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theme/themeOverride8.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theme/themeOverride9.xml" ContentType="application/vnd.openxmlformats-officedocument.themeOverr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theme/themeOverride3.xml" ContentType="application/vnd.openxmlformats-officedocument.themeOverr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sldIdLst>
    <p:sldId id="705" r:id="rId2"/>
    <p:sldId id="577" r:id="rId3"/>
    <p:sldId id="661" r:id="rId4"/>
    <p:sldId id="580" r:id="rId5"/>
    <p:sldId id="581" r:id="rId6"/>
    <p:sldId id="583" r:id="rId7"/>
    <p:sldId id="585" r:id="rId8"/>
    <p:sldId id="658" r:id="rId9"/>
    <p:sldId id="579" r:id="rId10"/>
    <p:sldId id="582" r:id="rId11"/>
    <p:sldId id="660" r:id="rId12"/>
    <p:sldId id="659" r:id="rId13"/>
    <p:sldId id="289" r:id="rId14"/>
    <p:sldId id="551" r:id="rId15"/>
    <p:sldId id="514" r:id="rId16"/>
    <p:sldId id="573" r:id="rId17"/>
    <p:sldId id="454" r:id="rId18"/>
    <p:sldId id="665" r:id="rId19"/>
    <p:sldId id="552" r:id="rId20"/>
    <p:sldId id="521" r:id="rId21"/>
    <p:sldId id="456" r:id="rId22"/>
    <p:sldId id="554" r:id="rId23"/>
    <p:sldId id="688" r:id="rId24"/>
    <p:sldId id="457" r:id="rId25"/>
    <p:sldId id="555" r:id="rId26"/>
    <p:sldId id="689" r:id="rId27"/>
    <p:sldId id="527" r:id="rId28"/>
    <p:sldId id="458" r:id="rId29"/>
    <p:sldId id="561" r:id="rId30"/>
    <p:sldId id="526" r:id="rId31"/>
    <p:sldId id="667" r:id="rId32"/>
    <p:sldId id="668" r:id="rId33"/>
    <p:sldId id="669" r:id="rId34"/>
    <p:sldId id="696" r:id="rId35"/>
    <p:sldId id="595" r:id="rId36"/>
    <p:sldId id="589" r:id="rId37"/>
    <p:sldId id="592" r:id="rId38"/>
    <p:sldId id="593" r:id="rId39"/>
    <p:sldId id="607" r:id="rId40"/>
    <p:sldId id="610" r:id="rId41"/>
    <p:sldId id="597" r:id="rId42"/>
    <p:sldId id="676" r:id="rId43"/>
    <p:sldId id="677" r:id="rId44"/>
    <p:sldId id="678" r:id="rId45"/>
    <p:sldId id="680" r:id="rId46"/>
    <p:sldId id="681" r:id="rId47"/>
    <p:sldId id="697" r:id="rId48"/>
    <p:sldId id="698" r:id="rId49"/>
    <p:sldId id="702" r:id="rId50"/>
    <p:sldId id="700" r:id="rId51"/>
    <p:sldId id="701" r:id="rId52"/>
    <p:sldId id="613" r:id="rId53"/>
    <p:sldId id="655" r:id="rId54"/>
    <p:sldId id="703" r:id="rId55"/>
    <p:sldId id="616" r:id="rId56"/>
    <p:sldId id="617" r:id="rId57"/>
    <p:sldId id="704" r:id="rId58"/>
    <p:sldId id="707" r:id="rId59"/>
    <p:sldId id="708" r:id="rId60"/>
    <p:sldId id="709" r:id="rId61"/>
    <p:sldId id="706" r:id="rId62"/>
  </p:sldIdLst>
  <p:sldSz cx="12192000" cy="6858000"/>
  <p:notesSz cx="6858000" cy="9144000"/>
  <p:defaultTextStyle>
    <a:defPPr>
      <a:defRPr lang="zh-CN"/>
    </a:defPPr>
    <a:lvl1pPr algn="l" rtl="0" eaLnBrk="0" fontAlgn="base" hangingPunct="0">
      <a:spcBef>
        <a:spcPct val="0"/>
      </a:spcBef>
      <a:spcAft>
        <a:spcPct val="0"/>
      </a:spcAft>
      <a:buFont typeface="Arial" charset="0"/>
      <a:defRPr sz="2000" kern="1200">
        <a:solidFill>
          <a:schemeClr val="tx1"/>
        </a:solidFill>
        <a:latin typeface="黑体" pitchFamily="2" charset="-122"/>
        <a:ea typeface="宋体" pitchFamily="2" charset="-122"/>
        <a:cs typeface="+mn-cs"/>
        <a:sym typeface="等线" charset="0"/>
      </a:defRPr>
    </a:lvl1pPr>
    <a:lvl2pPr marL="457200" algn="l" rtl="0" eaLnBrk="0" fontAlgn="base" hangingPunct="0">
      <a:spcBef>
        <a:spcPct val="0"/>
      </a:spcBef>
      <a:spcAft>
        <a:spcPct val="0"/>
      </a:spcAft>
      <a:buFont typeface="Arial" charset="0"/>
      <a:defRPr sz="2000" kern="1200">
        <a:solidFill>
          <a:schemeClr val="tx1"/>
        </a:solidFill>
        <a:latin typeface="黑体" pitchFamily="2" charset="-122"/>
        <a:ea typeface="宋体" pitchFamily="2" charset="-122"/>
        <a:cs typeface="+mn-cs"/>
        <a:sym typeface="等线" charset="0"/>
      </a:defRPr>
    </a:lvl2pPr>
    <a:lvl3pPr marL="914400" algn="l" rtl="0" eaLnBrk="0" fontAlgn="base" hangingPunct="0">
      <a:spcBef>
        <a:spcPct val="0"/>
      </a:spcBef>
      <a:spcAft>
        <a:spcPct val="0"/>
      </a:spcAft>
      <a:buFont typeface="Arial" charset="0"/>
      <a:defRPr sz="2000" kern="1200">
        <a:solidFill>
          <a:schemeClr val="tx1"/>
        </a:solidFill>
        <a:latin typeface="黑体" pitchFamily="2" charset="-122"/>
        <a:ea typeface="宋体" pitchFamily="2" charset="-122"/>
        <a:cs typeface="+mn-cs"/>
        <a:sym typeface="等线" charset="0"/>
      </a:defRPr>
    </a:lvl3pPr>
    <a:lvl4pPr marL="1371600" algn="l" rtl="0" eaLnBrk="0" fontAlgn="base" hangingPunct="0">
      <a:spcBef>
        <a:spcPct val="0"/>
      </a:spcBef>
      <a:spcAft>
        <a:spcPct val="0"/>
      </a:spcAft>
      <a:buFont typeface="Arial" charset="0"/>
      <a:defRPr sz="2000" kern="1200">
        <a:solidFill>
          <a:schemeClr val="tx1"/>
        </a:solidFill>
        <a:latin typeface="黑体" pitchFamily="2" charset="-122"/>
        <a:ea typeface="宋体" pitchFamily="2" charset="-122"/>
        <a:cs typeface="+mn-cs"/>
        <a:sym typeface="等线" charset="0"/>
      </a:defRPr>
    </a:lvl4pPr>
    <a:lvl5pPr marL="1828800" algn="l" rtl="0" eaLnBrk="0" fontAlgn="base" hangingPunct="0">
      <a:spcBef>
        <a:spcPct val="0"/>
      </a:spcBef>
      <a:spcAft>
        <a:spcPct val="0"/>
      </a:spcAft>
      <a:buFont typeface="Arial" charset="0"/>
      <a:defRPr sz="2000" kern="1200">
        <a:solidFill>
          <a:schemeClr val="tx1"/>
        </a:solidFill>
        <a:latin typeface="黑体" pitchFamily="2" charset="-122"/>
        <a:ea typeface="宋体" pitchFamily="2" charset="-122"/>
        <a:cs typeface="+mn-cs"/>
        <a:sym typeface="等线" charset="0"/>
      </a:defRPr>
    </a:lvl5pPr>
    <a:lvl6pPr marL="2286000" algn="l" defTabSz="914400" rtl="0" eaLnBrk="1" latinLnBrk="0" hangingPunct="1">
      <a:defRPr sz="2000" kern="1200">
        <a:solidFill>
          <a:schemeClr val="tx1"/>
        </a:solidFill>
        <a:latin typeface="黑体" pitchFamily="2" charset="-122"/>
        <a:ea typeface="宋体" pitchFamily="2" charset="-122"/>
        <a:cs typeface="+mn-cs"/>
        <a:sym typeface="等线" charset="0"/>
      </a:defRPr>
    </a:lvl6pPr>
    <a:lvl7pPr marL="2743200" algn="l" defTabSz="914400" rtl="0" eaLnBrk="1" latinLnBrk="0" hangingPunct="1">
      <a:defRPr sz="2000" kern="1200">
        <a:solidFill>
          <a:schemeClr val="tx1"/>
        </a:solidFill>
        <a:latin typeface="黑体" pitchFamily="2" charset="-122"/>
        <a:ea typeface="宋体" pitchFamily="2" charset="-122"/>
        <a:cs typeface="+mn-cs"/>
        <a:sym typeface="等线" charset="0"/>
      </a:defRPr>
    </a:lvl7pPr>
    <a:lvl8pPr marL="3200400" algn="l" defTabSz="914400" rtl="0" eaLnBrk="1" latinLnBrk="0" hangingPunct="1">
      <a:defRPr sz="2000" kern="1200">
        <a:solidFill>
          <a:schemeClr val="tx1"/>
        </a:solidFill>
        <a:latin typeface="黑体" pitchFamily="2" charset="-122"/>
        <a:ea typeface="宋体" pitchFamily="2" charset="-122"/>
        <a:cs typeface="+mn-cs"/>
        <a:sym typeface="等线" charset="0"/>
      </a:defRPr>
    </a:lvl8pPr>
    <a:lvl9pPr marL="3657600" algn="l" defTabSz="914400" rtl="0" eaLnBrk="1" latinLnBrk="0" hangingPunct="1">
      <a:defRPr sz="2000" kern="1200">
        <a:solidFill>
          <a:schemeClr val="tx1"/>
        </a:solidFill>
        <a:latin typeface="黑体" pitchFamily="2" charset="-122"/>
        <a:ea typeface="宋体" pitchFamily="2" charset="-122"/>
        <a:cs typeface="+mn-cs"/>
        <a:sym typeface="等线"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周湘蕾"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156" y="-90"/>
      </p:cViewPr>
      <p:guideLst>
        <p:guide orient="horz" pos="2260"/>
        <p:guide pos="3840"/>
      </p:guideLst>
    </p:cSldViewPr>
  </p:slideViewPr>
  <p:notesTextViewPr>
    <p:cViewPr>
      <p:scale>
        <a:sx n="100" d="100"/>
        <a:sy n="100" d="100"/>
      </p:scale>
      <p:origin x="0" y="0"/>
    </p:cViewPr>
  </p:notesTextViewPr>
  <p:gridSpacing cx="73734613" cy="73734613"/>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b="1">
                <a:ea typeface="黑体" pitchFamily="2" charset="-122"/>
              </a:defRPr>
            </a:lvl1pPr>
          </a:lstStyle>
          <a:p>
            <a:endParaRPr lang="zh-CN" altLang="en-US"/>
          </a:p>
        </p:txBody>
      </p:sp>
      <p:sp>
        <p:nvSpPr>
          <p:cNvPr id="2051" name="日期占位符 2"/>
          <p:cNvSpPr>
            <a:spLocks noGrp="1" noChangeArrowheads="1"/>
          </p:cNvSpPr>
          <p:nvPr>
            <p:ph type="dt" idx="1"/>
          </p:nvPr>
        </p:nvSpPr>
        <p:spPr bwMode="auto">
          <a:xfrm>
            <a:off x="3884613" y="0"/>
            <a:ext cx="2971800" cy="458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a:lvl1pPr>
          </a:lstStyle>
          <a:p>
            <a:fld id="{3A46D44C-718A-45D8-987F-06EF54223AC8}" type="datetime1">
              <a:rPr lang="zh-CN" altLang="en-US"/>
              <a:pPr/>
              <a:t>2018/12/28</a:t>
            </a:fld>
            <a:endParaRPr lang="en-US" altLang="zh-CN" sz="1200" b="1">
              <a:ea typeface="黑体" pitchFamily="2" charset="-122"/>
            </a:endParaRPr>
          </a:p>
        </p:txBody>
      </p:sp>
      <p:sp>
        <p:nvSpPr>
          <p:cNvPr id="2052" name="幻灯片图像占位符 3"/>
          <p:cNvSpPr>
            <a:spLocks noGrp="1" noRot="1" noChangeAspect="1" noChangeArrowheads="1"/>
          </p:cNvSpPr>
          <p:nvPr>
            <p:ph type="sldImg" idx="2"/>
          </p:nvPr>
        </p:nvSpPr>
        <p:spPr bwMode="auto">
          <a:xfrm>
            <a:off x="685800" y="1143000"/>
            <a:ext cx="5486400" cy="3086100"/>
          </a:xfrm>
          <a:prstGeom prst="rect">
            <a:avLst/>
          </a:prstGeom>
          <a:noFill/>
          <a:ln w="12700">
            <a:noFill/>
            <a:bevel/>
            <a:headEnd/>
            <a:tailEnd/>
          </a:ln>
        </p:spPr>
      </p:sp>
      <p:sp>
        <p:nvSpPr>
          <p:cNvPr id="2053" name="备注占位符 4"/>
          <p:cNvSpPr>
            <a:spLocks noGrp="1" noRot="1" noChangeAspect="1" noChangeArrowheads="1"/>
          </p:cNvSpPr>
          <p:nvPr/>
        </p:nvSpPr>
        <p:spPr bwMode="auto">
          <a:xfrm>
            <a:off x="685800" y="4400550"/>
            <a:ext cx="5486400" cy="3600450"/>
          </a:xfrm>
          <a:prstGeom prst="rect">
            <a:avLst/>
          </a:prstGeom>
          <a:noFill/>
          <a:ln w="12700">
            <a:noFill/>
            <a:bevel/>
            <a:headEnd/>
            <a:tailEnd/>
          </a:ln>
        </p:spPr>
        <p:txBody>
          <a:bodyPr anchor="ctr"/>
          <a:lstStyle/>
          <a:p>
            <a:pPr defTabSz="0">
              <a:spcBef>
                <a:spcPct val="30000"/>
              </a:spcBef>
              <a:buFontTx/>
              <a:buNone/>
            </a:pPr>
            <a:r>
              <a:rPr lang="zh-CN" altLang="en-US" sz="1200">
                <a:latin typeface="Arial" charset="0"/>
              </a:rPr>
              <a:t>编辑母版文本样式</a:t>
            </a:r>
          </a:p>
          <a:p>
            <a:pPr defTabSz="0">
              <a:spcBef>
                <a:spcPct val="30000"/>
              </a:spcBef>
              <a:buFontTx/>
              <a:buNone/>
            </a:pPr>
            <a:r>
              <a:rPr lang="zh-CN" altLang="en-US" sz="1200">
                <a:latin typeface="Arial" charset="0"/>
              </a:rPr>
              <a:t>第二级</a:t>
            </a:r>
          </a:p>
          <a:p>
            <a:pPr defTabSz="0">
              <a:spcBef>
                <a:spcPct val="30000"/>
              </a:spcBef>
              <a:buFontTx/>
              <a:buNone/>
            </a:pPr>
            <a:r>
              <a:rPr lang="zh-CN" altLang="en-US" sz="1200">
                <a:latin typeface="Arial" charset="0"/>
              </a:rPr>
              <a:t>第三级</a:t>
            </a:r>
          </a:p>
          <a:p>
            <a:pPr defTabSz="0">
              <a:spcBef>
                <a:spcPct val="30000"/>
              </a:spcBef>
              <a:buFontTx/>
              <a:buNone/>
            </a:pPr>
            <a:r>
              <a:rPr lang="zh-CN" altLang="en-US" sz="1200">
                <a:latin typeface="Arial" charset="0"/>
              </a:rPr>
              <a:t>第四级</a:t>
            </a:r>
          </a:p>
          <a:p>
            <a:pPr defTabSz="0">
              <a:spcBef>
                <a:spcPct val="30000"/>
              </a:spcBef>
              <a:buFontTx/>
              <a:buNone/>
            </a:pPr>
            <a:r>
              <a:rPr lang="zh-CN" altLang="en-US" sz="1200">
                <a:latin typeface="Arial" charset="0"/>
              </a:rPr>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b="1">
                <a:ea typeface="黑体" pitchFamily="2" charset="-122"/>
              </a:defRPr>
            </a:lvl1pPr>
          </a:lstStyle>
          <a:p>
            <a:endParaRPr lang="zh-CN" altLang="en-US"/>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a:ea typeface="黑体" pitchFamily="2" charset="-122"/>
              </a:defRPr>
            </a:lvl1pPr>
          </a:lstStyle>
          <a:p>
            <a:fld id="{F37E8A4C-8A92-450A-B4C7-A10F988283EE}" type="slidenum">
              <a:rPr lang="zh-CN" altLang="en-US"/>
              <a:pPr/>
              <a:t>‹#›</a:t>
            </a:fld>
            <a:endParaRPr lang="en-US" altLang="zh-CN" sz="1200" b="1"/>
          </a:p>
        </p:txBody>
      </p:sp>
    </p:spTree>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charset="0"/>
        <a:ea typeface="+mn-ea"/>
        <a:cs typeface="+mn-cs"/>
      </a:defRPr>
    </a:lvl1pPr>
    <a:lvl2pPr algn="l" defTabSz="0" rtl="0" eaLnBrk="0" fontAlgn="base" hangingPunct="0">
      <a:spcBef>
        <a:spcPct val="30000"/>
      </a:spcBef>
      <a:spcAft>
        <a:spcPct val="0"/>
      </a:spcAft>
      <a:defRPr sz="1200" kern="1200">
        <a:solidFill>
          <a:schemeClr val="tx1"/>
        </a:solidFill>
        <a:latin typeface="Arial" charset="0"/>
        <a:ea typeface="+mn-ea"/>
        <a:cs typeface="+mn-cs"/>
      </a:defRPr>
    </a:lvl2pPr>
    <a:lvl3pPr algn="l" defTabSz="0" rtl="0" eaLnBrk="0" fontAlgn="base" hangingPunct="0">
      <a:spcBef>
        <a:spcPct val="30000"/>
      </a:spcBef>
      <a:spcAft>
        <a:spcPct val="0"/>
      </a:spcAft>
      <a:defRPr sz="1200" kern="1200">
        <a:solidFill>
          <a:schemeClr val="tx1"/>
        </a:solidFill>
        <a:latin typeface="Arial" charset="0"/>
        <a:ea typeface="+mn-ea"/>
        <a:cs typeface="+mn-cs"/>
      </a:defRPr>
    </a:lvl3pPr>
    <a:lvl4pPr algn="l" defTabSz="0" rtl="0" eaLnBrk="0" fontAlgn="base" hangingPunct="0">
      <a:spcBef>
        <a:spcPct val="30000"/>
      </a:spcBef>
      <a:spcAft>
        <a:spcPct val="0"/>
      </a:spcAft>
      <a:defRPr sz="1200" kern="1200">
        <a:solidFill>
          <a:schemeClr val="tx1"/>
        </a:solidFill>
        <a:latin typeface="Arial" charset="0"/>
        <a:ea typeface="+mn-ea"/>
        <a:cs typeface="+mn-cs"/>
      </a:defRPr>
    </a:lvl4pPr>
    <a:lvl5pPr algn="l" defTabSz="0"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57.xml"/><Relationship Id="rId2" Type="http://schemas.openxmlformats.org/officeDocument/2006/relationships/notesMaster" Target="../notesMasters/notesMaster1.xml"/><Relationship Id="rId1" Type="http://schemas.openxmlformats.org/officeDocument/2006/relationships/themeOverride" Target="../theme/themeOverride10.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34.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35.xml"/><Relationship Id="rId2" Type="http://schemas.openxmlformats.org/officeDocument/2006/relationships/notesMaster" Target="../notesMasters/notesMaster1.xml"/><Relationship Id="rId1" Type="http://schemas.openxmlformats.org/officeDocument/2006/relationships/themeOverride" Target="../theme/themeOverride4.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39.xml"/><Relationship Id="rId2" Type="http://schemas.openxmlformats.org/officeDocument/2006/relationships/notesMaster" Target="../notesMasters/notesMaster1.xml"/><Relationship Id="rId1" Type="http://schemas.openxmlformats.org/officeDocument/2006/relationships/themeOverride" Target="../theme/themeOverride5.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48.xml"/><Relationship Id="rId2" Type="http://schemas.openxmlformats.org/officeDocument/2006/relationships/notesMaster" Target="../notesMasters/notesMaster1.xml"/><Relationship Id="rId1" Type="http://schemas.openxmlformats.org/officeDocument/2006/relationships/themeOverride" Target="../theme/themeOverride6.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49.xml"/><Relationship Id="rId2" Type="http://schemas.openxmlformats.org/officeDocument/2006/relationships/notesMaster" Target="../notesMasters/notesMaster1.xml"/><Relationship Id="rId1" Type="http://schemas.openxmlformats.org/officeDocument/2006/relationships/themeOverride" Target="../theme/themeOverride7.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53.xml"/><Relationship Id="rId2" Type="http://schemas.openxmlformats.org/officeDocument/2006/relationships/notesMaster" Target="../notesMasters/notesMaster1.xml"/><Relationship Id="rId1" Type="http://schemas.openxmlformats.org/officeDocument/2006/relationships/themeOverride" Target="../theme/themeOverride8.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54.xml"/><Relationship Id="rId2" Type="http://schemas.openxmlformats.org/officeDocument/2006/relationships/notesMaster" Target="../notesMasters/notesMaster1.xml"/><Relationship Id="rId1" Type="http://schemas.openxmlformats.org/officeDocument/2006/relationships/themeOverride" Target="../theme/themeOverr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a:xfrm>
            <a:off x="0" y="0"/>
            <a:ext cx="0" cy="0"/>
          </a:xfrm>
          <a:ln>
            <a:solidFill>
              <a:srgbClr val="000000"/>
            </a:solidFill>
            <a:miter lim="800000"/>
          </a:ln>
        </p:spPr>
      </p:sp>
      <p:sp>
        <p:nvSpPr>
          <p:cNvPr id="6147" name="备注占位符 2"/>
          <p:cNvSpPr>
            <a:spLocks noGrp="1" noRot="1" noChangeAspect="1" noChangeArrowheads="1"/>
          </p:cNvSpPr>
          <p:nvPr>
            <p:ph type="body" idx="1"/>
          </p:nvPr>
        </p:nvSpPr>
        <p:spPr bwMode="auto">
          <a:xfrm>
            <a:off x="914400" y="3257550"/>
            <a:ext cx="7315200" cy="3086100"/>
          </a:xfrm>
          <a:prstGeom prst="rect">
            <a:avLst/>
          </a:prstGeom>
          <a:noFill/>
          <a:ln>
            <a:miter lim="800000"/>
            <a:headEnd/>
            <a:tailEnd/>
          </a:ln>
        </p:spPr>
        <p:txBody>
          <a:bodyPr/>
          <a:lstStyle/>
          <a:p>
            <a:pPr eaLnBrk="1" hangingPunct="1">
              <a:spcBef>
                <a:spcPct val="0"/>
              </a:spcBef>
            </a:pPr>
            <a:r>
              <a:rPr lang="zh-CN" altLang="en-US"/>
              <a:t>（一）子女教育。学前教育阶段，为子女年满3周岁当月至小学入学前。学历教育（学位教育），为子女接受学历教育入学的当月至学历教育结束的当月。</a:t>
            </a:r>
          </a:p>
          <a:p>
            <a:pPr eaLnBrk="1" hangingPunct="1">
              <a:spcBef>
                <a:spcPct val="0"/>
              </a:spcBef>
            </a:pPr>
            <a:r>
              <a:rPr lang="zh-CN" altLang="en-US"/>
              <a:t>（二）继续教育。学历继续教育（学位继续教育），为接受学历继续教育入学的当月至学历继续教育结束的当月，扣除期限最长不得超过48个月；技能人员职业资格继续教育、专业技术人员职业资格继续教育，为取得相关证书的当年。</a:t>
            </a:r>
          </a:p>
          <a:p>
            <a:pPr eaLnBrk="1" hangingPunct="1">
              <a:spcBef>
                <a:spcPct val="0"/>
              </a:spcBef>
            </a:pPr>
            <a:r>
              <a:rPr lang="zh-CN" altLang="en-US"/>
              <a:t>（三）大病医疗。为社会医疗保险管理信息系统记录的医疗服务费用实际发生的当年。</a:t>
            </a:r>
          </a:p>
          <a:p>
            <a:pPr eaLnBrk="1" hangingPunct="1">
              <a:spcBef>
                <a:spcPct val="0"/>
              </a:spcBef>
            </a:pPr>
            <a:r>
              <a:rPr lang="zh-CN" altLang="en-US"/>
              <a:t>（四）住房贷款利息。为贷款合同约定开始还款的当月至贷款全部归还或贷款合同终止的当月，扣除期限最长不得超过240个月。</a:t>
            </a:r>
          </a:p>
          <a:p>
            <a:pPr eaLnBrk="1" hangingPunct="1">
              <a:spcBef>
                <a:spcPct val="0"/>
              </a:spcBef>
            </a:pPr>
            <a:r>
              <a:rPr lang="zh-CN" altLang="en-US"/>
              <a:t>（五）住房租金。为租赁合同（或协议）约定起租的当月至租赁合同终止的当月。</a:t>
            </a:r>
          </a:p>
          <a:p>
            <a:pPr eaLnBrk="1" hangingPunct="1">
              <a:spcBef>
                <a:spcPct val="0"/>
              </a:spcBef>
            </a:pPr>
            <a:r>
              <a:rPr lang="zh-CN" altLang="en-US"/>
              <a:t>（六）赡养老人。为被赡养人年满60周岁的当月至赡养义务终止的年末。</a:t>
            </a:r>
          </a:p>
          <a:p>
            <a:pPr eaLnBrk="1" hangingPunct="1">
              <a:spcBef>
                <a:spcPct val="0"/>
              </a:spcBef>
            </a:pPr>
            <a:r>
              <a:rPr lang="zh-CN" altLang="en-US"/>
              <a:t>接受学历教育和学历继续教育期间，因病或其他非主观原因休学且学籍继续保留的休学期间，以及施教机构按规定组织实施的寒暑假、升学假期连续计算。</a:t>
            </a:r>
          </a:p>
        </p:txBody>
      </p:sp>
      <p:sp>
        <p:nvSpPr>
          <p:cNvPr id="6148" name="灯片编号占位符 3"/>
          <p:cNvSpPr>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fld id="{251C4D16-EB84-4800-B6A9-FD7032E0EC30}" type="slidenum">
              <a:rPr lang="zh-CN" altLang="en-US" sz="1200">
                <a:solidFill>
                  <a:srgbClr val="000000"/>
                </a:solidFill>
                <a:latin typeface="Calibri" pitchFamily="34" charset="0"/>
                <a:sym typeface="Calibri" pitchFamily="34" charset="0"/>
              </a:rPr>
              <a:pPr algn="r"/>
              <a:t>3</a:t>
            </a:fld>
            <a:endParaRPr lang="en-US" sz="1200">
              <a:solidFill>
                <a:srgbClr val="000000"/>
              </a:solidFill>
              <a:latin typeface="Calibri" pitchFamily="34" charset="0"/>
              <a:sym typeface="Calibri" pitchFamily="34" charset="0"/>
            </a:endParaRPr>
          </a:p>
        </p:txBody>
      </p:sp>
    </p:spTree>
  </p:cSld>
  <p:clrMapOvr>
    <a:overrideClrMapping bg1="lt1" tx1="dk1" bg2="lt2" tx2="dk2" accent1="accent1" accent2="accent2" accent3="accent3" accent4="accent4" accent5="accent5" accent6="accent6" hlink="hlink" folHlink="folHlink"/>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0658" name="幻灯片图像占位符 1"/>
          <p:cNvSpPr>
            <a:spLocks noGrp="1" noRot="1" noChangeAspect="1" noChangeArrowheads="1" noTextEdit="1"/>
          </p:cNvSpPr>
          <p:nvPr>
            <p:ph type="sldImg" idx="4294967295"/>
          </p:nvPr>
        </p:nvSpPr>
        <p:spPr>
          <a:xfrm>
            <a:off x="6361113" y="0"/>
            <a:ext cx="0" cy="5999163"/>
          </a:xfrm>
          <a:ln>
            <a:solidFill>
              <a:srgbClr val="000000"/>
            </a:solidFill>
            <a:miter lim="800000"/>
          </a:ln>
        </p:spPr>
      </p:sp>
      <p:sp>
        <p:nvSpPr>
          <p:cNvPr id="70659" name="备注占位符 2"/>
          <p:cNvSpPr>
            <a:spLocks noGrp="1" noRot="1" noChangeAspect="1" noChangeArrowheads="1"/>
          </p:cNvSpPr>
          <p:nvPr>
            <p:ph type="body" idx="1"/>
          </p:nvPr>
        </p:nvSpPr>
        <p:spPr bwMode="auto">
          <a:xfrm>
            <a:off x="914400" y="3257550"/>
            <a:ext cx="7315200" cy="3086100"/>
          </a:xfrm>
          <a:prstGeom prst="rect">
            <a:avLst/>
          </a:prstGeom>
          <a:noFill/>
          <a:ln>
            <a:miter lim="800000"/>
            <a:headEnd/>
            <a:tailEnd/>
          </a:ln>
        </p:spPr>
        <p:txBody>
          <a:bodyPr/>
          <a:lstStyle/>
          <a:p>
            <a:pPr eaLnBrk="1" hangingPunct="1">
              <a:spcBef>
                <a:spcPct val="0"/>
              </a:spcBef>
            </a:pPr>
            <a:r>
              <a:rPr lang="zh-CN" altLang="en-US"/>
              <a:t>（一）子女教育。学前教育阶段，为子女年满3周岁当月至小学入学前。学历教育（学位教育），为子女接受学历教育入学的当月至学历教育结束的当月。</a:t>
            </a:r>
          </a:p>
          <a:p>
            <a:pPr eaLnBrk="1" hangingPunct="1">
              <a:spcBef>
                <a:spcPct val="0"/>
              </a:spcBef>
            </a:pPr>
            <a:r>
              <a:rPr lang="zh-CN" altLang="en-US"/>
              <a:t>（二）继续教育。学历继续教育（学位继续教育），为接受学历继续教育入学的当月至学历继续教育结束的当月，扣除期限最长不得超过48个月；技能人员职业资格继续教育、专业技术人员职业资格继续教育，为取得相关证书的当年。</a:t>
            </a:r>
          </a:p>
          <a:p>
            <a:pPr eaLnBrk="1" hangingPunct="1">
              <a:spcBef>
                <a:spcPct val="0"/>
              </a:spcBef>
            </a:pPr>
            <a:r>
              <a:rPr lang="zh-CN" altLang="en-US"/>
              <a:t>（三）大病医疗。为社会医疗保险管理信息系统记录的医疗服务费用实际发生的当年。</a:t>
            </a:r>
          </a:p>
          <a:p>
            <a:pPr eaLnBrk="1" hangingPunct="1">
              <a:spcBef>
                <a:spcPct val="0"/>
              </a:spcBef>
            </a:pPr>
            <a:r>
              <a:rPr lang="zh-CN" altLang="en-US"/>
              <a:t>（四）住房贷款利息。为贷款合同约定开始还款的当月至贷款全部归还或贷款合同终止的当月，扣除期限最长不得超过240个月。</a:t>
            </a:r>
          </a:p>
          <a:p>
            <a:pPr eaLnBrk="1" hangingPunct="1">
              <a:spcBef>
                <a:spcPct val="0"/>
              </a:spcBef>
            </a:pPr>
            <a:r>
              <a:rPr lang="zh-CN" altLang="en-US"/>
              <a:t>（五）住房租金。为租赁合同（或协议）约定起租的当月至租赁合同终止的当月。</a:t>
            </a:r>
          </a:p>
          <a:p>
            <a:pPr eaLnBrk="1" hangingPunct="1">
              <a:spcBef>
                <a:spcPct val="0"/>
              </a:spcBef>
            </a:pPr>
            <a:r>
              <a:rPr lang="zh-CN" altLang="en-US"/>
              <a:t>（六）赡养老人。为被赡养人年满60周岁的当月至赡养义务终止的年末。</a:t>
            </a:r>
          </a:p>
          <a:p>
            <a:pPr eaLnBrk="1" hangingPunct="1">
              <a:spcBef>
                <a:spcPct val="0"/>
              </a:spcBef>
            </a:pPr>
            <a:r>
              <a:rPr lang="zh-CN" altLang="en-US"/>
              <a:t>接受学历教育和学历继续教育期间，因病或其他非主观原因休学且学籍继续保留的休学期间，以及施教机构按规定组织实施的寒暑假、升学假期连续计算。</a:t>
            </a:r>
          </a:p>
        </p:txBody>
      </p:sp>
      <p:sp>
        <p:nvSpPr>
          <p:cNvPr id="70660" name="灯片编号占位符 3"/>
          <p:cNvSpPr>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fld id="{1993D293-F88E-43B6-BDAE-B77D71685957}" type="slidenum">
              <a:rPr lang="zh-CN" altLang="en-US" sz="1200">
                <a:solidFill>
                  <a:srgbClr val="000000"/>
                </a:solidFill>
                <a:latin typeface="Calibri" pitchFamily="34" charset="0"/>
                <a:sym typeface="Calibri" pitchFamily="34" charset="0"/>
              </a:rPr>
              <a:pPr algn="r"/>
              <a:t>57</a:t>
            </a:fld>
            <a:endParaRPr lang="en-US" sz="1200">
              <a:solidFill>
                <a:srgbClr val="000000"/>
              </a:solidFill>
              <a:latin typeface="Calibri" pitchFamily="34" charset="0"/>
              <a:sym typeface="Calibri" pitchFamily="34" charset="0"/>
            </a:endParaRPr>
          </a:p>
        </p:txBody>
      </p:sp>
    </p:spTree>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5362" name="幻灯片图像占位符 1"/>
          <p:cNvSpPr>
            <a:spLocks noGrp="1" noRot="1" noChangeAspect="1" noChangeArrowheads="1" noTextEdit="1"/>
          </p:cNvSpPr>
          <p:nvPr>
            <p:ph type="sldImg" idx="4294967295"/>
          </p:nvPr>
        </p:nvSpPr>
        <p:spPr>
          <a:xfrm>
            <a:off x="73025" y="0"/>
            <a:ext cx="0" cy="0"/>
          </a:xfrm>
          <a:ln>
            <a:solidFill>
              <a:srgbClr val="000000"/>
            </a:solidFill>
            <a:miter lim="800000"/>
          </a:ln>
        </p:spPr>
      </p:sp>
      <p:sp>
        <p:nvSpPr>
          <p:cNvPr id="15363" name="备注占位符 2"/>
          <p:cNvSpPr>
            <a:spLocks noGrp="1" noRot="1" noChangeAspect="1" noChangeArrowheads="1"/>
          </p:cNvSpPr>
          <p:nvPr>
            <p:ph type="body" idx="1"/>
          </p:nvPr>
        </p:nvSpPr>
        <p:spPr bwMode="auto">
          <a:xfrm>
            <a:off x="914400" y="3257550"/>
            <a:ext cx="7315200" cy="3086100"/>
          </a:xfrm>
          <a:prstGeom prst="rect">
            <a:avLst/>
          </a:prstGeom>
          <a:noFill/>
          <a:ln>
            <a:miter lim="800000"/>
            <a:headEnd/>
            <a:tailEnd/>
          </a:ln>
        </p:spPr>
        <p:txBody>
          <a:bodyPr/>
          <a:lstStyle/>
          <a:p>
            <a:pPr eaLnBrk="1" hangingPunct="1">
              <a:spcBef>
                <a:spcPct val="0"/>
              </a:spcBef>
            </a:pPr>
            <a:r>
              <a:rPr lang="zh-CN" altLang="en-US"/>
              <a:t>（一）子女教育。学前教育阶段，为子女年满3周岁当月至小学入学前。学历教育（学位教育），为子女接受学历教育入学的当月至学历教育结束的当月。</a:t>
            </a:r>
          </a:p>
          <a:p>
            <a:pPr eaLnBrk="1" hangingPunct="1">
              <a:spcBef>
                <a:spcPct val="0"/>
              </a:spcBef>
            </a:pPr>
            <a:r>
              <a:rPr lang="zh-CN" altLang="en-US"/>
              <a:t>（二）继续教育。学历继续教育（学位继续教育），为接受学历继续教育入学的当月至学历继续教育结束的当月，扣除期限最长不得超过48个月；技能人员职业资格继续教育、专业技术人员职业资格继续教育，为取得相关证书的当年。</a:t>
            </a:r>
          </a:p>
          <a:p>
            <a:pPr eaLnBrk="1" hangingPunct="1">
              <a:spcBef>
                <a:spcPct val="0"/>
              </a:spcBef>
            </a:pPr>
            <a:r>
              <a:rPr lang="zh-CN" altLang="en-US"/>
              <a:t>（三）大病医疗。为社会医疗保险管理信息系统记录的医疗服务费用实际发生的当年。</a:t>
            </a:r>
          </a:p>
          <a:p>
            <a:pPr eaLnBrk="1" hangingPunct="1">
              <a:spcBef>
                <a:spcPct val="0"/>
              </a:spcBef>
            </a:pPr>
            <a:r>
              <a:rPr lang="zh-CN" altLang="en-US"/>
              <a:t>（四）住房贷款利息。为贷款合同约定开始还款的当月至贷款全部归还或贷款合同终止的当月，扣除期限最长不得超过240个月。</a:t>
            </a:r>
          </a:p>
          <a:p>
            <a:pPr eaLnBrk="1" hangingPunct="1">
              <a:spcBef>
                <a:spcPct val="0"/>
              </a:spcBef>
            </a:pPr>
            <a:r>
              <a:rPr lang="zh-CN" altLang="en-US"/>
              <a:t>（五）住房租金。为租赁合同（或协议）约定起租的当月至租赁合同终止的当月。</a:t>
            </a:r>
          </a:p>
          <a:p>
            <a:pPr eaLnBrk="1" hangingPunct="1">
              <a:spcBef>
                <a:spcPct val="0"/>
              </a:spcBef>
            </a:pPr>
            <a:r>
              <a:rPr lang="zh-CN" altLang="en-US"/>
              <a:t>（六）赡养老人。为被赡养人年满60周岁的当月至赡养义务终止的年末。</a:t>
            </a:r>
          </a:p>
          <a:p>
            <a:pPr eaLnBrk="1" hangingPunct="1">
              <a:spcBef>
                <a:spcPct val="0"/>
              </a:spcBef>
            </a:pPr>
            <a:r>
              <a:rPr lang="zh-CN" altLang="en-US"/>
              <a:t>接受学历教育和学历继续教育期间，因病或其他非主观原因休学且学籍继续保留的休学期间，以及施教机构按规定组织实施的寒暑假、升学假期连续计算。</a:t>
            </a:r>
          </a:p>
        </p:txBody>
      </p:sp>
      <p:sp>
        <p:nvSpPr>
          <p:cNvPr id="15364" name="灯片编号占位符 3"/>
          <p:cNvSpPr>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fld id="{2CB4DE5E-CBD5-4911-89ED-32C8B641BE0A}" type="slidenum">
              <a:rPr lang="zh-CN" altLang="en-US" sz="1200">
                <a:solidFill>
                  <a:srgbClr val="000000"/>
                </a:solidFill>
                <a:latin typeface="Calibri" pitchFamily="34" charset="0"/>
                <a:sym typeface="Calibri" pitchFamily="34" charset="0"/>
              </a:rPr>
              <a:pPr algn="r"/>
              <a:t>11</a:t>
            </a:fld>
            <a:endParaRPr lang="en-US" sz="1200">
              <a:solidFill>
                <a:srgbClr val="000000"/>
              </a:solidFill>
              <a:latin typeface="Calibri" pitchFamily="34" charset="0"/>
              <a:sym typeface="Calibri" pitchFamily="34" charset="0"/>
            </a:endParaRPr>
          </a:p>
        </p:txBody>
      </p:sp>
    </p:spTree>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a:xfrm>
            <a:off x="381000" y="685800"/>
            <a:ext cx="6096000" cy="3429000"/>
          </a:xfrm>
          <a:ln>
            <a:solidFill>
              <a:srgbClr val="000000"/>
            </a:solidFill>
            <a:miter lim="800000"/>
          </a:ln>
        </p:spPr>
      </p:sp>
      <p:sp>
        <p:nvSpPr>
          <p:cNvPr id="39939" name="备注占位符 2"/>
          <p:cNvSpPr>
            <a:spLocks noGrp="1" noRot="1" noChangeAspect="1" noChangeArrowheads="1"/>
          </p:cNvSpPr>
          <p:nvPr>
            <p:ph type="body" idx="1"/>
          </p:nvPr>
        </p:nvSpPr>
        <p:spPr bwMode="auto">
          <a:xfrm>
            <a:off x="685800" y="4343400"/>
            <a:ext cx="5486400" cy="4114800"/>
          </a:xfrm>
          <a:prstGeom prst="rect">
            <a:avLst/>
          </a:prstGeom>
          <a:noFill/>
          <a:ln>
            <a:miter lim="800000"/>
            <a:headEnd/>
            <a:tailEnd/>
          </a:ln>
        </p:spPr>
        <p:txBody>
          <a:bodyPr/>
          <a:lstStyle/>
          <a:p>
            <a:pPr>
              <a:lnSpc>
                <a:spcPct val="90000"/>
              </a:lnSpc>
            </a:pPr>
            <a:r>
              <a:rPr lang="zh-CN" altLang="en-US"/>
              <a:t>（</a:t>
            </a:r>
            <a:r>
              <a:rPr lang="en-US"/>
              <a:t>1</a:t>
            </a:r>
            <a:r>
              <a:rPr lang="zh-CN" altLang="en-US"/>
              <a:t>）办理要求</a:t>
            </a:r>
          </a:p>
          <a:p>
            <a:pPr>
              <a:lnSpc>
                <a:spcPct val="90000"/>
              </a:lnSpc>
            </a:pPr>
            <a:r>
              <a:rPr lang="zh-CN" altLang="en-US"/>
              <a:t>扣缴义务人办理工资薪金所得预扣预缴税款时，应当根据纳税人报送的</a:t>
            </a:r>
            <a:r>
              <a:rPr lang="en-US"/>
              <a:t>《</a:t>
            </a:r>
            <a:r>
              <a:rPr lang="zh-CN" altLang="en-US"/>
              <a:t>个人所得税专项附加扣除信息表</a:t>
            </a:r>
            <a:r>
              <a:rPr lang="en-US"/>
              <a:t>》</a:t>
            </a:r>
            <a:r>
              <a:rPr lang="zh-CN" altLang="en-US"/>
              <a:t>（以下简称</a:t>
            </a:r>
            <a:r>
              <a:rPr lang="en-US"/>
              <a:t>《</a:t>
            </a:r>
            <a:r>
              <a:rPr lang="zh-CN" altLang="en-US"/>
              <a:t>信息表</a:t>
            </a:r>
            <a:r>
              <a:rPr lang="en-US"/>
              <a:t>》</a:t>
            </a:r>
            <a:r>
              <a:rPr lang="zh-CN" altLang="en-US"/>
              <a:t>）为纳税人办理专项附加扣除。</a:t>
            </a:r>
          </a:p>
          <a:p>
            <a:pPr>
              <a:lnSpc>
                <a:spcPct val="90000"/>
              </a:lnSpc>
            </a:pPr>
            <a:r>
              <a:rPr lang="zh-CN" altLang="en-US"/>
              <a:t>纳税人填报</a:t>
            </a:r>
            <a:r>
              <a:rPr lang="en-US"/>
              <a:t>《</a:t>
            </a:r>
            <a:r>
              <a:rPr lang="zh-CN" altLang="en-US"/>
              <a:t>信息表</a:t>
            </a:r>
            <a:r>
              <a:rPr lang="en-US"/>
              <a:t>》</a:t>
            </a:r>
            <a:r>
              <a:rPr lang="zh-CN" altLang="en-US"/>
              <a:t>内容完整的，扣缴义务人应当接收；内容不完整的，扣缴义务人应当及时告知纳税人补正或重新填报。纳税人未补正或重新填报的，暂不享受相关专项附加扣除，待其补正或重新填报后，再予办理。</a:t>
            </a:r>
          </a:p>
          <a:p>
            <a:pPr>
              <a:lnSpc>
                <a:spcPct val="90000"/>
              </a:lnSpc>
            </a:pPr>
            <a:r>
              <a:rPr lang="zh-CN" altLang="en-US"/>
              <a:t>（</a:t>
            </a:r>
            <a:r>
              <a:rPr lang="en-US"/>
              <a:t>2</a:t>
            </a:r>
            <a:r>
              <a:rPr lang="zh-CN" altLang="en-US"/>
              <a:t>）办理时间</a:t>
            </a:r>
          </a:p>
          <a:p>
            <a:pPr>
              <a:lnSpc>
                <a:spcPct val="90000"/>
              </a:lnSpc>
            </a:pPr>
            <a:r>
              <a:rPr lang="zh-CN" altLang="en-US"/>
              <a:t>一般情况：扣缴义务人办理工资薪金所得预扣预缴税款时，为纳税人办理专项附加扣除</a:t>
            </a:r>
          </a:p>
          <a:p>
            <a:pPr>
              <a:lnSpc>
                <a:spcPct val="90000"/>
              </a:lnSpc>
            </a:pPr>
            <a:r>
              <a:rPr lang="zh-CN" altLang="en-US"/>
              <a:t>特殊情况：新入职或者更换工作单位的纳税人，需要由扣缴义务人办理专项附加扣除的，应当在新入职的当月，填写并向扣缴义务人报送</a:t>
            </a:r>
            <a:r>
              <a:rPr lang="en-US"/>
              <a:t>《</a:t>
            </a:r>
            <a:r>
              <a:rPr lang="zh-CN" altLang="en-US"/>
              <a:t>个人所得税专项附加扣除信息表</a:t>
            </a:r>
            <a:r>
              <a:rPr lang="en-US"/>
              <a:t>》</a:t>
            </a:r>
            <a:r>
              <a:rPr lang="zh-CN" altLang="en-US"/>
              <a:t>。</a:t>
            </a:r>
          </a:p>
          <a:p>
            <a:pPr>
              <a:lnSpc>
                <a:spcPct val="90000"/>
              </a:lnSpc>
            </a:pPr>
            <a:r>
              <a:rPr lang="zh-CN" altLang="en-US"/>
              <a:t>纳税人年度中间更换工作单位的，在原扣缴义务人已经享受过的专项附加扣除，不得重复享受。原扣缴义务人应当自纳税人离职不再发放工资薪金所得的当月起，停止办理专项附加扣除。</a:t>
            </a:r>
          </a:p>
          <a:p>
            <a:pPr>
              <a:lnSpc>
                <a:spcPct val="90000"/>
              </a:lnSpc>
            </a:pPr>
            <a:r>
              <a:rPr lang="zh-CN" altLang="en-US"/>
              <a:t>（</a:t>
            </a:r>
            <a:r>
              <a:rPr lang="en-US"/>
              <a:t>3</a:t>
            </a:r>
            <a:r>
              <a:rPr lang="zh-CN" altLang="en-US"/>
              <a:t>）补充扣除</a:t>
            </a:r>
          </a:p>
          <a:p>
            <a:pPr>
              <a:lnSpc>
                <a:spcPct val="90000"/>
              </a:lnSpc>
            </a:pPr>
            <a:r>
              <a:rPr lang="zh-CN" altLang="en-US"/>
              <a:t>一个纳税年度内，纳税人在预扣预缴税款环节未享受或未足额享受专项附加扣除的，可以在当年内向支付工资、薪金所得的扣缴义务人申请补充扣除。扣缴义务人应当及时接收并办理。</a:t>
            </a:r>
          </a:p>
          <a:p>
            <a:pPr>
              <a:lnSpc>
                <a:spcPct val="90000"/>
              </a:lnSpc>
            </a:pPr>
            <a:r>
              <a:rPr lang="zh-CN" altLang="en-US"/>
              <a:t>（</a:t>
            </a:r>
            <a:r>
              <a:rPr lang="en-US"/>
              <a:t>4</a:t>
            </a:r>
            <a:r>
              <a:rPr lang="zh-CN" altLang="en-US"/>
              <a:t>）信息变化的处理</a:t>
            </a:r>
          </a:p>
          <a:p>
            <a:pPr>
              <a:lnSpc>
                <a:spcPct val="90000"/>
              </a:lnSpc>
            </a:pPr>
            <a:r>
              <a:rPr lang="zh-CN" altLang="en-US"/>
              <a:t>纳税人专项附加扣除相关信息发生变化的，由纳税人本人将相关变化信息填写至</a:t>
            </a:r>
            <a:r>
              <a:rPr lang="en-US"/>
              <a:t>《</a:t>
            </a:r>
            <a:r>
              <a:rPr lang="zh-CN" altLang="en-US"/>
              <a:t>信息表</a:t>
            </a:r>
            <a:r>
              <a:rPr lang="en-US"/>
              <a:t>》</a:t>
            </a:r>
            <a:r>
              <a:rPr lang="zh-CN" altLang="en-US"/>
              <a:t>相应栏次，并及时向扣缴义务人报送。扣缴义务人应当及时接收并办理。</a:t>
            </a:r>
          </a:p>
          <a:p>
            <a:pPr>
              <a:lnSpc>
                <a:spcPct val="90000"/>
              </a:lnSpc>
            </a:pPr>
            <a:r>
              <a:rPr lang="zh-CN" altLang="en-US"/>
              <a:t>（</a:t>
            </a:r>
            <a:r>
              <a:rPr lang="en-US"/>
              <a:t>5</a:t>
            </a:r>
            <a:r>
              <a:rPr lang="zh-CN" altLang="en-US"/>
              <a:t>）信息确认</a:t>
            </a:r>
          </a:p>
          <a:p>
            <a:pPr>
              <a:lnSpc>
                <a:spcPct val="90000"/>
              </a:lnSpc>
            </a:pPr>
            <a:r>
              <a:rPr lang="zh-CN" altLang="en-US"/>
              <a:t>纳税人次年需要在扣缴义务人处继续办理专项附加扣除的，应当于每年</a:t>
            </a:r>
            <a:r>
              <a:rPr lang="en-US"/>
              <a:t>12</a:t>
            </a:r>
            <a:r>
              <a:rPr lang="zh-CN" altLang="en-US"/>
              <a:t>月份对次年享受专项附加扣除</a:t>
            </a:r>
            <a:r>
              <a:rPr lang="en-US"/>
              <a:t>《</a:t>
            </a:r>
            <a:r>
              <a:rPr lang="zh-CN" altLang="en-US"/>
              <a:t>信息表</a:t>
            </a:r>
            <a:r>
              <a:rPr lang="en-US"/>
              <a:t>》</a:t>
            </a:r>
            <a:r>
              <a:rPr lang="zh-CN" altLang="en-US"/>
              <a:t>内容进行确认，并报送扣缴义务人。纳税人未及时确认的，次年</a:t>
            </a:r>
            <a:r>
              <a:rPr lang="en-US"/>
              <a:t>1</a:t>
            </a:r>
            <a:r>
              <a:rPr lang="zh-CN" altLang="en-US"/>
              <a:t>月起暂停扣除，待纳税人确认后再行办理专项附加扣除。</a:t>
            </a:r>
          </a:p>
        </p:txBody>
      </p:sp>
      <p:sp>
        <p:nvSpPr>
          <p:cNvPr id="39940" name="灯片编号占位符 3"/>
          <p:cNvSpPr>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68D70DE-2EAF-4894-B9CE-D31A72501929}" type="slidenum">
              <a:rPr lang="zh-CN" altLang="en-US" sz="1200">
                <a:solidFill>
                  <a:srgbClr val="000000"/>
                </a:solidFill>
                <a:latin typeface="Arial" charset="0"/>
                <a:sym typeface="Arial" charset="0"/>
              </a:rPr>
              <a:pPr algn="r"/>
              <a:t>34</a:t>
            </a:fld>
            <a:endParaRPr lang="en-US" sz="1200">
              <a:solidFill>
                <a:srgbClr val="000000"/>
              </a:solidFill>
              <a:latin typeface="Arial" charset="0"/>
              <a:sym typeface="Arial" charset="0"/>
            </a:endParaRPr>
          </a:p>
        </p:txBody>
      </p:sp>
    </p:spTree>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1986" name="幻灯片图像占位符 1"/>
          <p:cNvSpPr>
            <a:spLocks noGrp="1" noRot="1" noChangeAspect="1" noChangeArrowheads="1" noTextEdit="1"/>
          </p:cNvSpPr>
          <p:nvPr>
            <p:ph type="sldImg" idx="4294967295"/>
          </p:nvPr>
        </p:nvSpPr>
        <p:spPr>
          <a:xfrm>
            <a:off x="71438" y="0"/>
            <a:ext cx="0" cy="0"/>
          </a:xfrm>
          <a:ln>
            <a:solidFill>
              <a:srgbClr val="000000"/>
            </a:solidFill>
            <a:miter lim="800000"/>
          </a:ln>
        </p:spPr>
      </p:sp>
      <p:sp>
        <p:nvSpPr>
          <p:cNvPr id="41987" name="备注占位符 2"/>
          <p:cNvSpPr>
            <a:spLocks noGrp="1" noRot="1" noChangeAspect="1" noChangeArrowheads="1"/>
          </p:cNvSpPr>
          <p:nvPr>
            <p:ph type="body" idx="1"/>
          </p:nvPr>
        </p:nvSpPr>
        <p:spPr bwMode="auto">
          <a:xfrm>
            <a:off x="914400" y="3257550"/>
            <a:ext cx="7315200" cy="3086100"/>
          </a:xfrm>
          <a:prstGeom prst="rect">
            <a:avLst/>
          </a:prstGeom>
          <a:noFill/>
          <a:ln>
            <a:miter lim="800000"/>
            <a:headEnd/>
            <a:tailEnd/>
          </a:ln>
        </p:spPr>
        <p:txBody>
          <a:bodyPr/>
          <a:lstStyle/>
          <a:p>
            <a:pPr eaLnBrk="1" hangingPunct="1">
              <a:spcBef>
                <a:spcPct val="0"/>
              </a:spcBef>
            </a:pPr>
            <a:r>
              <a:rPr lang="zh-CN" altLang="en-US"/>
              <a:t>（一）子女教育。学前教育阶段，为子女年满3周岁当月至小学入学前。学历教育（学位教育），为子女接受学历教育入学的当月至学历教育结束的当月。</a:t>
            </a:r>
          </a:p>
          <a:p>
            <a:pPr eaLnBrk="1" hangingPunct="1">
              <a:spcBef>
                <a:spcPct val="0"/>
              </a:spcBef>
            </a:pPr>
            <a:r>
              <a:rPr lang="zh-CN" altLang="en-US"/>
              <a:t>（二）继续教育。学历继续教育（学位继续教育），为接受学历继续教育入学的当月至学历继续教育结束的当月，扣除期限最长不得超过48个月；技能人员职业资格继续教育、专业技术人员职业资格继续教育，为取得相关证书的当年。</a:t>
            </a:r>
          </a:p>
          <a:p>
            <a:pPr eaLnBrk="1" hangingPunct="1">
              <a:spcBef>
                <a:spcPct val="0"/>
              </a:spcBef>
            </a:pPr>
            <a:r>
              <a:rPr lang="zh-CN" altLang="en-US"/>
              <a:t>（三）大病医疗。为社会医疗保险管理信息系统记录的医疗服务费用实际发生的当年。</a:t>
            </a:r>
          </a:p>
          <a:p>
            <a:pPr eaLnBrk="1" hangingPunct="1">
              <a:spcBef>
                <a:spcPct val="0"/>
              </a:spcBef>
            </a:pPr>
            <a:r>
              <a:rPr lang="zh-CN" altLang="en-US"/>
              <a:t>（四）住房贷款利息。为贷款合同约定开始还款的当月至贷款全部归还或贷款合同终止的当月，扣除期限最长不得超过240个月。</a:t>
            </a:r>
          </a:p>
          <a:p>
            <a:pPr eaLnBrk="1" hangingPunct="1">
              <a:spcBef>
                <a:spcPct val="0"/>
              </a:spcBef>
            </a:pPr>
            <a:r>
              <a:rPr lang="zh-CN" altLang="en-US"/>
              <a:t>（五）住房租金。为租赁合同（或协议）约定起租的当月至租赁合同终止的当月。</a:t>
            </a:r>
          </a:p>
          <a:p>
            <a:pPr eaLnBrk="1" hangingPunct="1">
              <a:spcBef>
                <a:spcPct val="0"/>
              </a:spcBef>
            </a:pPr>
            <a:r>
              <a:rPr lang="zh-CN" altLang="en-US"/>
              <a:t>（六）赡养老人。为被赡养人年满60周岁的当月至赡养义务终止的年末。</a:t>
            </a:r>
          </a:p>
          <a:p>
            <a:pPr eaLnBrk="1" hangingPunct="1">
              <a:spcBef>
                <a:spcPct val="0"/>
              </a:spcBef>
            </a:pPr>
            <a:r>
              <a:rPr lang="zh-CN" altLang="en-US"/>
              <a:t>接受学历教育和学历继续教育期间，因病或其他非主观原因休学且学籍继续保留的休学期间，以及施教机构按规定组织实施的寒暑假、升学假期连续计算。</a:t>
            </a:r>
          </a:p>
        </p:txBody>
      </p:sp>
      <p:sp>
        <p:nvSpPr>
          <p:cNvPr id="41988" name="灯片编号占位符 3"/>
          <p:cNvSpPr>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fld id="{362416D2-C9C9-469E-899D-150B264FDB9C}" type="slidenum">
              <a:rPr lang="zh-CN" altLang="en-US" sz="1200">
                <a:solidFill>
                  <a:srgbClr val="000000"/>
                </a:solidFill>
                <a:latin typeface="Calibri" pitchFamily="34" charset="0"/>
                <a:sym typeface="Calibri" pitchFamily="34" charset="0"/>
              </a:rPr>
              <a:pPr algn="r"/>
              <a:t>35</a:t>
            </a:fld>
            <a:endParaRPr lang="en-US" sz="1200">
              <a:solidFill>
                <a:srgbClr val="000000"/>
              </a:solidFill>
              <a:latin typeface="Calibri" pitchFamily="34" charset="0"/>
              <a:sym typeface="Calibri" pitchFamily="34" charset="0"/>
            </a:endParaRPr>
          </a:p>
        </p:txBody>
      </p:sp>
    </p:spTree>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7106" name="幻灯片图像占位符 1"/>
          <p:cNvSpPr>
            <a:spLocks noGrp="1" noRot="1" noChangeAspect="1" noChangeArrowheads="1" noTextEdit="1"/>
          </p:cNvSpPr>
          <p:nvPr>
            <p:ph type="sldImg" idx="4294967295"/>
          </p:nvPr>
        </p:nvSpPr>
        <p:spPr>
          <a:xfrm>
            <a:off x="4400550" y="0"/>
            <a:ext cx="0" cy="4500563"/>
          </a:xfrm>
          <a:ln>
            <a:solidFill>
              <a:srgbClr val="000000"/>
            </a:solidFill>
            <a:miter lim="800000"/>
          </a:ln>
        </p:spPr>
      </p:sp>
      <p:sp>
        <p:nvSpPr>
          <p:cNvPr id="47107" name="备注占位符 2"/>
          <p:cNvSpPr>
            <a:spLocks noGrp="1" noRot="1" noChangeAspect="1" noChangeArrowheads="1"/>
          </p:cNvSpPr>
          <p:nvPr>
            <p:ph type="body" idx="1"/>
          </p:nvPr>
        </p:nvSpPr>
        <p:spPr bwMode="auto">
          <a:xfrm>
            <a:off x="914400" y="3257550"/>
            <a:ext cx="7315200" cy="3086100"/>
          </a:xfrm>
          <a:prstGeom prst="rect">
            <a:avLst/>
          </a:prstGeom>
          <a:noFill/>
          <a:ln>
            <a:miter lim="800000"/>
            <a:headEnd/>
            <a:tailEnd/>
          </a:ln>
        </p:spPr>
        <p:txBody>
          <a:bodyPr/>
          <a:lstStyle/>
          <a:p>
            <a:pPr eaLnBrk="1" hangingPunct="1">
              <a:spcBef>
                <a:spcPct val="0"/>
              </a:spcBef>
            </a:pPr>
            <a:r>
              <a:rPr lang="zh-CN" altLang="en-US"/>
              <a:t>（一）子女教育。学前教育阶段，为子女年满3周岁当月至小学入学前。学历教育（学位教育），为子女接受学历教育入学的当月至学历教育结束的当月。</a:t>
            </a:r>
          </a:p>
          <a:p>
            <a:pPr eaLnBrk="1" hangingPunct="1">
              <a:spcBef>
                <a:spcPct val="0"/>
              </a:spcBef>
            </a:pPr>
            <a:r>
              <a:rPr lang="zh-CN" altLang="en-US"/>
              <a:t>（二）继续教育。学历继续教育（学位继续教育），为接受学历继续教育入学的当月至学历继续教育结束的当月，扣除期限最长不得超过48个月；技能人员职业资格继续教育、专业技术人员职业资格继续教育，为取得相关证书的当年。</a:t>
            </a:r>
          </a:p>
          <a:p>
            <a:pPr eaLnBrk="1" hangingPunct="1">
              <a:spcBef>
                <a:spcPct val="0"/>
              </a:spcBef>
            </a:pPr>
            <a:r>
              <a:rPr lang="zh-CN" altLang="en-US"/>
              <a:t>（三）大病医疗。为社会医疗保险管理信息系统记录的医疗服务费用实际发生的当年。</a:t>
            </a:r>
          </a:p>
          <a:p>
            <a:pPr eaLnBrk="1" hangingPunct="1">
              <a:spcBef>
                <a:spcPct val="0"/>
              </a:spcBef>
            </a:pPr>
            <a:r>
              <a:rPr lang="zh-CN" altLang="en-US"/>
              <a:t>（四）住房贷款利息。为贷款合同约定开始还款的当月至贷款全部归还或贷款合同终止的当月，扣除期限最长不得超过240个月。</a:t>
            </a:r>
          </a:p>
          <a:p>
            <a:pPr eaLnBrk="1" hangingPunct="1">
              <a:spcBef>
                <a:spcPct val="0"/>
              </a:spcBef>
            </a:pPr>
            <a:r>
              <a:rPr lang="zh-CN" altLang="en-US"/>
              <a:t>（五）住房租金。为租赁合同（或协议）约定起租的当月至租赁合同终止的当月。</a:t>
            </a:r>
          </a:p>
          <a:p>
            <a:pPr eaLnBrk="1" hangingPunct="1">
              <a:spcBef>
                <a:spcPct val="0"/>
              </a:spcBef>
            </a:pPr>
            <a:r>
              <a:rPr lang="zh-CN" altLang="en-US"/>
              <a:t>（六）赡养老人。为被赡养人年满60周岁的当月至赡养义务终止的年末。</a:t>
            </a:r>
          </a:p>
          <a:p>
            <a:pPr eaLnBrk="1" hangingPunct="1">
              <a:spcBef>
                <a:spcPct val="0"/>
              </a:spcBef>
            </a:pPr>
            <a:r>
              <a:rPr lang="zh-CN" altLang="en-US"/>
              <a:t>接受学历教育和学历继续教育期间，因病或其他非主观原因休学且学籍继续保留的休学期间，以及施教机构按规定组织实施的寒暑假、升学假期连续计算。</a:t>
            </a:r>
          </a:p>
        </p:txBody>
      </p:sp>
      <p:sp>
        <p:nvSpPr>
          <p:cNvPr id="47108" name="灯片编号占位符 3"/>
          <p:cNvSpPr>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fld id="{340B8AD9-9AF4-4F6D-B037-36E52ABDE09B}" type="slidenum">
              <a:rPr lang="zh-CN" altLang="en-US" sz="1200">
                <a:solidFill>
                  <a:srgbClr val="000000"/>
                </a:solidFill>
                <a:latin typeface="Calibri" pitchFamily="34" charset="0"/>
                <a:sym typeface="Calibri" pitchFamily="34" charset="0"/>
              </a:rPr>
              <a:pPr algn="r"/>
              <a:t>39</a:t>
            </a:fld>
            <a:endParaRPr lang="en-US" sz="1200">
              <a:solidFill>
                <a:srgbClr val="000000"/>
              </a:solidFill>
              <a:latin typeface="Calibri" pitchFamily="34" charset="0"/>
              <a:sym typeface="Calibri" pitchFamily="34" charset="0"/>
            </a:endParaRPr>
          </a:p>
        </p:txBody>
      </p:sp>
    </p:spTree>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57346" name="幻灯片图像占位符 1"/>
          <p:cNvSpPr>
            <a:spLocks noGrp="1" noRot="1" noChangeAspect="1" noChangeArrowheads="1" noTextEdit="1"/>
          </p:cNvSpPr>
          <p:nvPr>
            <p:ph type="sldImg" idx="4294967295"/>
          </p:nvPr>
        </p:nvSpPr>
        <p:spPr>
          <a:xfrm>
            <a:off x="381000" y="685800"/>
            <a:ext cx="6096000" cy="3429000"/>
          </a:xfrm>
          <a:ln>
            <a:solidFill>
              <a:srgbClr val="000000"/>
            </a:solidFill>
            <a:miter lim="800000"/>
          </a:ln>
        </p:spPr>
      </p:sp>
      <p:sp>
        <p:nvSpPr>
          <p:cNvPr id="57347" name="备注占位符 2"/>
          <p:cNvSpPr>
            <a:spLocks noGrp="1" noRot="1" noChangeAspect="1" noChangeArrowheads="1"/>
          </p:cNvSpPr>
          <p:nvPr>
            <p:ph type="body" idx="1"/>
          </p:nvPr>
        </p:nvSpPr>
        <p:spPr bwMode="auto">
          <a:xfrm>
            <a:off x="685800" y="4343400"/>
            <a:ext cx="5486400" cy="4114800"/>
          </a:xfrm>
          <a:prstGeom prst="rect">
            <a:avLst/>
          </a:prstGeom>
          <a:noFill/>
          <a:ln>
            <a:miter lim="800000"/>
            <a:headEnd/>
            <a:tailEnd/>
          </a:ln>
        </p:spPr>
        <p:txBody>
          <a:bodyPr/>
          <a:lstStyle/>
          <a:p>
            <a:pPr>
              <a:lnSpc>
                <a:spcPct val="90000"/>
              </a:lnSpc>
            </a:pPr>
            <a:r>
              <a:rPr lang="zh-CN" altLang="en-US"/>
              <a:t>（</a:t>
            </a:r>
            <a:r>
              <a:rPr lang="en-US"/>
              <a:t>1</a:t>
            </a:r>
            <a:r>
              <a:rPr lang="zh-CN" altLang="en-US"/>
              <a:t>）办理要求</a:t>
            </a:r>
          </a:p>
          <a:p>
            <a:pPr>
              <a:lnSpc>
                <a:spcPct val="90000"/>
              </a:lnSpc>
            </a:pPr>
            <a:r>
              <a:rPr lang="zh-CN" altLang="en-US"/>
              <a:t>扣缴义务人办理工资薪金所得预扣预缴税款时，应当根据纳税人报送的</a:t>
            </a:r>
            <a:r>
              <a:rPr lang="en-US"/>
              <a:t>《</a:t>
            </a:r>
            <a:r>
              <a:rPr lang="zh-CN" altLang="en-US"/>
              <a:t>个人所得税专项附加扣除信息表</a:t>
            </a:r>
            <a:r>
              <a:rPr lang="en-US"/>
              <a:t>》</a:t>
            </a:r>
            <a:r>
              <a:rPr lang="zh-CN" altLang="en-US"/>
              <a:t>（以下简称</a:t>
            </a:r>
            <a:r>
              <a:rPr lang="en-US"/>
              <a:t>《</a:t>
            </a:r>
            <a:r>
              <a:rPr lang="zh-CN" altLang="en-US"/>
              <a:t>信息表</a:t>
            </a:r>
            <a:r>
              <a:rPr lang="en-US"/>
              <a:t>》</a:t>
            </a:r>
            <a:r>
              <a:rPr lang="zh-CN" altLang="en-US"/>
              <a:t>）为纳税人办理专项附加扣除。</a:t>
            </a:r>
          </a:p>
          <a:p>
            <a:pPr>
              <a:lnSpc>
                <a:spcPct val="90000"/>
              </a:lnSpc>
            </a:pPr>
            <a:r>
              <a:rPr lang="zh-CN" altLang="en-US"/>
              <a:t>纳税人填报</a:t>
            </a:r>
            <a:r>
              <a:rPr lang="en-US"/>
              <a:t>《</a:t>
            </a:r>
            <a:r>
              <a:rPr lang="zh-CN" altLang="en-US"/>
              <a:t>信息表</a:t>
            </a:r>
            <a:r>
              <a:rPr lang="en-US"/>
              <a:t>》</a:t>
            </a:r>
            <a:r>
              <a:rPr lang="zh-CN" altLang="en-US"/>
              <a:t>内容完整的，扣缴义务人应当接收；内容不完整的，扣缴义务人应当及时告知纳税人补正或重新填报。纳税人未补正或重新填报的，暂不享受相关专项附加扣除，待其补正或重新填报后，再予办理。</a:t>
            </a:r>
          </a:p>
          <a:p>
            <a:pPr>
              <a:lnSpc>
                <a:spcPct val="90000"/>
              </a:lnSpc>
            </a:pPr>
            <a:r>
              <a:rPr lang="zh-CN" altLang="en-US"/>
              <a:t>（</a:t>
            </a:r>
            <a:r>
              <a:rPr lang="en-US"/>
              <a:t>2</a:t>
            </a:r>
            <a:r>
              <a:rPr lang="zh-CN" altLang="en-US"/>
              <a:t>）办理时间</a:t>
            </a:r>
          </a:p>
          <a:p>
            <a:pPr>
              <a:lnSpc>
                <a:spcPct val="90000"/>
              </a:lnSpc>
            </a:pPr>
            <a:r>
              <a:rPr lang="zh-CN" altLang="en-US"/>
              <a:t>一般情况：扣缴义务人办理工资薪金所得预扣预缴税款时，为纳税人办理专项附加扣除</a:t>
            </a:r>
          </a:p>
          <a:p>
            <a:pPr>
              <a:lnSpc>
                <a:spcPct val="90000"/>
              </a:lnSpc>
            </a:pPr>
            <a:r>
              <a:rPr lang="zh-CN" altLang="en-US"/>
              <a:t>特殊情况：新入职或者更换工作单位的纳税人，需要由扣缴义务人办理专项附加扣除的，应当在新入职的当月，填写并向扣缴义务人报送</a:t>
            </a:r>
            <a:r>
              <a:rPr lang="en-US"/>
              <a:t>《</a:t>
            </a:r>
            <a:r>
              <a:rPr lang="zh-CN" altLang="en-US"/>
              <a:t>个人所得税专项附加扣除信息表</a:t>
            </a:r>
            <a:r>
              <a:rPr lang="en-US"/>
              <a:t>》</a:t>
            </a:r>
            <a:r>
              <a:rPr lang="zh-CN" altLang="en-US"/>
              <a:t>。</a:t>
            </a:r>
          </a:p>
          <a:p>
            <a:pPr>
              <a:lnSpc>
                <a:spcPct val="90000"/>
              </a:lnSpc>
            </a:pPr>
            <a:r>
              <a:rPr lang="zh-CN" altLang="en-US"/>
              <a:t>纳税人年度中间更换工作单位的，在原扣缴义务人已经享受过的专项附加扣除，不得重复享受。原扣缴义务人应当自纳税人离职不再发放工资薪金所得的当月起，停止办理专项附加扣除。</a:t>
            </a:r>
          </a:p>
          <a:p>
            <a:pPr>
              <a:lnSpc>
                <a:spcPct val="90000"/>
              </a:lnSpc>
            </a:pPr>
            <a:r>
              <a:rPr lang="zh-CN" altLang="en-US"/>
              <a:t>（</a:t>
            </a:r>
            <a:r>
              <a:rPr lang="en-US"/>
              <a:t>3</a:t>
            </a:r>
            <a:r>
              <a:rPr lang="zh-CN" altLang="en-US"/>
              <a:t>）补充扣除</a:t>
            </a:r>
          </a:p>
          <a:p>
            <a:pPr>
              <a:lnSpc>
                <a:spcPct val="90000"/>
              </a:lnSpc>
            </a:pPr>
            <a:r>
              <a:rPr lang="zh-CN" altLang="en-US"/>
              <a:t>一个纳税年度内，纳税人在预扣预缴税款环节未享受或未足额享受专项附加扣除的，可以在当年内向支付工资、薪金所得的扣缴义务人申请补充扣除。扣缴义务人应当及时接收并办理。</a:t>
            </a:r>
          </a:p>
          <a:p>
            <a:pPr>
              <a:lnSpc>
                <a:spcPct val="90000"/>
              </a:lnSpc>
            </a:pPr>
            <a:r>
              <a:rPr lang="zh-CN" altLang="en-US"/>
              <a:t>（</a:t>
            </a:r>
            <a:r>
              <a:rPr lang="en-US"/>
              <a:t>4</a:t>
            </a:r>
            <a:r>
              <a:rPr lang="zh-CN" altLang="en-US"/>
              <a:t>）信息变化的处理</a:t>
            </a:r>
          </a:p>
          <a:p>
            <a:pPr>
              <a:lnSpc>
                <a:spcPct val="90000"/>
              </a:lnSpc>
            </a:pPr>
            <a:r>
              <a:rPr lang="zh-CN" altLang="en-US"/>
              <a:t>纳税人专项附加扣除相关信息发生变化的，由纳税人本人将相关变化信息填写至</a:t>
            </a:r>
            <a:r>
              <a:rPr lang="en-US"/>
              <a:t>《</a:t>
            </a:r>
            <a:r>
              <a:rPr lang="zh-CN" altLang="en-US"/>
              <a:t>信息表</a:t>
            </a:r>
            <a:r>
              <a:rPr lang="en-US"/>
              <a:t>》</a:t>
            </a:r>
            <a:r>
              <a:rPr lang="zh-CN" altLang="en-US"/>
              <a:t>相应栏次，并及时向扣缴义务人报送。扣缴义务人应当及时接收并办理。</a:t>
            </a:r>
          </a:p>
          <a:p>
            <a:pPr>
              <a:lnSpc>
                <a:spcPct val="90000"/>
              </a:lnSpc>
            </a:pPr>
            <a:r>
              <a:rPr lang="zh-CN" altLang="en-US"/>
              <a:t>（</a:t>
            </a:r>
            <a:r>
              <a:rPr lang="en-US"/>
              <a:t>5</a:t>
            </a:r>
            <a:r>
              <a:rPr lang="zh-CN" altLang="en-US"/>
              <a:t>）信息确认</a:t>
            </a:r>
          </a:p>
          <a:p>
            <a:pPr>
              <a:lnSpc>
                <a:spcPct val="90000"/>
              </a:lnSpc>
            </a:pPr>
            <a:r>
              <a:rPr lang="zh-CN" altLang="en-US"/>
              <a:t>纳税人次年需要在扣缴义务人处继续办理专项附加扣除的，应当于每年</a:t>
            </a:r>
            <a:r>
              <a:rPr lang="en-US"/>
              <a:t>12</a:t>
            </a:r>
            <a:r>
              <a:rPr lang="zh-CN" altLang="en-US"/>
              <a:t>月份对次年享受专项附加扣除</a:t>
            </a:r>
            <a:r>
              <a:rPr lang="en-US"/>
              <a:t>《</a:t>
            </a:r>
            <a:r>
              <a:rPr lang="zh-CN" altLang="en-US"/>
              <a:t>信息表</a:t>
            </a:r>
            <a:r>
              <a:rPr lang="en-US"/>
              <a:t>》</a:t>
            </a:r>
            <a:r>
              <a:rPr lang="zh-CN" altLang="en-US"/>
              <a:t>内容进行确认，并报送扣缴义务人。纳税人未及时确认的，次年</a:t>
            </a:r>
            <a:r>
              <a:rPr lang="en-US"/>
              <a:t>1</a:t>
            </a:r>
            <a:r>
              <a:rPr lang="zh-CN" altLang="en-US"/>
              <a:t>月起暂停扣除，待纳税人确认后再行办理专项附加扣除。</a:t>
            </a:r>
          </a:p>
        </p:txBody>
      </p:sp>
      <p:sp>
        <p:nvSpPr>
          <p:cNvPr id="57348" name="灯片编号占位符 3"/>
          <p:cNvSpPr>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963E7320-EC88-4966-BAF0-28BAB8F42604}" type="slidenum">
              <a:rPr lang="zh-CN" altLang="en-US" sz="1200">
                <a:solidFill>
                  <a:srgbClr val="000000"/>
                </a:solidFill>
                <a:latin typeface="Arial" charset="0"/>
                <a:sym typeface="Arial" charset="0"/>
              </a:rPr>
              <a:pPr algn="r"/>
              <a:t>48</a:t>
            </a:fld>
            <a:endParaRPr lang="en-US" sz="1200">
              <a:solidFill>
                <a:srgbClr val="000000"/>
              </a:solidFill>
              <a:latin typeface="Arial" charset="0"/>
              <a:sym typeface="Arial" charset="0"/>
            </a:endParaRPr>
          </a:p>
        </p:txBody>
      </p:sp>
    </p:spTree>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59394" name="幻灯片图像占位符 1"/>
          <p:cNvSpPr>
            <a:spLocks noGrp="1" noRot="1" noChangeAspect="1" noChangeArrowheads="1" noTextEdit="1"/>
          </p:cNvSpPr>
          <p:nvPr>
            <p:ph type="sldImg" idx="4294967295"/>
          </p:nvPr>
        </p:nvSpPr>
        <p:spPr>
          <a:xfrm>
            <a:off x="381000" y="685800"/>
            <a:ext cx="6096000" cy="3429000"/>
          </a:xfrm>
          <a:ln>
            <a:solidFill>
              <a:srgbClr val="000000"/>
            </a:solidFill>
            <a:miter lim="800000"/>
          </a:ln>
        </p:spPr>
      </p:sp>
      <p:sp>
        <p:nvSpPr>
          <p:cNvPr id="59395" name="备注占位符 2"/>
          <p:cNvSpPr>
            <a:spLocks noGrp="1" noRot="1" noChangeAspect="1" noChangeArrowheads="1"/>
          </p:cNvSpPr>
          <p:nvPr>
            <p:ph type="body" idx="1"/>
          </p:nvPr>
        </p:nvSpPr>
        <p:spPr bwMode="auto">
          <a:xfrm>
            <a:off x="685800" y="4343400"/>
            <a:ext cx="5486400" cy="4114800"/>
          </a:xfrm>
          <a:prstGeom prst="rect">
            <a:avLst/>
          </a:prstGeom>
          <a:noFill/>
          <a:ln>
            <a:miter lim="800000"/>
            <a:headEnd/>
            <a:tailEnd/>
          </a:ln>
        </p:spPr>
        <p:txBody>
          <a:bodyPr/>
          <a:lstStyle/>
          <a:p>
            <a:pPr>
              <a:lnSpc>
                <a:spcPct val="90000"/>
              </a:lnSpc>
            </a:pPr>
            <a:r>
              <a:rPr lang="zh-CN" altLang="en-US"/>
              <a:t>（</a:t>
            </a:r>
            <a:r>
              <a:rPr lang="en-US"/>
              <a:t>1</a:t>
            </a:r>
            <a:r>
              <a:rPr lang="zh-CN" altLang="en-US"/>
              <a:t>）办理要求</a:t>
            </a:r>
          </a:p>
          <a:p>
            <a:pPr>
              <a:lnSpc>
                <a:spcPct val="90000"/>
              </a:lnSpc>
            </a:pPr>
            <a:r>
              <a:rPr lang="zh-CN" altLang="en-US"/>
              <a:t>扣缴义务人办理工资薪金所得预扣预缴税款时，应当根据纳税人报送的</a:t>
            </a:r>
            <a:r>
              <a:rPr lang="en-US"/>
              <a:t>《</a:t>
            </a:r>
            <a:r>
              <a:rPr lang="zh-CN" altLang="en-US"/>
              <a:t>个人所得税专项附加扣除信息表</a:t>
            </a:r>
            <a:r>
              <a:rPr lang="en-US"/>
              <a:t>》</a:t>
            </a:r>
            <a:r>
              <a:rPr lang="zh-CN" altLang="en-US"/>
              <a:t>（以下简称</a:t>
            </a:r>
            <a:r>
              <a:rPr lang="en-US"/>
              <a:t>《</a:t>
            </a:r>
            <a:r>
              <a:rPr lang="zh-CN" altLang="en-US"/>
              <a:t>信息表</a:t>
            </a:r>
            <a:r>
              <a:rPr lang="en-US"/>
              <a:t>》</a:t>
            </a:r>
            <a:r>
              <a:rPr lang="zh-CN" altLang="en-US"/>
              <a:t>）为纳税人办理专项附加扣除。</a:t>
            </a:r>
          </a:p>
          <a:p>
            <a:pPr>
              <a:lnSpc>
                <a:spcPct val="90000"/>
              </a:lnSpc>
            </a:pPr>
            <a:r>
              <a:rPr lang="zh-CN" altLang="en-US"/>
              <a:t>纳税人填报</a:t>
            </a:r>
            <a:r>
              <a:rPr lang="en-US"/>
              <a:t>《</a:t>
            </a:r>
            <a:r>
              <a:rPr lang="zh-CN" altLang="en-US"/>
              <a:t>信息表</a:t>
            </a:r>
            <a:r>
              <a:rPr lang="en-US"/>
              <a:t>》</a:t>
            </a:r>
            <a:r>
              <a:rPr lang="zh-CN" altLang="en-US"/>
              <a:t>内容完整的，扣缴义务人应当接收；内容不完整的，扣缴义务人应当及时告知纳税人补正或重新填报。纳税人未补正或重新填报的，暂不享受相关专项附加扣除，待其补正或重新填报后，再予办理。</a:t>
            </a:r>
          </a:p>
          <a:p>
            <a:pPr>
              <a:lnSpc>
                <a:spcPct val="90000"/>
              </a:lnSpc>
            </a:pPr>
            <a:r>
              <a:rPr lang="zh-CN" altLang="en-US"/>
              <a:t>（</a:t>
            </a:r>
            <a:r>
              <a:rPr lang="en-US"/>
              <a:t>2</a:t>
            </a:r>
            <a:r>
              <a:rPr lang="zh-CN" altLang="en-US"/>
              <a:t>）办理时间</a:t>
            </a:r>
          </a:p>
          <a:p>
            <a:pPr>
              <a:lnSpc>
                <a:spcPct val="90000"/>
              </a:lnSpc>
            </a:pPr>
            <a:r>
              <a:rPr lang="zh-CN" altLang="en-US"/>
              <a:t>一般情况：扣缴义务人办理工资薪金所得预扣预缴税款时，为纳税人办理专项附加扣除</a:t>
            </a:r>
          </a:p>
          <a:p>
            <a:pPr>
              <a:lnSpc>
                <a:spcPct val="90000"/>
              </a:lnSpc>
            </a:pPr>
            <a:r>
              <a:rPr lang="zh-CN" altLang="en-US"/>
              <a:t>特殊情况：新入职或者更换工作单位的纳税人，需要由扣缴义务人办理专项附加扣除的，应当在新入职的当月，填写并向扣缴义务人报送</a:t>
            </a:r>
            <a:r>
              <a:rPr lang="en-US"/>
              <a:t>《</a:t>
            </a:r>
            <a:r>
              <a:rPr lang="zh-CN" altLang="en-US"/>
              <a:t>个人所得税专项附加扣除信息表</a:t>
            </a:r>
            <a:r>
              <a:rPr lang="en-US"/>
              <a:t>》</a:t>
            </a:r>
            <a:r>
              <a:rPr lang="zh-CN" altLang="en-US"/>
              <a:t>。</a:t>
            </a:r>
          </a:p>
          <a:p>
            <a:pPr>
              <a:lnSpc>
                <a:spcPct val="90000"/>
              </a:lnSpc>
            </a:pPr>
            <a:r>
              <a:rPr lang="zh-CN" altLang="en-US"/>
              <a:t>纳税人年度中间更换工作单位的，在原扣缴义务人已经享受过的专项附加扣除，不得重复享受。原扣缴义务人应当自纳税人离职不再发放工资薪金所得的当月起，停止办理专项附加扣除。</a:t>
            </a:r>
          </a:p>
          <a:p>
            <a:pPr>
              <a:lnSpc>
                <a:spcPct val="90000"/>
              </a:lnSpc>
            </a:pPr>
            <a:r>
              <a:rPr lang="zh-CN" altLang="en-US"/>
              <a:t>（</a:t>
            </a:r>
            <a:r>
              <a:rPr lang="en-US"/>
              <a:t>3</a:t>
            </a:r>
            <a:r>
              <a:rPr lang="zh-CN" altLang="en-US"/>
              <a:t>）补充扣除</a:t>
            </a:r>
          </a:p>
          <a:p>
            <a:pPr>
              <a:lnSpc>
                <a:spcPct val="90000"/>
              </a:lnSpc>
            </a:pPr>
            <a:r>
              <a:rPr lang="zh-CN" altLang="en-US"/>
              <a:t>一个纳税年度内，纳税人在预扣预缴税款环节未享受或未足额享受专项附加扣除的，可以在当年内向支付工资、薪金所得的扣缴义务人申请补充扣除。扣缴义务人应当及时接收并办理。</a:t>
            </a:r>
          </a:p>
          <a:p>
            <a:pPr>
              <a:lnSpc>
                <a:spcPct val="90000"/>
              </a:lnSpc>
            </a:pPr>
            <a:r>
              <a:rPr lang="zh-CN" altLang="en-US"/>
              <a:t>（</a:t>
            </a:r>
            <a:r>
              <a:rPr lang="en-US"/>
              <a:t>4</a:t>
            </a:r>
            <a:r>
              <a:rPr lang="zh-CN" altLang="en-US"/>
              <a:t>）信息变化的处理</a:t>
            </a:r>
          </a:p>
          <a:p>
            <a:pPr>
              <a:lnSpc>
                <a:spcPct val="90000"/>
              </a:lnSpc>
            </a:pPr>
            <a:r>
              <a:rPr lang="zh-CN" altLang="en-US"/>
              <a:t>纳税人专项附加扣除相关信息发生变化的，由纳税人本人将相关变化信息填写至</a:t>
            </a:r>
            <a:r>
              <a:rPr lang="en-US"/>
              <a:t>《</a:t>
            </a:r>
            <a:r>
              <a:rPr lang="zh-CN" altLang="en-US"/>
              <a:t>信息表</a:t>
            </a:r>
            <a:r>
              <a:rPr lang="en-US"/>
              <a:t>》</a:t>
            </a:r>
            <a:r>
              <a:rPr lang="zh-CN" altLang="en-US"/>
              <a:t>相应栏次，并及时向扣缴义务人报送。扣缴义务人应当及时接收并办理。</a:t>
            </a:r>
          </a:p>
          <a:p>
            <a:pPr>
              <a:lnSpc>
                <a:spcPct val="90000"/>
              </a:lnSpc>
            </a:pPr>
            <a:r>
              <a:rPr lang="zh-CN" altLang="en-US"/>
              <a:t>（</a:t>
            </a:r>
            <a:r>
              <a:rPr lang="en-US"/>
              <a:t>5</a:t>
            </a:r>
            <a:r>
              <a:rPr lang="zh-CN" altLang="en-US"/>
              <a:t>）信息确认</a:t>
            </a:r>
          </a:p>
          <a:p>
            <a:pPr>
              <a:lnSpc>
                <a:spcPct val="90000"/>
              </a:lnSpc>
            </a:pPr>
            <a:r>
              <a:rPr lang="zh-CN" altLang="en-US"/>
              <a:t>纳税人次年需要在扣缴义务人处继续办理专项附加扣除的，应当于每年</a:t>
            </a:r>
            <a:r>
              <a:rPr lang="en-US"/>
              <a:t>12</a:t>
            </a:r>
            <a:r>
              <a:rPr lang="zh-CN" altLang="en-US"/>
              <a:t>月份对次年享受专项附加扣除</a:t>
            </a:r>
            <a:r>
              <a:rPr lang="en-US"/>
              <a:t>《</a:t>
            </a:r>
            <a:r>
              <a:rPr lang="zh-CN" altLang="en-US"/>
              <a:t>信息表</a:t>
            </a:r>
            <a:r>
              <a:rPr lang="en-US"/>
              <a:t>》</a:t>
            </a:r>
            <a:r>
              <a:rPr lang="zh-CN" altLang="en-US"/>
              <a:t>内容进行确认，并报送扣缴义务人。纳税人未及时确认的，次年</a:t>
            </a:r>
            <a:r>
              <a:rPr lang="en-US"/>
              <a:t>1</a:t>
            </a:r>
            <a:r>
              <a:rPr lang="zh-CN" altLang="en-US"/>
              <a:t>月起暂停扣除，待纳税人确认后再行办理专项附加扣除。</a:t>
            </a:r>
          </a:p>
        </p:txBody>
      </p:sp>
      <p:sp>
        <p:nvSpPr>
          <p:cNvPr id="59396" name="灯片编号占位符 3"/>
          <p:cNvSpPr>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8CD3D41-0E9E-4C41-9920-8DB21E31A75F}" type="slidenum">
              <a:rPr lang="zh-CN" altLang="en-US" sz="1200">
                <a:solidFill>
                  <a:srgbClr val="000000"/>
                </a:solidFill>
                <a:latin typeface="Arial" charset="0"/>
                <a:sym typeface="Arial" charset="0"/>
              </a:rPr>
              <a:pPr algn="r"/>
              <a:t>49</a:t>
            </a:fld>
            <a:endParaRPr lang="en-US" sz="1200">
              <a:solidFill>
                <a:srgbClr val="000000"/>
              </a:solidFill>
              <a:latin typeface="Arial" charset="0"/>
              <a:sym typeface="Arial" charset="0"/>
            </a:endParaRPr>
          </a:p>
        </p:txBody>
      </p:sp>
    </p:spTree>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4514" name="幻灯片图像占位符 1"/>
          <p:cNvSpPr>
            <a:spLocks noGrp="1" noRot="1" noChangeAspect="1" noChangeArrowheads="1" noTextEdit="1"/>
          </p:cNvSpPr>
          <p:nvPr>
            <p:ph type="sldImg" idx="4294967295"/>
          </p:nvPr>
        </p:nvSpPr>
        <p:spPr>
          <a:xfrm>
            <a:off x="1503363" y="0"/>
            <a:ext cx="0" cy="1311275"/>
          </a:xfrm>
          <a:ln>
            <a:solidFill>
              <a:srgbClr val="000000"/>
            </a:solidFill>
            <a:miter lim="800000"/>
          </a:ln>
        </p:spPr>
      </p:sp>
      <p:sp>
        <p:nvSpPr>
          <p:cNvPr id="64515" name="备注占位符 2"/>
          <p:cNvSpPr>
            <a:spLocks noGrp="1" noRot="1" noChangeAspect="1" noChangeArrowheads="1"/>
          </p:cNvSpPr>
          <p:nvPr>
            <p:ph type="body" idx="4294967295"/>
          </p:nvPr>
        </p:nvSpPr>
        <p:spPr bwMode="auto">
          <a:xfrm>
            <a:off x="1657350" y="0"/>
            <a:ext cx="0" cy="1531938"/>
          </a:xfrm>
          <a:prstGeom prst="rect">
            <a:avLst/>
          </a:prstGeom>
          <a:noFill/>
          <a:ln>
            <a:miter lim="800000"/>
            <a:headEnd/>
            <a:tailEnd/>
          </a:ln>
        </p:spPr>
        <p:txBody>
          <a:bodyPr/>
          <a:lstStyle/>
          <a:p>
            <a:r>
              <a:rPr lang="zh-CN" altLang="en-US"/>
              <a:t>弹出二维码后，建议用户使用浏览器直接扫码下载</a:t>
            </a:r>
            <a:r>
              <a:rPr lang="en-US"/>
              <a:t>APP</a:t>
            </a:r>
            <a:r>
              <a:rPr lang="zh-CN" altLang="en-US"/>
              <a:t>并安装到手机上</a:t>
            </a:r>
            <a:r>
              <a:rPr lang="en-US"/>
              <a:t>——</a:t>
            </a:r>
            <a:endParaRPr lang="zh-CN" altLang="en-US"/>
          </a:p>
        </p:txBody>
      </p:sp>
      <p:sp>
        <p:nvSpPr>
          <p:cNvPr id="64516" name="灯片编号占位符 3"/>
          <p:cNvSpPr>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fld id="{4A899754-65CF-4398-B07F-9B412805C0C3}" type="slidenum">
              <a:rPr lang="zh-CN" altLang="en-US" sz="1200">
                <a:solidFill>
                  <a:srgbClr val="000000"/>
                </a:solidFill>
                <a:latin typeface="Calibri" pitchFamily="34" charset="0"/>
                <a:sym typeface="Calibri" pitchFamily="34" charset="0"/>
              </a:rPr>
              <a:pPr algn="r"/>
              <a:t>53</a:t>
            </a:fld>
            <a:endParaRPr lang="en-US" sz="1200">
              <a:solidFill>
                <a:srgbClr val="000000"/>
              </a:solidFill>
              <a:latin typeface="Calibri" pitchFamily="34" charset="0"/>
              <a:sym typeface="Calibri" pitchFamily="34" charset="0"/>
            </a:endParaRPr>
          </a:p>
        </p:txBody>
      </p:sp>
    </p:spTree>
  </p:cSld>
  <p:clrMapOvr>
    <a:overrideClrMapping bg1="lt1" tx1="dk1" bg2="lt2" tx2="dk2" accent1="accent1" accent2="accent2" accent3="accent3" accent4="accent4" accent5="accent5" accent6="accent6" hlink="hlink" folHlink="folHlink"/>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6562" name="幻灯片图像占位符 1"/>
          <p:cNvSpPr>
            <a:spLocks noGrp="1" noRot="1" noChangeAspect="1" noChangeArrowheads="1" noTextEdit="1"/>
          </p:cNvSpPr>
          <p:nvPr>
            <p:ph type="sldImg" idx="4294967295"/>
          </p:nvPr>
        </p:nvSpPr>
        <p:spPr>
          <a:xfrm>
            <a:off x="7629525" y="0"/>
            <a:ext cx="0" cy="4260850"/>
          </a:xfrm>
          <a:ln>
            <a:solidFill>
              <a:srgbClr val="000000"/>
            </a:solidFill>
            <a:miter lim="800000"/>
          </a:ln>
        </p:spPr>
      </p:sp>
      <p:sp>
        <p:nvSpPr>
          <p:cNvPr id="66563" name="备注占位符 2"/>
          <p:cNvSpPr>
            <a:spLocks noGrp="1" noRot="1" noChangeAspect="1" noChangeArrowheads="1"/>
          </p:cNvSpPr>
          <p:nvPr>
            <p:ph type="body" idx="1"/>
          </p:nvPr>
        </p:nvSpPr>
        <p:spPr bwMode="auto">
          <a:xfrm>
            <a:off x="914400" y="3257550"/>
            <a:ext cx="7315200" cy="3086100"/>
          </a:xfrm>
          <a:prstGeom prst="rect">
            <a:avLst/>
          </a:prstGeom>
          <a:noFill/>
          <a:ln>
            <a:miter lim="800000"/>
            <a:headEnd/>
            <a:tailEnd/>
          </a:ln>
        </p:spPr>
        <p:txBody>
          <a:bodyPr/>
          <a:lstStyle/>
          <a:p>
            <a:pPr eaLnBrk="1" hangingPunct="1">
              <a:spcBef>
                <a:spcPct val="0"/>
              </a:spcBef>
            </a:pPr>
            <a:r>
              <a:rPr lang="zh-CN" altLang="en-US"/>
              <a:t>（一）子女教育。学前教育阶段，为子女年满3周岁当月至小学入学前。学历教育（学位教育），为子女接受学历教育入学的当月至学历教育结束的当月。</a:t>
            </a:r>
          </a:p>
          <a:p>
            <a:pPr eaLnBrk="1" hangingPunct="1">
              <a:spcBef>
                <a:spcPct val="0"/>
              </a:spcBef>
            </a:pPr>
            <a:r>
              <a:rPr lang="zh-CN" altLang="en-US"/>
              <a:t>（二）继续教育。学历继续教育（学位继续教育），为接受学历继续教育入学的当月至学历继续教育结束的当月，扣除期限最长不得超过48个月；技能人员职业资格继续教育、专业技术人员职业资格继续教育，为取得相关证书的当年。</a:t>
            </a:r>
          </a:p>
          <a:p>
            <a:pPr eaLnBrk="1" hangingPunct="1">
              <a:spcBef>
                <a:spcPct val="0"/>
              </a:spcBef>
            </a:pPr>
            <a:r>
              <a:rPr lang="zh-CN" altLang="en-US"/>
              <a:t>（三）大病医疗。为社会医疗保险管理信息系统记录的医疗服务费用实际发生的当年。</a:t>
            </a:r>
          </a:p>
          <a:p>
            <a:pPr eaLnBrk="1" hangingPunct="1">
              <a:spcBef>
                <a:spcPct val="0"/>
              </a:spcBef>
            </a:pPr>
            <a:r>
              <a:rPr lang="zh-CN" altLang="en-US"/>
              <a:t>（四）住房贷款利息。为贷款合同约定开始还款的当月至贷款全部归还或贷款合同终止的当月，扣除期限最长不得超过240个月。</a:t>
            </a:r>
          </a:p>
          <a:p>
            <a:pPr eaLnBrk="1" hangingPunct="1">
              <a:spcBef>
                <a:spcPct val="0"/>
              </a:spcBef>
            </a:pPr>
            <a:r>
              <a:rPr lang="zh-CN" altLang="en-US"/>
              <a:t>（五）住房租金。为租赁合同（或协议）约定起租的当月至租赁合同终止的当月。</a:t>
            </a:r>
          </a:p>
          <a:p>
            <a:pPr eaLnBrk="1" hangingPunct="1">
              <a:spcBef>
                <a:spcPct val="0"/>
              </a:spcBef>
            </a:pPr>
            <a:r>
              <a:rPr lang="zh-CN" altLang="en-US"/>
              <a:t>（六）赡养老人。为被赡养人年满60周岁的当月至赡养义务终止的年末。</a:t>
            </a:r>
          </a:p>
          <a:p>
            <a:pPr eaLnBrk="1" hangingPunct="1">
              <a:spcBef>
                <a:spcPct val="0"/>
              </a:spcBef>
            </a:pPr>
            <a:r>
              <a:rPr lang="zh-CN" altLang="en-US"/>
              <a:t>接受学历教育和学历继续教育期间，因病或其他非主观原因休学且学籍继续保留的休学期间，以及施教机构按规定组织实施的寒暑假、升学假期连续计算。</a:t>
            </a:r>
          </a:p>
        </p:txBody>
      </p:sp>
      <p:sp>
        <p:nvSpPr>
          <p:cNvPr id="66564" name="灯片编号占位符 3"/>
          <p:cNvSpPr>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fld id="{DE1731C0-DD69-457C-B181-B2B6F53D5DB7}" type="slidenum">
              <a:rPr lang="zh-CN" altLang="en-US" sz="1200">
                <a:solidFill>
                  <a:srgbClr val="000000"/>
                </a:solidFill>
                <a:latin typeface="Calibri" pitchFamily="34" charset="0"/>
                <a:sym typeface="Calibri" pitchFamily="34" charset="0"/>
              </a:rPr>
              <a:pPr algn="r"/>
              <a:t>54</a:t>
            </a:fld>
            <a:endParaRPr lang="en-US" sz="1200">
              <a:solidFill>
                <a:srgbClr val="000000"/>
              </a:solidFill>
              <a:latin typeface="Calibri" pitchFamily="34" charset="0"/>
              <a:sym typeface="Calibri" pitchFamily="34" charset="0"/>
            </a:endParaRP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fld id="{7BBE3B27-9A36-48DA-B6DF-D6A032C2D9B0}" type="datetime1">
              <a:rPr lang="en-US"/>
              <a:pPr/>
              <a:t>12/28/2018</a:t>
            </a:fld>
            <a:endParaRPr lang="zh-CN" altLang="en-US" sz="1800" b="0">
              <a:solidFill>
                <a:schemeClr val="tx1"/>
              </a:solidFill>
              <a:latin typeface="黑体" pitchFamily="2" charset="-122"/>
              <a:ea typeface="黑体" pitchFamily="2" charset="-122"/>
              <a:sym typeface="等线" charset="0"/>
            </a:endParaRPr>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15802BB0-A776-4F03-B860-AA70313A786F}" type="slidenum">
              <a:rPr lang="zh-CN" altLang="en-US"/>
              <a:pPr/>
              <a:t>‹#›</a:t>
            </a:fld>
            <a:endParaRPr lang="zh-CN" altLang="en-US" sz="1800" b="0">
              <a:solidFill>
                <a:schemeClr val="tx1"/>
              </a:solidFill>
              <a:latin typeface="黑体" pitchFamily="2" charset="-122"/>
              <a:ea typeface="黑体" pitchFamily="2" charset="-122"/>
              <a:sym typeface="等线"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fld id="{7BBE3B27-9A36-48DA-B6DF-D6A032C2D9B0}" type="datetime1">
              <a:rPr lang="en-US"/>
              <a:pPr/>
              <a:t>12/28/2018</a:t>
            </a:fld>
            <a:endParaRPr lang="zh-CN" altLang="en-US" sz="1800" b="0">
              <a:solidFill>
                <a:schemeClr val="tx1"/>
              </a:solidFill>
              <a:latin typeface="黑体" pitchFamily="2" charset="-122"/>
              <a:ea typeface="黑体" pitchFamily="2" charset="-122"/>
              <a:sym typeface="等线" charset="0"/>
            </a:endParaRPr>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8FD8E0CB-3E08-4F85-918C-BD80D8489422}" type="slidenum">
              <a:rPr lang="zh-CN" altLang="en-US"/>
              <a:pPr/>
              <a:t>‹#›</a:t>
            </a:fld>
            <a:endParaRPr lang="zh-CN" altLang="en-US" sz="1800" b="0">
              <a:solidFill>
                <a:schemeClr val="tx1"/>
              </a:solidFill>
              <a:latin typeface="黑体" pitchFamily="2" charset="-122"/>
              <a:ea typeface="黑体" pitchFamily="2" charset="-122"/>
              <a:sym typeface="等线"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fld id="{7BBE3B27-9A36-48DA-B6DF-D6A032C2D9B0}" type="datetime1">
              <a:rPr lang="en-US"/>
              <a:pPr/>
              <a:t>12/28/2018</a:t>
            </a:fld>
            <a:endParaRPr lang="zh-CN" altLang="en-US" sz="1800" b="0">
              <a:solidFill>
                <a:schemeClr val="tx1"/>
              </a:solidFill>
              <a:latin typeface="黑体" pitchFamily="2" charset="-122"/>
              <a:ea typeface="黑体" pitchFamily="2" charset="-122"/>
              <a:sym typeface="等线" charset="0"/>
            </a:endParaRPr>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D90EBBD1-5BB5-40DE-86B8-F35A79D786CD}" type="slidenum">
              <a:rPr lang="zh-CN" altLang="en-US"/>
              <a:pPr/>
              <a:t>‹#›</a:t>
            </a:fld>
            <a:endParaRPr lang="zh-CN" altLang="en-US" sz="1800" b="0">
              <a:solidFill>
                <a:schemeClr val="tx1"/>
              </a:solidFill>
              <a:latin typeface="黑体" pitchFamily="2" charset="-122"/>
              <a:ea typeface="黑体" pitchFamily="2" charset="-122"/>
              <a:sym typeface="等线"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p:spPr>
        <p:txBody>
          <a:bodyPr/>
          <a:lstStyle>
            <a:lvl1pPr>
              <a:defRPr/>
            </a:lvl1pPr>
          </a:lstStyle>
          <a:p>
            <a:fld id="{7BBE3B27-9A36-48DA-B6DF-D6A032C2D9B0}" type="datetime1">
              <a:rPr lang="en-US"/>
              <a:pPr/>
              <a:t>12/28/2018</a:t>
            </a:fld>
            <a:endParaRPr lang="zh-CN" altLang="en-US" sz="1800" b="0">
              <a:solidFill>
                <a:schemeClr val="tx1"/>
              </a:solidFill>
              <a:latin typeface="黑体" pitchFamily="2" charset="-122"/>
              <a:ea typeface="黑体" pitchFamily="2" charset="-122"/>
              <a:sym typeface="等线" charset="0"/>
            </a:endParaRPr>
          </a:p>
        </p:txBody>
      </p:sp>
      <p:sp>
        <p:nvSpPr>
          <p:cNvPr id="4" name="页脚占位符 3"/>
          <p:cNvSpPr>
            <a:spLocks noGrp="1"/>
          </p:cNvSpPr>
          <p:nvPr>
            <p:ph type="ftr" sz="quarter" idx="11"/>
          </p:nvPr>
        </p:nvSpPr>
        <p:spPr>
          <a:xfrm>
            <a:off x="4038600" y="6356350"/>
            <a:ext cx="4114800" cy="365125"/>
          </a:xfrm>
        </p:spPr>
        <p:txBody>
          <a:bodyPr/>
          <a:lstStyle>
            <a:lvl1pPr>
              <a:defRPr/>
            </a:lvl1p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lvl1pPr>
              <a:defRPr/>
            </a:lvl1pPr>
          </a:lstStyle>
          <a:p>
            <a:fld id="{13F73850-A576-4701-A0A7-7A139058F0EF}" type="slidenum">
              <a:rPr lang="zh-CN" altLang="en-US"/>
              <a:pPr/>
              <a:t>‹#›</a:t>
            </a:fld>
            <a:endParaRPr lang="zh-CN" altLang="en-US" sz="1800" b="0">
              <a:solidFill>
                <a:schemeClr val="tx1"/>
              </a:solidFill>
              <a:latin typeface="黑体" pitchFamily="2" charset="-122"/>
              <a:ea typeface="黑体" pitchFamily="2" charset="-122"/>
              <a:sym typeface="等线"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fld id="{7BBE3B27-9A36-48DA-B6DF-D6A032C2D9B0}" type="datetime1">
              <a:rPr lang="en-US"/>
              <a:pPr/>
              <a:t>12/28/2018</a:t>
            </a:fld>
            <a:endParaRPr lang="zh-CN" altLang="en-US" sz="1800" b="0">
              <a:solidFill>
                <a:schemeClr val="tx1"/>
              </a:solidFill>
              <a:latin typeface="黑体" pitchFamily="2" charset="-122"/>
              <a:ea typeface="黑体" pitchFamily="2" charset="-122"/>
              <a:sym typeface="等线" charset="0"/>
            </a:endParaRPr>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B45605D6-6304-45F0-819C-3E5F89B9D1B6}" type="slidenum">
              <a:rPr lang="zh-CN" altLang="en-US"/>
              <a:pPr/>
              <a:t>‹#›</a:t>
            </a:fld>
            <a:endParaRPr lang="zh-CN" altLang="en-US" sz="1800" b="0">
              <a:solidFill>
                <a:schemeClr val="tx1"/>
              </a:solidFill>
              <a:latin typeface="黑体" pitchFamily="2" charset="-122"/>
              <a:ea typeface="黑体" pitchFamily="2" charset="-122"/>
              <a:sym typeface="等线"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fld id="{7BBE3B27-9A36-48DA-B6DF-D6A032C2D9B0}" type="datetime1">
              <a:rPr lang="en-US"/>
              <a:pPr/>
              <a:t>12/28/2018</a:t>
            </a:fld>
            <a:endParaRPr lang="zh-CN" altLang="en-US" sz="1800" b="0">
              <a:solidFill>
                <a:schemeClr val="tx1"/>
              </a:solidFill>
              <a:latin typeface="黑体" pitchFamily="2" charset="-122"/>
              <a:ea typeface="黑体" pitchFamily="2" charset="-122"/>
              <a:sym typeface="等线" charset="0"/>
            </a:endParaRPr>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42F55B4C-D70B-45AF-936C-16D0015501D2}" type="slidenum">
              <a:rPr lang="zh-CN" altLang="en-US"/>
              <a:pPr/>
              <a:t>‹#›</a:t>
            </a:fld>
            <a:endParaRPr lang="zh-CN" altLang="en-US" sz="1800" b="0">
              <a:solidFill>
                <a:schemeClr val="tx1"/>
              </a:solidFill>
              <a:latin typeface="黑体" pitchFamily="2" charset="-122"/>
              <a:ea typeface="黑体" pitchFamily="2" charset="-122"/>
              <a:sym typeface="等线"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vl1pPr>
          </a:lstStyle>
          <a:p>
            <a:fld id="{7BBE3B27-9A36-48DA-B6DF-D6A032C2D9B0}" type="datetime1">
              <a:rPr lang="en-US"/>
              <a:pPr/>
              <a:t>12/28/2018</a:t>
            </a:fld>
            <a:endParaRPr lang="zh-CN" altLang="en-US" sz="1800" b="0">
              <a:solidFill>
                <a:schemeClr val="tx1"/>
              </a:solidFill>
              <a:latin typeface="黑体" pitchFamily="2" charset="-122"/>
              <a:ea typeface="黑体" pitchFamily="2" charset="-122"/>
              <a:sym typeface="等线" charset="0"/>
            </a:endParaRPr>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2AA4D796-5747-4129-AAA4-5B0020F3AEFA}" type="slidenum">
              <a:rPr lang="zh-CN" altLang="en-US"/>
              <a:pPr/>
              <a:t>‹#›</a:t>
            </a:fld>
            <a:endParaRPr lang="zh-CN" altLang="en-US" sz="1800" b="0">
              <a:solidFill>
                <a:schemeClr val="tx1"/>
              </a:solidFill>
              <a:latin typeface="黑体" pitchFamily="2" charset="-122"/>
              <a:ea typeface="黑体" pitchFamily="2" charset="-122"/>
              <a:sym typeface="等线"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fld id="{7BBE3B27-9A36-48DA-B6DF-D6A032C2D9B0}" type="datetime1">
              <a:rPr lang="en-US"/>
              <a:pPr/>
              <a:t>12/28/2018</a:t>
            </a:fld>
            <a:endParaRPr lang="zh-CN" altLang="en-US" sz="1800" b="0">
              <a:solidFill>
                <a:schemeClr val="tx1"/>
              </a:solidFill>
              <a:latin typeface="黑体" pitchFamily="2" charset="-122"/>
              <a:ea typeface="黑体" pitchFamily="2" charset="-122"/>
              <a:sym typeface="等线" charset="0"/>
            </a:endParaRPr>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68C86D47-A809-4E29-BEA9-DED4C5BA92BA}" type="slidenum">
              <a:rPr lang="zh-CN" altLang="en-US"/>
              <a:pPr/>
              <a:t>‹#›</a:t>
            </a:fld>
            <a:endParaRPr lang="zh-CN" altLang="en-US" sz="1800" b="0">
              <a:solidFill>
                <a:schemeClr val="tx1"/>
              </a:solidFill>
              <a:latin typeface="黑体" pitchFamily="2" charset="-122"/>
              <a:ea typeface="黑体" pitchFamily="2" charset="-122"/>
              <a:sym typeface="等线"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a:lvl1pPr>
          </a:lstStyle>
          <a:p>
            <a:fld id="{7BBE3B27-9A36-48DA-B6DF-D6A032C2D9B0}" type="datetime1">
              <a:rPr lang="en-US"/>
              <a:pPr/>
              <a:t>12/28/2018</a:t>
            </a:fld>
            <a:endParaRPr lang="zh-CN" altLang="en-US" sz="1800" b="0">
              <a:solidFill>
                <a:schemeClr val="tx1"/>
              </a:solidFill>
              <a:latin typeface="黑体" pitchFamily="2" charset="-122"/>
              <a:ea typeface="黑体" pitchFamily="2" charset="-122"/>
              <a:sym typeface="等线" charset="0"/>
            </a:endParaRPr>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D26D7B28-AD62-4B8B-86E2-475809D14CA9}" type="slidenum">
              <a:rPr lang="zh-CN" altLang="en-US"/>
              <a:pPr/>
              <a:t>‹#›</a:t>
            </a:fld>
            <a:endParaRPr lang="zh-CN" altLang="en-US" sz="1800" b="0">
              <a:solidFill>
                <a:schemeClr val="tx1"/>
              </a:solidFill>
              <a:latin typeface="黑体" pitchFamily="2" charset="-122"/>
              <a:ea typeface="黑体" pitchFamily="2" charset="-122"/>
              <a:sym typeface="等线"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7BBE3B27-9A36-48DA-B6DF-D6A032C2D9B0}" type="datetime1">
              <a:rPr lang="en-US"/>
              <a:pPr/>
              <a:t>12/28/2018</a:t>
            </a:fld>
            <a:endParaRPr lang="zh-CN" altLang="en-US" sz="1800" b="0">
              <a:solidFill>
                <a:schemeClr val="tx1"/>
              </a:solidFill>
              <a:latin typeface="黑体" pitchFamily="2" charset="-122"/>
              <a:ea typeface="黑体" pitchFamily="2" charset="-122"/>
              <a:sym typeface="等线" charset="0"/>
            </a:endParaRPr>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2D360C4D-B04D-490F-A881-0EDA30A8EC80}" type="slidenum">
              <a:rPr lang="zh-CN" altLang="en-US"/>
              <a:pPr/>
              <a:t>‹#›</a:t>
            </a:fld>
            <a:endParaRPr lang="zh-CN" altLang="en-US" sz="1800" b="0">
              <a:solidFill>
                <a:schemeClr val="tx1"/>
              </a:solidFill>
              <a:latin typeface="黑体" pitchFamily="2" charset="-122"/>
              <a:ea typeface="黑体" pitchFamily="2" charset="-122"/>
              <a:sym typeface="等线"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fld id="{7BBE3B27-9A36-48DA-B6DF-D6A032C2D9B0}" type="datetime1">
              <a:rPr lang="en-US"/>
              <a:pPr/>
              <a:t>12/28/2018</a:t>
            </a:fld>
            <a:endParaRPr lang="zh-CN" altLang="en-US" sz="1800" b="0">
              <a:solidFill>
                <a:schemeClr val="tx1"/>
              </a:solidFill>
              <a:latin typeface="黑体" pitchFamily="2" charset="-122"/>
              <a:ea typeface="黑体" pitchFamily="2" charset="-122"/>
              <a:sym typeface="等线" charset="0"/>
            </a:endParaRPr>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981D0175-4E23-4BC5-BB7A-F3D1BBB9D0ED}" type="slidenum">
              <a:rPr lang="zh-CN" altLang="en-US"/>
              <a:pPr/>
              <a:t>‹#›</a:t>
            </a:fld>
            <a:endParaRPr lang="zh-CN" altLang="en-US" sz="1800" b="0">
              <a:solidFill>
                <a:schemeClr val="tx1"/>
              </a:solidFill>
              <a:latin typeface="黑体" pitchFamily="2" charset="-122"/>
              <a:ea typeface="黑体" pitchFamily="2" charset="-122"/>
              <a:sym typeface="等线"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fld id="{7BBE3B27-9A36-48DA-B6DF-D6A032C2D9B0}" type="datetime1">
              <a:rPr lang="en-US"/>
              <a:pPr/>
              <a:t>12/28/2018</a:t>
            </a:fld>
            <a:endParaRPr lang="zh-CN" altLang="en-US" sz="1800" b="0">
              <a:solidFill>
                <a:schemeClr val="tx1"/>
              </a:solidFill>
              <a:latin typeface="黑体" pitchFamily="2" charset="-122"/>
              <a:ea typeface="黑体" pitchFamily="2" charset="-122"/>
              <a:sym typeface="等线" charset="0"/>
            </a:endParaRPr>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CCECD78F-A467-429C-B938-3876BEBA4E5B}" type="slidenum">
              <a:rPr lang="zh-CN" altLang="en-US"/>
              <a:pPr/>
              <a:t>‹#›</a:t>
            </a:fld>
            <a:endParaRPr lang="zh-CN" altLang="en-US" sz="1800" b="0">
              <a:solidFill>
                <a:schemeClr val="tx1"/>
              </a:solidFill>
              <a:latin typeface="黑体" pitchFamily="2" charset="-122"/>
              <a:ea typeface="黑体" pitchFamily="2" charset="-122"/>
              <a:sym typeface="等线"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2F2F2"/>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sym typeface="等线 Light" charset="0"/>
              </a:rPr>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sym typeface="等线" charset="0"/>
              </a:rPr>
              <a:t>编辑母版文本样式</a:t>
            </a:r>
          </a:p>
          <a:p>
            <a:pPr lvl="1"/>
            <a:r>
              <a:rPr lang="zh-CN" altLang="en-US" smtClean="0">
                <a:sym typeface="等线" charset="0"/>
              </a:rPr>
              <a:t>第二级</a:t>
            </a:r>
          </a:p>
          <a:p>
            <a:pPr lvl="2"/>
            <a:r>
              <a:rPr lang="zh-CN" altLang="en-US" smtClean="0">
                <a:sym typeface="等线" charset="0"/>
              </a:rPr>
              <a:t>第三级</a:t>
            </a:r>
          </a:p>
          <a:p>
            <a:pPr lvl="3"/>
            <a:r>
              <a:rPr lang="zh-CN" altLang="en-US" smtClean="0">
                <a:sym typeface="等线" charset="0"/>
              </a:rPr>
              <a:t>第四级</a:t>
            </a:r>
          </a:p>
          <a:p>
            <a:pPr lvl="4"/>
            <a:r>
              <a:rPr lang="zh-CN" altLang="en-US" smtClean="0">
                <a:sym typeface="等线" charset="0"/>
              </a:rPr>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sz="1200" b="1">
                <a:solidFill>
                  <a:srgbClr val="898989"/>
                </a:solidFill>
                <a:latin typeface="+mn-lt"/>
                <a:sym typeface="游ゴシック" charset="0"/>
              </a:defRPr>
            </a:lvl1pPr>
          </a:lstStyle>
          <a:p>
            <a:fld id="{7BBE3B27-9A36-48DA-B6DF-D6A032C2D9B0}" type="datetime1">
              <a:rPr lang="en-US"/>
              <a:pPr/>
              <a:t>12/28/2018</a:t>
            </a:fld>
            <a:endParaRPr lang="zh-CN" altLang="en-US" sz="1800">
              <a:ea typeface="黑体" pitchFamily="2" charset="-122"/>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a:defRPr sz="1200" b="1">
                <a:solidFill>
                  <a:srgbClr val="898989"/>
                </a:solidFill>
                <a:latin typeface="+mn-lt"/>
                <a:sym typeface="游ゴシック" charset="0"/>
              </a:defRPr>
            </a:lvl1pPr>
          </a:lstStyle>
          <a:p>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a:defRPr sz="1200" b="1">
                <a:solidFill>
                  <a:srgbClr val="898989"/>
                </a:solidFill>
                <a:latin typeface="+mn-lt"/>
                <a:sym typeface="游ゴシック" charset="0"/>
              </a:defRPr>
            </a:lvl1pPr>
          </a:lstStyle>
          <a:p>
            <a:fld id="{B717C3AE-2367-48F7-9EE9-D5BF401660D5}" type="slidenum">
              <a:rPr lang="zh-CN" altLang="en-US"/>
              <a:pPr/>
              <a:t>‹#›</a:t>
            </a:fld>
            <a:endParaRPr lang="zh-CN" altLang="en-US" sz="1800">
              <a:ea typeface="黑体"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algn="l" rtl="0" eaLnBrk="0" fontAlgn="base" hangingPunct="0">
        <a:lnSpc>
          <a:spcPct val="90000"/>
        </a:lnSpc>
        <a:spcBef>
          <a:spcPct val="0"/>
        </a:spcBef>
        <a:spcAft>
          <a:spcPct val="0"/>
        </a:spcAft>
        <a:defRPr sz="4400">
          <a:solidFill>
            <a:schemeClr val="tx1"/>
          </a:solidFill>
          <a:latin typeface="+mj-lt"/>
          <a:ea typeface="+mj-ea"/>
          <a:cs typeface="+mj-cs"/>
          <a:sym typeface="等线 Light" charset="0"/>
        </a:defRPr>
      </a:lvl1pPr>
      <a:lvl2pPr algn="l" rtl="0" eaLnBrk="0" fontAlgn="base" hangingPunct="0">
        <a:lnSpc>
          <a:spcPct val="90000"/>
        </a:lnSpc>
        <a:spcBef>
          <a:spcPct val="0"/>
        </a:spcBef>
        <a:spcAft>
          <a:spcPct val="0"/>
        </a:spcAft>
        <a:defRPr sz="4400">
          <a:solidFill>
            <a:schemeClr val="tx1"/>
          </a:solidFill>
          <a:latin typeface="等线 Light" charset="0"/>
          <a:sym typeface="等线 Light" charset="0"/>
        </a:defRPr>
      </a:lvl2pPr>
      <a:lvl3pPr algn="l" rtl="0" eaLnBrk="0" fontAlgn="base" hangingPunct="0">
        <a:lnSpc>
          <a:spcPct val="90000"/>
        </a:lnSpc>
        <a:spcBef>
          <a:spcPct val="0"/>
        </a:spcBef>
        <a:spcAft>
          <a:spcPct val="0"/>
        </a:spcAft>
        <a:defRPr sz="4400">
          <a:solidFill>
            <a:schemeClr val="tx1"/>
          </a:solidFill>
          <a:latin typeface="等线 Light" charset="0"/>
          <a:sym typeface="等线 Light" charset="0"/>
        </a:defRPr>
      </a:lvl3pPr>
      <a:lvl4pPr algn="l" rtl="0" eaLnBrk="0" fontAlgn="base" hangingPunct="0">
        <a:lnSpc>
          <a:spcPct val="90000"/>
        </a:lnSpc>
        <a:spcBef>
          <a:spcPct val="0"/>
        </a:spcBef>
        <a:spcAft>
          <a:spcPct val="0"/>
        </a:spcAft>
        <a:defRPr sz="4400">
          <a:solidFill>
            <a:schemeClr val="tx1"/>
          </a:solidFill>
          <a:latin typeface="等线 Light" charset="0"/>
          <a:sym typeface="等线 Light" charset="0"/>
        </a:defRPr>
      </a:lvl4pPr>
      <a:lvl5pPr algn="l" rtl="0" eaLnBrk="0" fontAlgn="base" hangingPunct="0">
        <a:lnSpc>
          <a:spcPct val="90000"/>
        </a:lnSpc>
        <a:spcBef>
          <a:spcPct val="0"/>
        </a:spcBef>
        <a:spcAft>
          <a:spcPct val="0"/>
        </a:spcAft>
        <a:defRPr sz="4400">
          <a:solidFill>
            <a:schemeClr val="tx1"/>
          </a:solidFill>
          <a:latin typeface="等线 Light" charset="0"/>
          <a:sym typeface="等线 Light" charset="0"/>
        </a:defRPr>
      </a:lvl5pPr>
      <a:lvl6pPr marL="457200" algn="l" rtl="0" eaLnBrk="0" fontAlgn="base" hangingPunct="0">
        <a:lnSpc>
          <a:spcPct val="90000"/>
        </a:lnSpc>
        <a:spcBef>
          <a:spcPct val="0"/>
        </a:spcBef>
        <a:spcAft>
          <a:spcPct val="0"/>
        </a:spcAft>
        <a:defRPr sz="4400">
          <a:solidFill>
            <a:schemeClr val="tx1"/>
          </a:solidFill>
          <a:latin typeface="等线 Light" charset="0"/>
          <a:sym typeface="等线 Light" charset="0"/>
        </a:defRPr>
      </a:lvl6pPr>
      <a:lvl7pPr marL="914400" algn="l" rtl="0" eaLnBrk="0" fontAlgn="base" hangingPunct="0">
        <a:lnSpc>
          <a:spcPct val="90000"/>
        </a:lnSpc>
        <a:spcBef>
          <a:spcPct val="0"/>
        </a:spcBef>
        <a:spcAft>
          <a:spcPct val="0"/>
        </a:spcAft>
        <a:defRPr sz="4400">
          <a:solidFill>
            <a:schemeClr val="tx1"/>
          </a:solidFill>
          <a:latin typeface="等线 Light" charset="0"/>
          <a:sym typeface="等线 Light" charset="0"/>
        </a:defRPr>
      </a:lvl7pPr>
      <a:lvl8pPr marL="1371600" algn="l" rtl="0" eaLnBrk="0" fontAlgn="base" hangingPunct="0">
        <a:lnSpc>
          <a:spcPct val="90000"/>
        </a:lnSpc>
        <a:spcBef>
          <a:spcPct val="0"/>
        </a:spcBef>
        <a:spcAft>
          <a:spcPct val="0"/>
        </a:spcAft>
        <a:defRPr sz="4400">
          <a:solidFill>
            <a:schemeClr val="tx1"/>
          </a:solidFill>
          <a:latin typeface="等线 Light" charset="0"/>
          <a:sym typeface="等线 Light" charset="0"/>
        </a:defRPr>
      </a:lvl8pPr>
      <a:lvl9pPr marL="1828800" algn="l" rtl="0" eaLnBrk="0" fontAlgn="base" hangingPunct="0">
        <a:lnSpc>
          <a:spcPct val="90000"/>
        </a:lnSpc>
        <a:spcBef>
          <a:spcPct val="0"/>
        </a:spcBef>
        <a:spcAft>
          <a:spcPct val="0"/>
        </a:spcAft>
        <a:defRPr sz="4400">
          <a:solidFill>
            <a:schemeClr val="tx1"/>
          </a:solidFill>
          <a:latin typeface="等线 Light" charset="0"/>
          <a:sym typeface="等线 Light" charset="0"/>
        </a:defRPr>
      </a:lvl9pPr>
    </p:titleStyle>
    <p:bodyStyle>
      <a:lvl1pPr marL="228600" indent="-228600" algn="l" defTabSz="0" rtl="0" eaLnBrk="0" fontAlgn="base" hangingPunct="0">
        <a:lnSpc>
          <a:spcPct val="90000"/>
        </a:lnSpc>
        <a:spcBef>
          <a:spcPts val="1000"/>
        </a:spcBef>
        <a:spcAft>
          <a:spcPct val="0"/>
        </a:spcAft>
        <a:buFont typeface="Arial" charset="0"/>
        <a:buChar char="•"/>
        <a:defRPr sz="2800">
          <a:solidFill>
            <a:schemeClr val="tx1"/>
          </a:solidFill>
          <a:latin typeface="+mn-lt"/>
          <a:ea typeface="+mn-ea"/>
          <a:cs typeface="+mn-cs"/>
          <a:sym typeface="等线" charset="0"/>
        </a:defRPr>
      </a:lvl1pPr>
      <a:lvl2pPr marL="685800" indent="-228600" algn="l" defTabSz="0" rtl="0" eaLnBrk="0" fontAlgn="base" hangingPunct="0">
        <a:lnSpc>
          <a:spcPct val="90000"/>
        </a:lnSpc>
        <a:spcBef>
          <a:spcPts val="500"/>
        </a:spcBef>
        <a:spcAft>
          <a:spcPct val="0"/>
        </a:spcAft>
        <a:buFont typeface="Arial" charset="0"/>
        <a:buChar char="•"/>
        <a:defRPr sz="2400">
          <a:solidFill>
            <a:schemeClr val="tx1"/>
          </a:solidFill>
          <a:latin typeface="+mn-lt"/>
          <a:sym typeface="等线" charset="0"/>
        </a:defRPr>
      </a:lvl2pPr>
      <a:lvl3pPr marL="1143000" indent="-228600" algn="l" defTabSz="0" rtl="0" eaLnBrk="0" fontAlgn="base" hangingPunct="0">
        <a:lnSpc>
          <a:spcPct val="90000"/>
        </a:lnSpc>
        <a:spcBef>
          <a:spcPts val="500"/>
        </a:spcBef>
        <a:spcAft>
          <a:spcPct val="0"/>
        </a:spcAft>
        <a:buFont typeface="Arial" charset="0"/>
        <a:buChar char="•"/>
        <a:defRPr sz="2000">
          <a:solidFill>
            <a:schemeClr val="tx1"/>
          </a:solidFill>
          <a:latin typeface="+mn-lt"/>
          <a:sym typeface="等线" charset="0"/>
        </a:defRPr>
      </a:lvl3pPr>
      <a:lvl4pPr marL="1600200" indent="-228600" algn="l" defTabSz="0" rtl="0" eaLnBrk="0" fontAlgn="base" hangingPunct="0">
        <a:lnSpc>
          <a:spcPct val="90000"/>
        </a:lnSpc>
        <a:spcBef>
          <a:spcPts val="500"/>
        </a:spcBef>
        <a:spcAft>
          <a:spcPct val="0"/>
        </a:spcAft>
        <a:buFont typeface="Arial" charset="0"/>
        <a:buChar char="•"/>
        <a:defRPr>
          <a:solidFill>
            <a:schemeClr val="tx1"/>
          </a:solidFill>
          <a:latin typeface="+mn-lt"/>
          <a:sym typeface="等线" charset="0"/>
        </a:defRPr>
      </a:lvl4pPr>
      <a:lvl5pPr marL="2057400" indent="-228600" algn="l" defTabSz="0" rtl="0" eaLnBrk="0" fontAlgn="base" hangingPunct="0">
        <a:lnSpc>
          <a:spcPct val="90000"/>
        </a:lnSpc>
        <a:spcBef>
          <a:spcPts val="500"/>
        </a:spcBef>
        <a:spcAft>
          <a:spcPct val="0"/>
        </a:spcAft>
        <a:buFont typeface="Arial" charset="0"/>
        <a:buChar char="•"/>
        <a:defRPr>
          <a:solidFill>
            <a:schemeClr val="tx1"/>
          </a:solidFill>
          <a:latin typeface="+mn-lt"/>
          <a:sym typeface="等线" charset="0"/>
        </a:defRPr>
      </a:lvl5pPr>
      <a:lvl6pPr marL="2514600" indent="-228600" algn="l" defTabSz="0" rtl="0" eaLnBrk="0" fontAlgn="base" hangingPunct="0">
        <a:lnSpc>
          <a:spcPct val="90000"/>
        </a:lnSpc>
        <a:spcBef>
          <a:spcPts val="500"/>
        </a:spcBef>
        <a:spcAft>
          <a:spcPct val="0"/>
        </a:spcAft>
        <a:buFont typeface="Arial" charset="0"/>
        <a:buChar char="•"/>
        <a:defRPr>
          <a:solidFill>
            <a:schemeClr val="tx1"/>
          </a:solidFill>
          <a:latin typeface="+mn-lt"/>
          <a:sym typeface="等线" charset="0"/>
        </a:defRPr>
      </a:lvl6pPr>
      <a:lvl7pPr marL="2971800" indent="-228600" algn="l" defTabSz="0" rtl="0" eaLnBrk="0" fontAlgn="base" hangingPunct="0">
        <a:lnSpc>
          <a:spcPct val="90000"/>
        </a:lnSpc>
        <a:spcBef>
          <a:spcPts val="500"/>
        </a:spcBef>
        <a:spcAft>
          <a:spcPct val="0"/>
        </a:spcAft>
        <a:buFont typeface="Arial" charset="0"/>
        <a:buChar char="•"/>
        <a:defRPr>
          <a:solidFill>
            <a:schemeClr val="tx1"/>
          </a:solidFill>
          <a:latin typeface="+mn-lt"/>
          <a:sym typeface="等线" charset="0"/>
        </a:defRPr>
      </a:lvl7pPr>
      <a:lvl8pPr marL="3429000" indent="-228600" algn="l" defTabSz="0" rtl="0" eaLnBrk="0" fontAlgn="base" hangingPunct="0">
        <a:lnSpc>
          <a:spcPct val="90000"/>
        </a:lnSpc>
        <a:spcBef>
          <a:spcPts val="500"/>
        </a:spcBef>
        <a:spcAft>
          <a:spcPct val="0"/>
        </a:spcAft>
        <a:buFont typeface="Arial" charset="0"/>
        <a:buChar char="•"/>
        <a:defRPr>
          <a:solidFill>
            <a:schemeClr val="tx1"/>
          </a:solidFill>
          <a:latin typeface="+mn-lt"/>
          <a:sym typeface="等线" charset="0"/>
        </a:defRPr>
      </a:lvl8pPr>
      <a:lvl9pPr marL="3886200" indent="-228600" algn="l" defTabSz="0" rtl="0" eaLnBrk="0" fontAlgn="base" hangingPunct="0">
        <a:lnSpc>
          <a:spcPct val="90000"/>
        </a:lnSpc>
        <a:spcBef>
          <a:spcPts val="500"/>
        </a:spcBef>
        <a:spcAft>
          <a:spcPct val="0"/>
        </a:spcAft>
        <a:buFont typeface="Arial" charset="0"/>
        <a:buChar char="•"/>
        <a:defRPr>
          <a:solidFill>
            <a:schemeClr val="tx1"/>
          </a:solidFill>
          <a:latin typeface="+mn-lt"/>
          <a:sym typeface="等线"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3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hyperlink" Target="&#25187;&#32564;&#20010;&#20154;&#25152;&#24471;&#31246;&#25253;&#21578;&#34920;&#65288;A&#34920;&#65289;11.22-1.xls" TargetMode="External"/><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1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5"/>
          <p:cNvPicPr>
            <a:picLocks noChangeAspect="1" noChangeArrowheads="1"/>
          </p:cNvPicPr>
          <p:nvPr/>
        </p:nvPicPr>
        <p:blipFill>
          <a:blip r:embed="rId2" cstate="print"/>
          <a:srcRect/>
          <a:stretch>
            <a:fillRect/>
          </a:stretch>
        </p:blipFill>
        <p:spPr bwMode="auto">
          <a:xfrm>
            <a:off x="0" y="0"/>
            <a:ext cx="12192000" cy="6858000"/>
          </a:xfrm>
          <a:prstGeom prst="rect">
            <a:avLst/>
          </a:prstGeom>
          <a:noFill/>
          <a:ln w="9525">
            <a:noFill/>
            <a:miter lim="800000"/>
            <a:headEnd/>
            <a:tailEnd/>
          </a:ln>
        </p:spPr>
      </p:pic>
      <p:sp>
        <p:nvSpPr>
          <p:cNvPr id="3075" name="矩形 4"/>
          <p:cNvSpPr>
            <a:spLocks noChangeArrowheads="1"/>
          </p:cNvSpPr>
          <p:nvPr/>
        </p:nvSpPr>
        <p:spPr bwMode="auto">
          <a:xfrm>
            <a:off x="0" y="0"/>
            <a:ext cx="12223750" cy="5046663"/>
          </a:xfrm>
          <a:prstGeom prst="rect">
            <a:avLst/>
          </a:prstGeom>
          <a:solidFill>
            <a:srgbClr val="FF6600">
              <a:alpha val="73999"/>
            </a:srgbClr>
          </a:solidFill>
          <a:ln w="12700">
            <a:noFill/>
            <a:miter lim="800000"/>
            <a:headEnd/>
            <a:tailEnd/>
          </a:ln>
        </p:spPr>
        <p:txBody>
          <a:bodyPr anchor="ctr"/>
          <a:lstStyle/>
          <a:p>
            <a:pPr algn="ctr"/>
            <a:endParaRPr lang="zh-CN" altLang="en-US" sz="1600">
              <a:solidFill>
                <a:srgbClr val="FFFFFF"/>
              </a:solidFill>
              <a:latin typeface="Calibri" pitchFamily="34" charset="0"/>
              <a:ea typeface="微软雅黑" pitchFamily="34" charset="-122"/>
              <a:sym typeface="Calibri" pitchFamily="34" charset="0"/>
            </a:endParaRPr>
          </a:p>
        </p:txBody>
      </p:sp>
      <p:grpSp>
        <p:nvGrpSpPr>
          <p:cNvPr id="3076" name="组合 6"/>
          <p:cNvGrpSpPr>
            <a:grpSpLocks/>
          </p:cNvGrpSpPr>
          <p:nvPr/>
        </p:nvGrpSpPr>
        <p:grpSpPr bwMode="auto">
          <a:xfrm>
            <a:off x="485775" y="2192338"/>
            <a:ext cx="11220450" cy="1787525"/>
            <a:chOff x="0" y="0"/>
            <a:chExt cx="7838498" cy="2010631"/>
          </a:xfrm>
        </p:grpSpPr>
        <p:sp>
          <p:nvSpPr>
            <p:cNvPr id="3077" name="矩形 7"/>
            <p:cNvSpPr>
              <a:spLocks noChangeArrowheads="1"/>
            </p:cNvSpPr>
            <p:nvPr/>
          </p:nvSpPr>
          <p:spPr bwMode="auto">
            <a:xfrm>
              <a:off x="0" y="0"/>
              <a:ext cx="7838498" cy="1142810"/>
            </a:xfrm>
            <a:prstGeom prst="rect">
              <a:avLst/>
            </a:prstGeom>
            <a:noFill/>
            <a:ln w="12700">
              <a:noFill/>
              <a:bevel/>
              <a:headEnd/>
              <a:tailEnd/>
            </a:ln>
          </p:spPr>
          <p:txBody>
            <a:bodyPr anchor="ctr"/>
            <a:lstStyle/>
            <a:p>
              <a:pPr algn="ctr"/>
              <a:r>
                <a:rPr lang="zh-CN" altLang="en-US" sz="6000" b="1">
                  <a:solidFill>
                    <a:srgbClr val="FFFFFF"/>
                  </a:solidFill>
                  <a:latin typeface="微软雅黑" pitchFamily="34" charset="-122"/>
                  <a:ea typeface="Microsoft JhengHei Light" charset="-122"/>
                  <a:sym typeface="Microsoft JhengHei Light" charset="-122"/>
                </a:rPr>
                <a:t>个人所得税扣缴义务人培训</a:t>
              </a:r>
              <a:endParaRPr lang="zh-CN" altLang="en-US"/>
            </a:p>
          </p:txBody>
        </p:sp>
        <p:sp>
          <p:nvSpPr>
            <p:cNvPr id="3078" name="矩形 8"/>
            <p:cNvSpPr>
              <a:spLocks noChangeArrowheads="1"/>
            </p:cNvSpPr>
            <p:nvPr/>
          </p:nvSpPr>
          <p:spPr bwMode="auto">
            <a:xfrm>
              <a:off x="355993" y="1424941"/>
              <a:ext cx="7126512" cy="585690"/>
            </a:xfrm>
            <a:prstGeom prst="rect">
              <a:avLst/>
            </a:prstGeom>
            <a:noFill/>
            <a:ln w="12700">
              <a:noFill/>
              <a:bevel/>
              <a:headEnd/>
              <a:tailEnd/>
            </a:ln>
          </p:spPr>
          <p:txBody>
            <a:bodyPr anchor="ctr"/>
            <a:lstStyle/>
            <a:p>
              <a:pPr algn="ctr"/>
              <a:r>
                <a:rPr lang="zh-CN" altLang="en-US" sz="6000">
                  <a:solidFill>
                    <a:srgbClr val="D8D8D8"/>
                  </a:solidFill>
                  <a:latin typeface="等线 Light" charset="0"/>
                  <a:sym typeface="Microsoft JhengHei Light" charset="-122"/>
                </a:rPr>
                <a:t> </a:t>
              </a:r>
              <a:endParaRPr lang="zh-CN" altLang="en-US"/>
            </a:p>
          </p:txBody>
        </p:sp>
        <p:sp>
          <p:nvSpPr>
            <p:cNvPr id="3079" name="直接连接符 9"/>
            <p:cNvSpPr>
              <a:spLocks noChangeShapeType="1"/>
            </p:cNvSpPr>
            <p:nvPr/>
          </p:nvSpPr>
          <p:spPr bwMode="auto">
            <a:xfrm>
              <a:off x="1092377" y="1446369"/>
              <a:ext cx="5653744" cy="1"/>
            </a:xfrm>
            <a:prstGeom prst="line">
              <a:avLst/>
            </a:prstGeom>
            <a:noFill/>
            <a:ln w="19050">
              <a:solidFill>
                <a:srgbClr val="D9D9D9"/>
              </a:solidFill>
              <a:bevel/>
              <a:headEnd/>
              <a:tailEnd/>
            </a:ln>
          </p:spPr>
          <p:txBody>
            <a:bodyPr/>
            <a:lstStyle/>
            <a:p>
              <a:endParaRPr lang="zh-CN" altLang="en-US"/>
            </a:p>
          </p:txBody>
        </p:sp>
      </p:grpSp>
      <p:sp>
        <p:nvSpPr>
          <p:cNvPr id="3080" name="Text Box 14"/>
          <p:cNvSpPr>
            <a:spLocks noChangeArrowheads="1"/>
          </p:cNvSpPr>
          <p:nvPr/>
        </p:nvSpPr>
        <p:spPr bwMode="auto">
          <a:xfrm>
            <a:off x="7694613" y="5449888"/>
            <a:ext cx="4014787" cy="366712"/>
          </a:xfrm>
          <a:prstGeom prst="rect">
            <a:avLst/>
          </a:prstGeom>
          <a:noFill/>
          <a:ln w="9525">
            <a:noFill/>
            <a:miter lim="800000"/>
            <a:headEnd/>
            <a:tailEnd/>
          </a:ln>
        </p:spPr>
        <p:txBody>
          <a:bodyPr>
            <a:spAutoFit/>
          </a:bodyPr>
          <a:lstStyle/>
          <a:p>
            <a:pPr>
              <a:spcBef>
                <a:spcPct val="50000"/>
              </a:spcBef>
            </a:pPr>
            <a:r>
              <a:rPr lang="zh-CN" altLang="en-US" sz="1800" b="1" dirty="0">
                <a:solidFill>
                  <a:schemeClr val="hlink"/>
                </a:solidFill>
                <a:latin typeface="宋体" pitchFamily="2" charset="-122"/>
                <a:sym typeface="宋体" pitchFamily="2" charset="-122"/>
              </a:rPr>
              <a:t>  </a:t>
            </a:r>
            <a:endParaRPr lang="zh-CN" altLang="en-US" dirty="0"/>
          </a:p>
        </p:txBody>
      </p:sp>
      <p:sp>
        <p:nvSpPr>
          <p:cNvPr id="3081" name="Text Box 14"/>
          <p:cNvSpPr>
            <a:spLocks noChangeArrowheads="1"/>
          </p:cNvSpPr>
          <p:nvPr/>
        </p:nvSpPr>
        <p:spPr bwMode="auto">
          <a:xfrm>
            <a:off x="10059988" y="6034088"/>
            <a:ext cx="1627187" cy="366712"/>
          </a:xfrm>
          <a:prstGeom prst="rect">
            <a:avLst/>
          </a:prstGeom>
          <a:noFill/>
          <a:ln w="9525">
            <a:noFill/>
            <a:miter lim="800000"/>
            <a:headEnd/>
            <a:tailEnd/>
          </a:ln>
        </p:spPr>
        <p:txBody>
          <a:bodyPr>
            <a:spAutoFit/>
          </a:bodyPr>
          <a:lstStyle/>
          <a:p>
            <a:pPr>
              <a:spcBef>
                <a:spcPct val="50000"/>
              </a:spcBef>
            </a:pPr>
            <a:r>
              <a:rPr lang="en-US" sz="1800" b="1">
                <a:solidFill>
                  <a:srgbClr val="000000"/>
                </a:solidFill>
                <a:latin typeface="宋体" pitchFamily="2" charset="-122"/>
                <a:sym typeface="宋体" pitchFamily="2" charset="-122"/>
              </a:rPr>
              <a:t>2018.12.24</a:t>
            </a:r>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组合 3"/>
          <p:cNvGrpSpPr>
            <a:grpSpLocks/>
          </p:cNvGrpSpPr>
          <p:nvPr/>
        </p:nvGrpSpPr>
        <p:grpSpPr bwMode="auto">
          <a:xfrm>
            <a:off x="0" y="0"/>
            <a:ext cx="12192000" cy="6858000"/>
            <a:chOff x="0" y="0"/>
            <a:chExt cx="12192000" cy="6858000"/>
          </a:xfrm>
        </p:grpSpPr>
        <p:sp>
          <p:nvSpPr>
            <p:cNvPr id="13315" name="矩形 4"/>
            <p:cNvSpPr>
              <a:spLocks noChangeArrowheads="1"/>
            </p:cNvSpPr>
            <p:nvPr/>
          </p:nvSpPr>
          <p:spPr bwMode="auto">
            <a:xfrm>
              <a:off x="0" y="0"/>
              <a:ext cx="12192000" cy="933450"/>
            </a:xfrm>
            <a:prstGeom prst="rect">
              <a:avLst/>
            </a:prstGeom>
            <a:solidFill>
              <a:schemeClr val="accent2"/>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13316" name="矩形 5"/>
            <p:cNvSpPr>
              <a:spLocks noChangeArrowheads="1"/>
            </p:cNvSpPr>
            <p:nvPr/>
          </p:nvSpPr>
          <p:spPr bwMode="auto">
            <a:xfrm>
              <a:off x="0" y="6172200"/>
              <a:ext cx="12192000" cy="685800"/>
            </a:xfrm>
            <a:prstGeom prst="rect">
              <a:avLst/>
            </a:prstGeom>
            <a:solidFill>
              <a:schemeClr val="accent2"/>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13317" name="椭圆 6"/>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3318" name="椭圆 7"/>
            <p:cNvSpPr>
              <a:spLocks noChangeArrowheads="1"/>
            </p:cNvSpPr>
            <p:nvPr/>
          </p:nvSpPr>
          <p:spPr bwMode="auto">
            <a:xfrm>
              <a:off x="990277"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3319" name="椭圆 8"/>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3320" name="椭圆 10"/>
            <p:cNvSpPr>
              <a:spLocks noChangeArrowheads="1"/>
            </p:cNvSpPr>
            <p:nvPr/>
          </p:nvSpPr>
          <p:spPr bwMode="auto">
            <a:xfrm>
              <a:off x="11631048"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3321" name="椭圆 11"/>
            <p:cNvSpPr>
              <a:spLocks noChangeArrowheads="1"/>
            </p:cNvSpPr>
            <p:nvPr/>
          </p:nvSpPr>
          <p:spPr bwMode="auto">
            <a:xfrm>
              <a:off x="11070096"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3322" name="文本框 58"/>
            <p:cNvSpPr>
              <a:spLocks noChangeArrowheads="1"/>
            </p:cNvSpPr>
            <p:nvPr/>
          </p:nvSpPr>
          <p:spPr bwMode="auto">
            <a:xfrm>
              <a:off x="7752327" y="6183304"/>
              <a:ext cx="4297821" cy="584775"/>
            </a:xfrm>
            <a:prstGeom prst="rect">
              <a:avLst/>
            </a:prstGeom>
            <a:noFill/>
            <a:ln w="9525">
              <a:noFill/>
              <a:miter lim="800000"/>
              <a:headEnd/>
              <a:tailEnd/>
            </a:ln>
          </p:spPr>
          <p:txBody>
            <a:bodyPr>
              <a:spAutoFit/>
            </a:bodyPr>
            <a:lstStyle/>
            <a:p>
              <a:endParaRPr lang="zh-CN" altLang="en-US" sz="3200">
                <a:solidFill>
                  <a:srgbClr val="000000"/>
                </a:solidFill>
                <a:latin typeface="时尚中黑简体" charset="-122"/>
                <a:ea typeface="时尚中黑简体" charset="-122"/>
              </a:endParaRPr>
            </a:p>
          </p:txBody>
        </p:sp>
        <p:sp>
          <p:nvSpPr>
            <p:cNvPr id="13323" name="椭圆 13"/>
            <p:cNvSpPr>
              <a:spLocks noChangeArrowheads="1"/>
            </p:cNvSpPr>
            <p:nvPr/>
          </p:nvSpPr>
          <p:spPr bwMode="auto">
            <a:xfrm>
              <a:off x="381000" y="6274553"/>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grpSp>
      <p:grpSp>
        <p:nvGrpSpPr>
          <p:cNvPr id="13324" name="组合 67"/>
          <p:cNvGrpSpPr>
            <a:grpSpLocks/>
          </p:cNvGrpSpPr>
          <p:nvPr/>
        </p:nvGrpSpPr>
        <p:grpSpPr bwMode="auto">
          <a:xfrm>
            <a:off x="0" y="1960563"/>
            <a:ext cx="2103438" cy="3238500"/>
            <a:chOff x="0" y="0"/>
            <a:chExt cx="2103438" cy="3239106"/>
          </a:xfrm>
        </p:grpSpPr>
        <p:sp>
          <p:nvSpPr>
            <p:cNvPr id="13325" name="任意多边形 4"/>
            <p:cNvSpPr>
              <a:spLocks noChangeArrowheads="1"/>
            </p:cNvSpPr>
            <p:nvPr/>
          </p:nvSpPr>
          <p:spPr bwMode="auto">
            <a:xfrm>
              <a:off x="73025" y="0"/>
              <a:ext cx="1957388" cy="685928"/>
            </a:xfrm>
            <a:custGeom>
              <a:avLst/>
              <a:gdLst>
                <a:gd name="T0" fmla="*/ 978814 w 1957628"/>
                <a:gd name="T1" fmla="*/ 0 h 685800"/>
                <a:gd name="T2" fmla="*/ 1950809 w 1957628"/>
                <a:gd name="T3" fmla="*/ 663189 h 685800"/>
                <a:gd name="T4" fmla="*/ 1957628 w 1957628"/>
                <a:gd name="T5" fmla="*/ 685800 h 685800"/>
                <a:gd name="T6" fmla="*/ 0 w 1957628"/>
                <a:gd name="T7" fmla="*/ 685800 h 685800"/>
                <a:gd name="T8" fmla="*/ 6819 w 1957628"/>
                <a:gd name="T9" fmla="*/ 663189 h 685800"/>
                <a:gd name="T10" fmla="*/ 978814 w 1957628"/>
                <a:gd name="T11" fmla="*/ 0 h 685800"/>
                <a:gd name="T12" fmla="*/ 0 60000 65536"/>
                <a:gd name="T13" fmla="*/ 0 60000 65536"/>
                <a:gd name="T14" fmla="*/ 0 60000 65536"/>
                <a:gd name="T15" fmla="*/ 0 60000 65536"/>
                <a:gd name="T16" fmla="*/ 0 60000 65536"/>
                <a:gd name="T17" fmla="*/ 0 60000 65536"/>
                <a:gd name="T18" fmla="*/ 0 w 1957628"/>
                <a:gd name="T19" fmla="*/ 0 h 685800"/>
                <a:gd name="T20" fmla="*/ 1957628 w 1957628"/>
                <a:gd name="T21" fmla="*/ 685800 h 685800"/>
              </a:gdLst>
              <a:ahLst/>
              <a:cxnLst>
                <a:cxn ang="T12">
                  <a:pos x="T0" y="T1"/>
                </a:cxn>
                <a:cxn ang="T13">
                  <a:pos x="T2" y="T3"/>
                </a:cxn>
                <a:cxn ang="T14">
                  <a:pos x="T4" y="T5"/>
                </a:cxn>
                <a:cxn ang="T15">
                  <a:pos x="T6" y="T7"/>
                </a:cxn>
                <a:cxn ang="T16">
                  <a:pos x="T8" y="T9"/>
                </a:cxn>
                <a:cxn ang="T17">
                  <a:pos x="T10" y="T11"/>
                </a:cxn>
              </a:cxnLst>
              <a:rect l="T18" t="T19" r="T20" b="T21"/>
              <a:pathLst>
                <a:path w="1957628" h="685800">
                  <a:moveTo>
                    <a:pt x="978814" y="0"/>
                  </a:moveTo>
                  <a:cubicBezTo>
                    <a:pt x="1415766" y="0"/>
                    <a:pt x="1790668" y="273461"/>
                    <a:pt x="1950809" y="663189"/>
                  </a:cubicBezTo>
                  <a:lnTo>
                    <a:pt x="1957628" y="685800"/>
                  </a:lnTo>
                  <a:lnTo>
                    <a:pt x="0" y="685800"/>
                  </a:lnTo>
                  <a:lnTo>
                    <a:pt x="6819" y="663189"/>
                  </a:lnTo>
                  <a:cubicBezTo>
                    <a:pt x="166961" y="273461"/>
                    <a:pt x="541863" y="0"/>
                    <a:pt x="978814" y="0"/>
                  </a:cubicBezTo>
                  <a:close/>
                </a:path>
              </a:pathLst>
            </a:custGeom>
            <a:gradFill rotWithShape="1">
              <a:gsLst>
                <a:gs pos="0">
                  <a:srgbClr val="FFB850"/>
                </a:gs>
                <a:gs pos="50000">
                  <a:srgbClr val="FFB850"/>
                </a:gs>
                <a:gs pos="50000">
                  <a:srgbClr val="FFA521"/>
                </a:gs>
                <a:gs pos="100000">
                  <a:srgbClr val="FFA521"/>
                </a:gs>
              </a:gsLst>
              <a:lin ang="5400000" scaled="1"/>
            </a:gradFill>
            <a:ln w="12700">
              <a:noFill/>
              <a:bevel/>
              <a:headEnd/>
              <a:tailEnd/>
            </a:ln>
          </p:spPr>
          <p:txBody>
            <a:bodyPr anchor="ctr"/>
            <a:lstStyle/>
            <a:p>
              <a:pPr algn="ctr"/>
              <a:endParaRPr lang="zh-CN" altLang="en-US" sz="1800">
                <a:solidFill>
                  <a:srgbClr val="FFFFFF"/>
                </a:solidFill>
                <a:latin typeface="等线" charset="0"/>
              </a:endParaRPr>
            </a:p>
          </p:txBody>
        </p:sp>
        <p:sp>
          <p:nvSpPr>
            <p:cNvPr id="13326" name="任意多边形 5"/>
            <p:cNvSpPr>
              <a:spLocks noChangeArrowheads="1"/>
            </p:cNvSpPr>
            <p:nvPr/>
          </p:nvSpPr>
          <p:spPr bwMode="auto">
            <a:xfrm>
              <a:off x="0" y="778021"/>
              <a:ext cx="2103438" cy="711333"/>
            </a:xfrm>
            <a:custGeom>
              <a:avLst/>
              <a:gdLst>
                <a:gd name="T0" fmla="*/ 30985 w 2103438"/>
                <a:gd name="T1" fmla="*/ 0 h 711200"/>
                <a:gd name="T2" fmla="*/ 2072453 w 2103438"/>
                <a:gd name="T3" fmla="*/ 0 h 711200"/>
                <a:gd name="T4" fmla="*/ 2082071 w 2103438"/>
                <a:gd name="T5" fmla="*/ 32001 h 711200"/>
                <a:gd name="T6" fmla="*/ 2103438 w 2103438"/>
                <a:gd name="T7" fmla="*/ 250919 h 711200"/>
                <a:gd name="T8" fmla="*/ 2020789 w 2103438"/>
                <a:gd name="T9" fmla="*/ 673739 h 711200"/>
                <a:gd name="T10" fmla="*/ 2000962 w 2103438"/>
                <a:gd name="T11" fmla="*/ 711466 h 711200"/>
                <a:gd name="T12" fmla="*/ 102476 w 2103438"/>
                <a:gd name="T13" fmla="*/ 711466 h 711200"/>
                <a:gd name="T14" fmla="*/ 82650 w 2103438"/>
                <a:gd name="T15" fmla="*/ 673739 h 711200"/>
                <a:gd name="T16" fmla="*/ 0 w 2103438"/>
                <a:gd name="T17" fmla="*/ 250919 h 711200"/>
                <a:gd name="T18" fmla="*/ 21368 w 2103438"/>
                <a:gd name="T19" fmla="*/ 32001 h 7112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03438"/>
                <a:gd name="T31" fmla="*/ 0 h 711200"/>
                <a:gd name="T32" fmla="*/ 2103438 w 2103438"/>
                <a:gd name="T33" fmla="*/ 711200 h 7112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03438" h="711200">
                  <a:moveTo>
                    <a:pt x="30985" y="0"/>
                  </a:moveTo>
                  <a:lnTo>
                    <a:pt x="2072453" y="0"/>
                  </a:lnTo>
                  <a:lnTo>
                    <a:pt x="2082071" y="31989"/>
                  </a:lnTo>
                  <a:cubicBezTo>
                    <a:pt x="2096081" y="102675"/>
                    <a:pt x="2103438" y="175863"/>
                    <a:pt x="2103438" y="250825"/>
                  </a:cubicBezTo>
                  <a:cubicBezTo>
                    <a:pt x="2103438" y="400750"/>
                    <a:pt x="2074009" y="543578"/>
                    <a:pt x="2020789" y="673487"/>
                  </a:cubicBezTo>
                  <a:lnTo>
                    <a:pt x="2000962" y="711200"/>
                  </a:lnTo>
                  <a:lnTo>
                    <a:pt x="102476" y="711200"/>
                  </a:lnTo>
                  <a:lnTo>
                    <a:pt x="82650" y="673487"/>
                  </a:lnTo>
                  <a:cubicBezTo>
                    <a:pt x="29430" y="543578"/>
                    <a:pt x="0" y="400750"/>
                    <a:pt x="0" y="250825"/>
                  </a:cubicBezTo>
                  <a:cubicBezTo>
                    <a:pt x="0" y="175863"/>
                    <a:pt x="7358" y="102675"/>
                    <a:pt x="21368" y="31989"/>
                  </a:cubicBezTo>
                  <a:close/>
                </a:path>
              </a:pathLst>
            </a:custGeom>
            <a:solidFill>
              <a:srgbClr val="FF9900"/>
            </a:solidFill>
            <a:ln w="12700">
              <a:noFill/>
              <a:miter lim="800000"/>
              <a:headEnd/>
              <a:tailEnd/>
            </a:ln>
          </p:spPr>
          <p:txBody>
            <a:bodyPr anchor="ctr"/>
            <a:lstStyle/>
            <a:p>
              <a:pPr algn="dist"/>
              <a:endParaRPr lang="zh-CN" altLang="en-US">
                <a:solidFill>
                  <a:srgbClr val="000000"/>
                </a:solidFill>
                <a:ea typeface="黑体" pitchFamily="2" charset="-122"/>
              </a:endParaRPr>
            </a:p>
          </p:txBody>
        </p:sp>
        <p:sp>
          <p:nvSpPr>
            <p:cNvPr id="13327" name="梯形 20"/>
            <p:cNvSpPr>
              <a:spLocks noChangeArrowheads="1"/>
            </p:cNvSpPr>
            <p:nvPr/>
          </p:nvSpPr>
          <p:spPr bwMode="auto">
            <a:xfrm flipV="1">
              <a:off x="134938" y="1568743"/>
              <a:ext cx="1833562" cy="708157"/>
            </a:xfrm>
            <a:custGeom>
              <a:avLst/>
              <a:gdLst>
                <a:gd name="T0" fmla="*/ 0 w 1835150"/>
                <a:gd name="T1" fmla="*/ 708288 h 708026"/>
                <a:gd name="T2" fmla="*/ 391069 w 1835150"/>
                <a:gd name="T3" fmla="*/ 0 h 708026"/>
                <a:gd name="T4" fmla="*/ 1653777 w 1835150"/>
                <a:gd name="T5" fmla="*/ 0 h 708026"/>
                <a:gd name="T6" fmla="*/ 1831975 w 1835150"/>
                <a:gd name="T7" fmla="*/ 708288 h 708026"/>
                <a:gd name="T8" fmla="*/ 0 w 1835150"/>
                <a:gd name="T9" fmla="*/ 708288 h 708026"/>
                <a:gd name="T10" fmla="*/ 0 60000 65536"/>
                <a:gd name="T11" fmla="*/ 0 60000 65536"/>
                <a:gd name="T12" fmla="*/ 0 60000 65536"/>
                <a:gd name="T13" fmla="*/ 0 60000 65536"/>
                <a:gd name="T14" fmla="*/ 0 60000 65536"/>
                <a:gd name="T15" fmla="*/ 0 w 1835150"/>
                <a:gd name="T16" fmla="*/ 0 h 708026"/>
                <a:gd name="T17" fmla="*/ 1835150 w 1835150"/>
                <a:gd name="T18" fmla="*/ 708026 h 708026"/>
              </a:gdLst>
              <a:ahLst/>
              <a:cxnLst>
                <a:cxn ang="T10">
                  <a:pos x="T0" y="T1"/>
                </a:cxn>
                <a:cxn ang="T11">
                  <a:pos x="T2" y="T3"/>
                </a:cxn>
                <a:cxn ang="T12">
                  <a:pos x="T4" y="T5"/>
                </a:cxn>
                <a:cxn ang="T13">
                  <a:pos x="T6" y="T7"/>
                </a:cxn>
                <a:cxn ang="T14">
                  <a:pos x="T8" y="T9"/>
                </a:cxn>
              </a:cxnLst>
              <a:rect l="T15" t="T16" r="T17" b="T18"/>
              <a:pathLst>
                <a:path w="1835150" h="708026">
                  <a:moveTo>
                    <a:pt x="0" y="708026"/>
                  </a:moveTo>
                  <a:cubicBezTo>
                    <a:pt x="160073" y="467784"/>
                    <a:pt x="377296" y="252942"/>
                    <a:pt x="384969" y="6350"/>
                  </a:cubicBezTo>
                  <a:lnTo>
                    <a:pt x="1443831" y="0"/>
                  </a:lnTo>
                  <a:cubicBezTo>
                    <a:pt x="1449387" y="191559"/>
                    <a:pt x="1670844" y="478367"/>
                    <a:pt x="1835150" y="708026"/>
                  </a:cubicBezTo>
                  <a:lnTo>
                    <a:pt x="0" y="708026"/>
                  </a:lnTo>
                  <a:close/>
                </a:path>
              </a:pathLst>
            </a:custGeom>
            <a:solidFill>
              <a:srgbClr val="FF9900"/>
            </a:solidFill>
            <a:ln w="12700">
              <a:noFill/>
              <a:miter lim="800000"/>
              <a:headEnd/>
              <a:tailEnd/>
            </a:ln>
          </p:spPr>
          <p:txBody>
            <a:bodyPr anchor="ctr"/>
            <a:lstStyle/>
            <a:p>
              <a:pPr algn="dist"/>
              <a:endParaRPr lang="zh-CN" altLang="en-US">
                <a:solidFill>
                  <a:srgbClr val="000000"/>
                </a:solidFill>
                <a:ea typeface="黑体" pitchFamily="2" charset="-122"/>
              </a:endParaRPr>
            </a:p>
          </p:txBody>
        </p:sp>
        <p:sp>
          <p:nvSpPr>
            <p:cNvPr id="13328" name="圆角矩形 7"/>
            <p:cNvSpPr>
              <a:spLocks noChangeArrowheads="1"/>
            </p:cNvSpPr>
            <p:nvPr/>
          </p:nvSpPr>
          <p:spPr bwMode="auto">
            <a:xfrm>
              <a:off x="525463" y="2319771"/>
              <a:ext cx="1052512" cy="139726"/>
            </a:xfrm>
            <a:prstGeom prst="roundRect">
              <a:avLst>
                <a:gd name="adj" fmla="val 50000"/>
              </a:avLst>
            </a:prstGeom>
            <a:gradFill rotWithShape="1">
              <a:gsLst>
                <a:gs pos="0">
                  <a:srgbClr val="593268"/>
                </a:gs>
                <a:gs pos="50000">
                  <a:srgbClr val="593268"/>
                </a:gs>
                <a:gs pos="50000">
                  <a:srgbClr val="7B4690"/>
                </a:gs>
                <a:gs pos="100000">
                  <a:srgbClr val="7B4690"/>
                </a:gs>
              </a:gsLst>
              <a:lin ang="0" scaled="1"/>
            </a:gradFill>
            <a:ln w="12700">
              <a:noFill/>
              <a:bevel/>
              <a:headEnd/>
              <a:tailEnd/>
            </a:ln>
          </p:spPr>
          <p:txBody>
            <a:bodyPr anchor="ctr"/>
            <a:lstStyle/>
            <a:p>
              <a:pPr algn="ctr"/>
              <a:endParaRPr lang="zh-CN" altLang="en-US" sz="1800">
                <a:solidFill>
                  <a:srgbClr val="FFFFFF"/>
                </a:solidFill>
                <a:latin typeface="等线" charset="0"/>
              </a:endParaRPr>
            </a:p>
          </p:txBody>
        </p:sp>
        <p:sp>
          <p:nvSpPr>
            <p:cNvPr id="13329" name="圆角矩形 8"/>
            <p:cNvSpPr>
              <a:spLocks noChangeArrowheads="1"/>
            </p:cNvSpPr>
            <p:nvPr/>
          </p:nvSpPr>
          <p:spPr bwMode="auto">
            <a:xfrm>
              <a:off x="525463" y="2524597"/>
              <a:ext cx="1052512" cy="139726"/>
            </a:xfrm>
            <a:prstGeom prst="roundRect">
              <a:avLst>
                <a:gd name="adj" fmla="val 50000"/>
              </a:avLst>
            </a:prstGeom>
            <a:gradFill rotWithShape="1">
              <a:gsLst>
                <a:gs pos="0">
                  <a:srgbClr val="7B4690"/>
                </a:gs>
                <a:gs pos="50000">
                  <a:srgbClr val="7B4690"/>
                </a:gs>
                <a:gs pos="50000">
                  <a:srgbClr val="593268"/>
                </a:gs>
                <a:gs pos="100000">
                  <a:srgbClr val="593268"/>
                </a:gs>
              </a:gsLst>
              <a:lin ang="5400000" scaled="1"/>
            </a:gradFill>
            <a:ln w="12700">
              <a:noFill/>
              <a:bevel/>
              <a:headEnd/>
              <a:tailEnd/>
            </a:ln>
          </p:spPr>
          <p:txBody>
            <a:bodyPr anchor="ctr"/>
            <a:lstStyle/>
            <a:p>
              <a:pPr algn="ctr"/>
              <a:endParaRPr lang="zh-CN" altLang="en-US" sz="1800">
                <a:solidFill>
                  <a:srgbClr val="FFFFFF"/>
                </a:solidFill>
                <a:latin typeface="等线" charset="0"/>
              </a:endParaRPr>
            </a:p>
          </p:txBody>
        </p:sp>
        <p:sp>
          <p:nvSpPr>
            <p:cNvPr id="13330" name="圆角矩形 9"/>
            <p:cNvSpPr>
              <a:spLocks noChangeArrowheads="1"/>
            </p:cNvSpPr>
            <p:nvPr/>
          </p:nvSpPr>
          <p:spPr bwMode="auto">
            <a:xfrm>
              <a:off x="525463" y="2721484"/>
              <a:ext cx="1052512" cy="139726"/>
            </a:xfrm>
            <a:prstGeom prst="roundRect">
              <a:avLst>
                <a:gd name="adj" fmla="val 50000"/>
              </a:avLst>
            </a:prstGeom>
            <a:gradFill rotWithShape="1">
              <a:gsLst>
                <a:gs pos="0">
                  <a:srgbClr val="7B4690"/>
                </a:gs>
                <a:gs pos="50000">
                  <a:srgbClr val="7B4690"/>
                </a:gs>
                <a:gs pos="50000">
                  <a:srgbClr val="593268"/>
                </a:gs>
                <a:gs pos="100000">
                  <a:srgbClr val="593268"/>
                </a:gs>
              </a:gsLst>
              <a:lin ang="5400000" scaled="1"/>
            </a:gradFill>
            <a:ln w="12700">
              <a:noFill/>
              <a:bevel/>
              <a:headEnd/>
              <a:tailEnd/>
            </a:ln>
          </p:spPr>
          <p:txBody>
            <a:bodyPr anchor="ctr"/>
            <a:lstStyle/>
            <a:p>
              <a:pPr algn="ctr"/>
              <a:endParaRPr lang="zh-CN" altLang="en-US" sz="1800">
                <a:solidFill>
                  <a:srgbClr val="FFFFFF"/>
                </a:solidFill>
                <a:latin typeface="等线" charset="0"/>
              </a:endParaRPr>
            </a:p>
          </p:txBody>
        </p:sp>
        <p:sp>
          <p:nvSpPr>
            <p:cNvPr id="13331" name="任意多边形 10"/>
            <p:cNvSpPr>
              <a:spLocks noChangeArrowheads="1"/>
            </p:cNvSpPr>
            <p:nvPr/>
          </p:nvSpPr>
          <p:spPr bwMode="auto">
            <a:xfrm>
              <a:off x="649288" y="2915195"/>
              <a:ext cx="804862" cy="323911"/>
            </a:xfrm>
            <a:custGeom>
              <a:avLst/>
              <a:gdLst>
                <a:gd name="T0" fmla="*/ 58777 w 804863"/>
                <a:gd name="T1" fmla="*/ 0 h 324456"/>
                <a:gd name="T2" fmla="*/ 746086 w 804863"/>
                <a:gd name="T3" fmla="*/ 0 h 324456"/>
                <a:gd name="T4" fmla="*/ 804863 w 804863"/>
                <a:gd name="T5" fmla="*/ 58777 h 324456"/>
                <a:gd name="T6" fmla="*/ 804862 w 804863"/>
                <a:gd name="T7" fmla="*/ 58777 h 324456"/>
                <a:gd name="T8" fmla="*/ 746085 w 804863"/>
                <a:gd name="T9" fmla="*/ 117554 h 324456"/>
                <a:gd name="T10" fmla="*/ 681293 w 804863"/>
                <a:gd name="T11" fmla="*/ 117554 h 324456"/>
                <a:gd name="T12" fmla="*/ 478631 w 804863"/>
                <a:gd name="T13" fmla="*/ 239867 h 324456"/>
                <a:gd name="T14" fmla="*/ 478631 w 804863"/>
                <a:gd name="T15" fmla="*/ 293946 h 324456"/>
                <a:gd name="T16" fmla="*/ 454235 w 804863"/>
                <a:gd name="T17" fmla="*/ 293946 h 324456"/>
                <a:gd name="T18" fmla="*/ 454235 w 804863"/>
                <a:gd name="T19" fmla="*/ 324456 h 324456"/>
                <a:gd name="T20" fmla="*/ 364914 w 804863"/>
                <a:gd name="T21" fmla="*/ 324456 h 324456"/>
                <a:gd name="T22" fmla="*/ 364914 w 804863"/>
                <a:gd name="T23" fmla="*/ 293946 h 324456"/>
                <a:gd name="T24" fmla="*/ 330994 w 804863"/>
                <a:gd name="T25" fmla="*/ 293946 h 324456"/>
                <a:gd name="T26" fmla="*/ 330994 w 804863"/>
                <a:gd name="T27" fmla="*/ 235744 h 324456"/>
                <a:gd name="T28" fmla="*/ 333685 w 804863"/>
                <a:gd name="T29" fmla="*/ 235744 h 324456"/>
                <a:gd name="T30" fmla="*/ 137852 w 804863"/>
                <a:gd name="T31" fmla="*/ 117553 h 324456"/>
                <a:gd name="T32" fmla="*/ 58777 w 804863"/>
                <a:gd name="T33" fmla="*/ 117553 h 324456"/>
                <a:gd name="T34" fmla="*/ 17215 w 804863"/>
                <a:gd name="T35" fmla="*/ 100338 h 324456"/>
                <a:gd name="T36" fmla="*/ 0 w 804863"/>
                <a:gd name="T37" fmla="*/ 58776 h 324456"/>
                <a:gd name="T38" fmla="*/ 17215 w 804863"/>
                <a:gd name="T39" fmla="*/ 17215 h 324456"/>
                <a:gd name="T40" fmla="*/ 58777 w 804863"/>
                <a:gd name="T41" fmla="*/ 0 h 3244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04863"/>
                <a:gd name="T64" fmla="*/ 0 h 324456"/>
                <a:gd name="T65" fmla="*/ 804863 w 804863"/>
                <a:gd name="T66" fmla="*/ 324456 h 3244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04863" h="324456">
                  <a:moveTo>
                    <a:pt x="58777" y="0"/>
                  </a:moveTo>
                  <a:lnTo>
                    <a:pt x="746086" y="0"/>
                  </a:lnTo>
                  <a:cubicBezTo>
                    <a:pt x="778548" y="0"/>
                    <a:pt x="804863" y="26315"/>
                    <a:pt x="804863" y="58777"/>
                  </a:cubicBezTo>
                  <a:lnTo>
                    <a:pt x="804862" y="58777"/>
                  </a:lnTo>
                  <a:cubicBezTo>
                    <a:pt x="804862" y="91239"/>
                    <a:pt x="778547" y="117554"/>
                    <a:pt x="746085" y="117554"/>
                  </a:cubicBezTo>
                  <a:lnTo>
                    <a:pt x="681293" y="117554"/>
                  </a:lnTo>
                  <a:lnTo>
                    <a:pt x="478631" y="239867"/>
                  </a:lnTo>
                  <a:lnTo>
                    <a:pt x="478631" y="293946"/>
                  </a:lnTo>
                  <a:lnTo>
                    <a:pt x="454235" y="293946"/>
                  </a:lnTo>
                  <a:lnTo>
                    <a:pt x="454235" y="324456"/>
                  </a:lnTo>
                  <a:lnTo>
                    <a:pt x="364914" y="324456"/>
                  </a:lnTo>
                  <a:lnTo>
                    <a:pt x="364914" y="293946"/>
                  </a:lnTo>
                  <a:lnTo>
                    <a:pt x="330994" y="293946"/>
                  </a:lnTo>
                  <a:lnTo>
                    <a:pt x="330994" y="235744"/>
                  </a:lnTo>
                  <a:lnTo>
                    <a:pt x="333685" y="235744"/>
                  </a:lnTo>
                  <a:lnTo>
                    <a:pt x="137852" y="117553"/>
                  </a:lnTo>
                  <a:lnTo>
                    <a:pt x="58777" y="117553"/>
                  </a:lnTo>
                  <a:cubicBezTo>
                    <a:pt x="42546" y="117553"/>
                    <a:pt x="27852" y="110974"/>
                    <a:pt x="17215" y="100338"/>
                  </a:cubicBezTo>
                  <a:lnTo>
                    <a:pt x="0" y="58776"/>
                  </a:lnTo>
                  <a:lnTo>
                    <a:pt x="17215" y="17215"/>
                  </a:lnTo>
                  <a:cubicBezTo>
                    <a:pt x="27852" y="6579"/>
                    <a:pt x="42546" y="0"/>
                    <a:pt x="58777" y="0"/>
                  </a:cubicBezTo>
                  <a:close/>
                </a:path>
              </a:pathLst>
            </a:custGeom>
            <a:gradFill rotWithShape="1">
              <a:gsLst>
                <a:gs pos="0">
                  <a:srgbClr val="7B4690"/>
                </a:gs>
                <a:gs pos="50000">
                  <a:srgbClr val="7B4690"/>
                </a:gs>
                <a:gs pos="50000">
                  <a:srgbClr val="593268"/>
                </a:gs>
                <a:gs pos="100000">
                  <a:srgbClr val="593268"/>
                </a:gs>
              </a:gsLst>
              <a:lin ang="5400000" scaled="1"/>
            </a:gradFill>
            <a:ln w="12700">
              <a:noFill/>
              <a:bevel/>
              <a:headEnd/>
              <a:tailEnd/>
            </a:ln>
          </p:spPr>
          <p:txBody>
            <a:bodyPr anchor="ctr"/>
            <a:lstStyle/>
            <a:p>
              <a:pPr algn="ctr"/>
              <a:endParaRPr lang="zh-CN" altLang="en-US" sz="1800">
                <a:solidFill>
                  <a:srgbClr val="FFFFFF"/>
                </a:solidFill>
                <a:latin typeface="等线" charset="0"/>
              </a:endParaRPr>
            </a:p>
          </p:txBody>
        </p:sp>
      </p:grpSp>
      <p:grpSp>
        <p:nvGrpSpPr>
          <p:cNvPr id="13332" name="Group 63"/>
          <p:cNvGrpSpPr>
            <a:grpSpLocks/>
          </p:cNvGrpSpPr>
          <p:nvPr/>
        </p:nvGrpSpPr>
        <p:grpSpPr bwMode="auto">
          <a:xfrm>
            <a:off x="2578100" y="2530475"/>
            <a:ext cx="7151688" cy="871538"/>
            <a:chOff x="0" y="0"/>
            <a:chExt cx="4505" cy="549"/>
          </a:xfrm>
        </p:grpSpPr>
        <p:sp>
          <p:nvSpPr>
            <p:cNvPr id="13333" name="椭圆 76"/>
            <p:cNvSpPr>
              <a:spLocks noChangeArrowheads="1"/>
            </p:cNvSpPr>
            <p:nvPr/>
          </p:nvSpPr>
          <p:spPr bwMode="auto">
            <a:xfrm>
              <a:off x="58" y="58"/>
              <a:ext cx="399" cy="399"/>
            </a:xfrm>
            <a:prstGeom prst="ellipse">
              <a:avLst/>
            </a:prstGeom>
            <a:gradFill rotWithShape="1">
              <a:gsLst>
                <a:gs pos="0">
                  <a:srgbClr val="D3D3D3"/>
                </a:gs>
                <a:gs pos="100000">
                  <a:srgbClr val="F7F7F7"/>
                </a:gs>
              </a:gsLst>
              <a:lin ang="2700000" scaled="1"/>
            </a:gradFill>
            <a:ln w="19050">
              <a:solidFill>
                <a:srgbClr val="31538F"/>
              </a:solidFill>
              <a:bevel/>
              <a:headEnd/>
              <a:tailEnd/>
            </a:ln>
          </p:spPr>
          <p:txBody>
            <a:bodyPr anchor="ctr"/>
            <a:lstStyle/>
            <a:p>
              <a:pPr algn="ctr"/>
              <a:r>
                <a:rPr lang="en-US" sz="1800"/>
                <a:t>2</a:t>
              </a:r>
              <a:endParaRPr lang="zh-CN" altLang="en-US"/>
            </a:p>
          </p:txBody>
        </p:sp>
        <p:sp>
          <p:nvSpPr>
            <p:cNvPr id="13334" name="矩形 16"/>
            <p:cNvSpPr>
              <a:spLocks noChangeArrowheads="1"/>
            </p:cNvSpPr>
            <p:nvPr/>
          </p:nvSpPr>
          <p:spPr bwMode="auto">
            <a:xfrm>
              <a:off x="549" y="17"/>
              <a:ext cx="3956" cy="403"/>
            </a:xfrm>
            <a:prstGeom prst="rect">
              <a:avLst/>
            </a:prstGeom>
            <a:noFill/>
            <a:ln w="9525">
              <a:noFill/>
              <a:miter lim="800000"/>
              <a:headEnd/>
              <a:tailEnd/>
            </a:ln>
          </p:spPr>
          <p:txBody>
            <a:bodyPr wrap="none">
              <a:spAutoFit/>
            </a:bodyPr>
            <a:lstStyle/>
            <a:p>
              <a:pPr>
                <a:lnSpc>
                  <a:spcPct val="150000"/>
                </a:lnSpc>
              </a:pPr>
              <a:r>
                <a:rPr lang="zh-CN" altLang="en-US" sz="2400" b="1">
                  <a:solidFill>
                    <a:srgbClr val="404040"/>
                  </a:solidFill>
                  <a:latin typeface="微软雅黑 Light" charset="-122"/>
                  <a:ea typeface="微软雅黑 Light" charset="-122"/>
                  <a:sym typeface="微软雅黑 Light" charset="-122"/>
                </a:rPr>
                <a:t>由代扣代缴为主到</a:t>
              </a:r>
              <a:r>
                <a:rPr lang="zh-CN" altLang="en-US" sz="2400" b="1">
                  <a:solidFill>
                    <a:srgbClr val="FF0000"/>
                  </a:solidFill>
                  <a:latin typeface="微软雅黑 Light" charset="-122"/>
                  <a:ea typeface="微软雅黑 Light" charset="-122"/>
                  <a:sym typeface="微软雅黑 Light" charset="-122"/>
                </a:rPr>
                <a:t>预扣预缴</a:t>
              </a:r>
              <a:r>
                <a:rPr lang="zh-CN" altLang="en-US" sz="2400" b="1">
                  <a:solidFill>
                    <a:srgbClr val="404040"/>
                  </a:solidFill>
                  <a:latin typeface="微软雅黑 Light" charset="-122"/>
                  <a:ea typeface="微软雅黑 Light" charset="-122"/>
                  <a:sym typeface="微软雅黑 Light" charset="-122"/>
                </a:rPr>
                <a:t>和自行申报相结合</a:t>
              </a:r>
              <a:endParaRPr lang="zh-CN" altLang="en-US"/>
            </a:p>
          </p:txBody>
        </p:sp>
      </p:grpSp>
      <p:grpSp>
        <p:nvGrpSpPr>
          <p:cNvPr id="13335" name="Group 64"/>
          <p:cNvGrpSpPr>
            <a:grpSpLocks/>
          </p:cNvGrpSpPr>
          <p:nvPr/>
        </p:nvGrpSpPr>
        <p:grpSpPr bwMode="auto">
          <a:xfrm>
            <a:off x="2566988" y="3468688"/>
            <a:ext cx="6800850" cy="871537"/>
            <a:chOff x="0" y="0"/>
            <a:chExt cx="4284" cy="549"/>
          </a:xfrm>
        </p:grpSpPr>
        <p:sp>
          <p:nvSpPr>
            <p:cNvPr id="13336" name="椭圆 77"/>
            <p:cNvSpPr>
              <a:spLocks noChangeArrowheads="1"/>
            </p:cNvSpPr>
            <p:nvPr/>
          </p:nvSpPr>
          <p:spPr bwMode="auto">
            <a:xfrm>
              <a:off x="55" y="59"/>
              <a:ext cx="400" cy="400"/>
            </a:xfrm>
            <a:prstGeom prst="ellipse">
              <a:avLst/>
            </a:prstGeom>
            <a:gradFill rotWithShape="1">
              <a:gsLst>
                <a:gs pos="0">
                  <a:srgbClr val="D3D3D3"/>
                </a:gs>
                <a:gs pos="100000">
                  <a:srgbClr val="F7F7F7"/>
                </a:gs>
              </a:gsLst>
              <a:lin ang="2700000" scaled="1"/>
            </a:gradFill>
            <a:ln w="19050">
              <a:solidFill>
                <a:srgbClr val="31538F"/>
              </a:solidFill>
              <a:bevel/>
              <a:headEnd/>
              <a:tailEnd/>
            </a:ln>
          </p:spPr>
          <p:txBody>
            <a:bodyPr anchor="ctr"/>
            <a:lstStyle/>
            <a:p>
              <a:pPr algn="ctr"/>
              <a:r>
                <a:rPr lang="en-US" sz="1800"/>
                <a:t>3</a:t>
              </a:r>
              <a:endParaRPr lang="zh-CN" altLang="en-US"/>
            </a:p>
          </p:txBody>
        </p:sp>
        <p:sp>
          <p:nvSpPr>
            <p:cNvPr id="13337" name="矩形 20"/>
            <p:cNvSpPr>
              <a:spLocks noChangeArrowheads="1"/>
            </p:cNvSpPr>
            <p:nvPr/>
          </p:nvSpPr>
          <p:spPr bwMode="auto">
            <a:xfrm>
              <a:off x="536" y="35"/>
              <a:ext cx="3748" cy="403"/>
            </a:xfrm>
            <a:prstGeom prst="rect">
              <a:avLst/>
            </a:prstGeom>
            <a:noFill/>
            <a:ln w="9525">
              <a:noFill/>
              <a:miter lim="800000"/>
              <a:headEnd/>
              <a:tailEnd/>
            </a:ln>
          </p:spPr>
          <p:txBody>
            <a:bodyPr wrap="none">
              <a:spAutoFit/>
            </a:bodyPr>
            <a:lstStyle/>
            <a:p>
              <a:pPr>
                <a:lnSpc>
                  <a:spcPct val="150000"/>
                </a:lnSpc>
              </a:pPr>
              <a:r>
                <a:rPr lang="zh-CN" altLang="en-US" sz="2400" b="1">
                  <a:solidFill>
                    <a:srgbClr val="404040"/>
                  </a:solidFill>
                  <a:latin typeface="微软雅黑 Light" charset="-122"/>
                  <a:ea typeface="微软雅黑 Light" charset="-122"/>
                  <a:sym typeface="微软雅黑 Light" charset="-122"/>
                </a:rPr>
                <a:t>基本费用减除标准由</a:t>
              </a:r>
              <a:r>
                <a:rPr lang="en-US" sz="2400" b="1">
                  <a:solidFill>
                    <a:srgbClr val="404040"/>
                  </a:solidFill>
                  <a:latin typeface="微软雅黑 Light" charset="-122"/>
                  <a:ea typeface="微软雅黑 Light" charset="-122"/>
                  <a:sym typeface="微软雅黑 Light" charset="-122"/>
                </a:rPr>
                <a:t>3500</a:t>
              </a:r>
              <a:r>
                <a:rPr lang="zh-CN" altLang="en-US" sz="2400" b="1">
                  <a:solidFill>
                    <a:srgbClr val="404040"/>
                  </a:solidFill>
                  <a:latin typeface="微软雅黑 Light" charset="-122"/>
                  <a:ea typeface="微软雅黑 Light" charset="-122"/>
                  <a:sym typeface="微软雅黑 Light" charset="-122"/>
                </a:rPr>
                <a:t>元提高到</a:t>
              </a:r>
              <a:r>
                <a:rPr lang="en-US" sz="2400" b="1">
                  <a:solidFill>
                    <a:srgbClr val="404040"/>
                  </a:solidFill>
                  <a:latin typeface="微软雅黑 Light" charset="-122"/>
                  <a:ea typeface="微软雅黑 Light" charset="-122"/>
                  <a:sym typeface="微软雅黑 Light" charset="-122"/>
                </a:rPr>
                <a:t>5000</a:t>
              </a:r>
              <a:r>
                <a:rPr lang="zh-CN" altLang="en-US" sz="2400" b="1">
                  <a:solidFill>
                    <a:srgbClr val="404040"/>
                  </a:solidFill>
                  <a:latin typeface="微软雅黑 Light" charset="-122"/>
                  <a:ea typeface="微软雅黑 Light" charset="-122"/>
                  <a:sym typeface="微软雅黑 Light" charset="-122"/>
                </a:rPr>
                <a:t>元</a:t>
              </a:r>
              <a:endParaRPr lang="zh-CN" altLang="en-US"/>
            </a:p>
          </p:txBody>
        </p:sp>
      </p:grpSp>
      <p:grpSp>
        <p:nvGrpSpPr>
          <p:cNvPr id="13338" name="Group 65"/>
          <p:cNvGrpSpPr>
            <a:grpSpLocks/>
          </p:cNvGrpSpPr>
          <p:nvPr/>
        </p:nvGrpSpPr>
        <p:grpSpPr bwMode="auto">
          <a:xfrm>
            <a:off x="2535238" y="4392613"/>
            <a:ext cx="5681662" cy="874712"/>
            <a:chOff x="0" y="0"/>
            <a:chExt cx="3579" cy="551"/>
          </a:xfrm>
        </p:grpSpPr>
        <p:sp>
          <p:nvSpPr>
            <p:cNvPr id="13339" name="椭圆 78"/>
            <p:cNvSpPr>
              <a:spLocks noChangeArrowheads="1"/>
            </p:cNvSpPr>
            <p:nvPr/>
          </p:nvSpPr>
          <p:spPr bwMode="auto">
            <a:xfrm>
              <a:off x="57" y="60"/>
              <a:ext cx="400" cy="400"/>
            </a:xfrm>
            <a:prstGeom prst="ellipse">
              <a:avLst/>
            </a:prstGeom>
            <a:gradFill rotWithShape="1">
              <a:gsLst>
                <a:gs pos="0">
                  <a:srgbClr val="D3D3D3"/>
                </a:gs>
                <a:gs pos="100000">
                  <a:srgbClr val="F7F7F7"/>
                </a:gs>
              </a:gsLst>
              <a:lin ang="2700000" scaled="1"/>
            </a:gradFill>
            <a:ln w="19050">
              <a:solidFill>
                <a:srgbClr val="31538F"/>
              </a:solidFill>
              <a:bevel/>
              <a:headEnd/>
              <a:tailEnd/>
            </a:ln>
          </p:spPr>
          <p:txBody>
            <a:bodyPr anchor="ctr"/>
            <a:lstStyle/>
            <a:p>
              <a:pPr algn="ctr"/>
              <a:r>
                <a:rPr lang="en-US" sz="1800"/>
                <a:t>4</a:t>
              </a:r>
              <a:endParaRPr lang="zh-CN" altLang="en-US"/>
            </a:p>
          </p:txBody>
        </p:sp>
        <p:sp>
          <p:nvSpPr>
            <p:cNvPr id="13340" name="矩形 21"/>
            <p:cNvSpPr>
              <a:spLocks noChangeArrowheads="1"/>
            </p:cNvSpPr>
            <p:nvPr/>
          </p:nvSpPr>
          <p:spPr bwMode="auto">
            <a:xfrm>
              <a:off x="583" y="0"/>
              <a:ext cx="2996" cy="403"/>
            </a:xfrm>
            <a:prstGeom prst="rect">
              <a:avLst/>
            </a:prstGeom>
            <a:noFill/>
            <a:ln w="9525">
              <a:noFill/>
              <a:miter lim="800000"/>
              <a:headEnd/>
              <a:tailEnd/>
            </a:ln>
          </p:spPr>
          <p:txBody>
            <a:bodyPr wrap="none">
              <a:spAutoFit/>
            </a:bodyPr>
            <a:lstStyle/>
            <a:p>
              <a:pPr>
                <a:lnSpc>
                  <a:spcPct val="150000"/>
                </a:lnSpc>
              </a:pPr>
              <a:r>
                <a:rPr lang="zh-CN" altLang="en-US" sz="2400" b="1">
                  <a:solidFill>
                    <a:srgbClr val="FF0000"/>
                  </a:solidFill>
                  <a:latin typeface="微软雅黑 Light" charset="-122"/>
                  <a:ea typeface="微软雅黑 Light" charset="-122"/>
                  <a:sym typeface="微软雅黑 Light" charset="-122"/>
                </a:rPr>
                <a:t>实名</a:t>
              </a:r>
              <a:r>
                <a:rPr lang="zh-CN" altLang="en-US" sz="2400" b="1">
                  <a:solidFill>
                    <a:srgbClr val="404040"/>
                  </a:solidFill>
                  <a:latin typeface="微软雅黑 Light" charset="-122"/>
                  <a:ea typeface="微软雅黑 Light" charset="-122"/>
                  <a:sym typeface="微软雅黑 Light" charset="-122"/>
                </a:rPr>
                <a:t>办税，建立个人纳税信用体系</a:t>
              </a:r>
              <a:endParaRPr lang="en-US" sz="2400" b="1">
                <a:solidFill>
                  <a:srgbClr val="404040"/>
                </a:solidFill>
                <a:latin typeface="微软雅黑 Light" charset="-122"/>
                <a:ea typeface="微软雅黑 Light" charset="-122"/>
                <a:sym typeface="微软雅黑 Light" charset="-122"/>
              </a:endParaRPr>
            </a:p>
          </p:txBody>
        </p:sp>
      </p:grpSp>
      <p:grpSp>
        <p:nvGrpSpPr>
          <p:cNvPr id="13341" name="Group 66"/>
          <p:cNvGrpSpPr>
            <a:grpSpLocks/>
          </p:cNvGrpSpPr>
          <p:nvPr/>
        </p:nvGrpSpPr>
        <p:grpSpPr bwMode="auto">
          <a:xfrm>
            <a:off x="2566988" y="5364163"/>
            <a:ext cx="4202112" cy="871537"/>
            <a:chOff x="0" y="0"/>
            <a:chExt cx="2647" cy="549"/>
          </a:xfrm>
        </p:grpSpPr>
        <p:sp>
          <p:nvSpPr>
            <p:cNvPr id="13342" name="椭圆 79"/>
            <p:cNvSpPr>
              <a:spLocks noChangeArrowheads="1"/>
            </p:cNvSpPr>
            <p:nvPr/>
          </p:nvSpPr>
          <p:spPr bwMode="auto">
            <a:xfrm>
              <a:off x="65" y="59"/>
              <a:ext cx="406" cy="399"/>
            </a:xfrm>
            <a:prstGeom prst="ellipse">
              <a:avLst/>
            </a:prstGeom>
            <a:gradFill rotWithShape="1">
              <a:gsLst>
                <a:gs pos="0">
                  <a:srgbClr val="D3D3D3"/>
                </a:gs>
                <a:gs pos="100000">
                  <a:srgbClr val="F7F7F7"/>
                </a:gs>
              </a:gsLst>
              <a:lin ang="2700000" scaled="1"/>
            </a:gradFill>
            <a:ln w="19050">
              <a:solidFill>
                <a:srgbClr val="31538F"/>
              </a:solidFill>
              <a:bevel/>
              <a:headEnd/>
              <a:tailEnd/>
            </a:ln>
          </p:spPr>
          <p:txBody>
            <a:bodyPr anchor="ctr"/>
            <a:lstStyle/>
            <a:p>
              <a:pPr algn="ctr"/>
              <a:r>
                <a:rPr lang="en-US" sz="1800"/>
                <a:t>5</a:t>
              </a:r>
              <a:endParaRPr lang="zh-CN" altLang="en-US"/>
            </a:p>
          </p:txBody>
        </p:sp>
        <p:sp>
          <p:nvSpPr>
            <p:cNvPr id="13343" name="矩形 22"/>
            <p:cNvSpPr>
              <a:spLocks noChangeArrowheads="1"/>
            </p:cNvSpPr>
            <p:nvPr/>
          </p:nvSpPr>
          <p:spPr bwMode="auto">
            <a:xfrm>
              <a:off x="517" y="25"/>
              <a:ext cx="2130" cy="403"/>
            </a:xfrm>
            <a:prstGeom prst="rect">
              <a:avLst/>
            </a:prstGeom>
            <a:noFill/>
            <a:ln w="9525">
              <a:noFill/>
              <a:miter lim="800000"/>
              <a:headEnd/>
              <a:tailEnd/>
            </a:ln>
          </p:spPr>
          <p:txBody>
            <a:bodyPr>
              <a:spAutoFit/>
            </a:bodyPr>
            <a:lstStyle/>
            <a:p>
              <a:pPr>
                <a:lnSpc>
                  <a:spcPct val="150000"/>
                </a:lnSpc>
              </a:pPr>
              <a:r>
                <a:rPr lang="en-US" sz="2400" b="1">
                  <a:solidFill>
                    <a:srgbClr val="404040"/>
                  </a:solidFill>
                  <a:latin typeface="微软雅黑 Light" charset="-122"/>
                  <a:ea typeface="微软雅黑 Light" charset="-122"/>
                  <a:sym typeface="微软雅黑 Light" charset="-122"/>
                </a:rPr>
                <a:t> </a:t>
              </a:r>
              <a:r>
                <a:rPr lang="zh-CN" altLang="en-US" sz="2400" b="1">
                  <a:solidFill>
                    <a:srgbClr val="404040"/>
                  </a:solidFill>
                  <a:latin typeface="微软雅黑 Light" charset="-122"/>
                  <a:ea typeface="微软雅黑 Light" charset="-122"/>
                  <a:sym typeface="微软雅黑 Light" charset="-122"/>
                </a:rPr>
                <a:t>引入专项附加扣除</a:t>
              </a:r>
              <a:endParaRPr lang="zh-CN" altLang="en-US"/>
            </a:p>
          </p:txBody>
        </p:sp>
      </p:grpSp>
      <p:sp>
        <p:nvSpPr>
          <p:cNvPr id="13344" name="文本框 139"/>
          <p:cNvSpPr>
            <a:spLocks noChangeArrowheads="1"/>
          </p:cNvSpPr>
          <p:nvPr/>
        </p:nvSpPr>
        <p:spPr bwMode="auto">
          <a:xfrm>
            <a:off x="2116138" y="142875"/>
            <a:ext cx="7143750" cy="641350"/>
          </a:xfrm>
          <a:prstGeom prst="rect">
            <a:avLst/>
          </a:prstGeom>
          <a:noFill/>
          <a:ln w="9525">
            <a:noFill/>
            <a:miter lim="800000"/>
            <a:headEnd/>
            <a:tailEnd/>
          </a:ln>
        </p:spPr>
        <p:txBody>
          <a:bodyPr>
            <a:spAutoFit/>
          </a:bodyPr>
          <a:lstStyle/>
          <a:p>
            <a:r>
              <a:rPr lang="zh-CN" altLang="en-US" sz="3600">
                <a:solidFill>
                  <a:schemeClr val="bg1"/>
                </a:solidFill>
                <a:latin typeface="时尚中黑简体" charset="-122"/>
                <a:ea typeface="时尚中黑简体" charset="-122"/>
                <a:sym typeface="时尚中黑简体" charset="-122"/>
              </a:rPr>
              <a:t>综合与分类税制</a:t>
            </a:r>
            <a:endParaRPr lang="zh-CN" altLang="en-US"/>
          </a:p>
        </p:txBody>
      </p:sp>
      <p:grpSp>
        <p:nvGrpSpPr>
          <p:cNvPr id="13345" name="Group 62"/>
          <p:cNvGrpSpPr>
            <a:grpSpLocks/>
          </p:cNvGrpSpPr>
          <p:nvPr/>
        </p:nvGrpSpPr>
        <p:grpSpPr bwMode="auto">
          <a:xfrm>
            <a:off x="2555875" y="1593850"/>
            <a:ext cx="4776788" cy="871538"/>
            <a:chOff x="0" y="0"/>
            <a:chExt cx="3009" cy="549"/>
          </a:xfrm>
        </p:grpSpPr>
        <p:sp>
          <p:nvSpPr>
            <p:cNvPr id="13346" name="矩形 9"/>
            <p:cNvSpPr>
              <a:spLocks noChangeArrowheads="1"/>
            </p:cNvSpPr>
            <p:nvPr/>
          </p:nvSpPr>
          <p:spPr bwMode="auto">
            <a:xfrm>
              <a:off x="533" y="16"/>
              <a:ext cx="2476" cy="403"/>
            </a:xfrm>
            <a:prstGeom prst="rect">
              <a:avLst/>
            </a:prstGeom>
            <a:noFill/>
            <a:ln w="9525">
              <a:noFill/>
              <a:miter lim="800000"/>
              <a:headEnd/>
              <a:tailEnd/>
            </a:ln>
          </p:spPr>
          <p:txBody>
            <a:bodyPr>
              <a:spAutoFit/>
            </a:bodyPr>
            <a:lstStyle/>
            <a:p>
              <a:pPr>
                <a:lnSpc>
                  <a:spcPct val="150000"/>
                </a:lnSpc>
              </a:pPr>
              <a:r>
                <a:rPr lang="zh-CN" altLang="en-US" sz="2400" b="1">
                  <a:solidFill>
                    <a:srgbClr val="404040"/>
                  </a:solidFill>
                  <a:latin typeface="微软雅黑 Light" charset="-122"/>
                  <a:ea typeface="微软雅黑 Light" charset="-122"/>
                  <a:sym typeface="微软雅黑 Light" charset="-122"/>
                </a:rPr>
                <a:t>由按</a:t>
              </a:r>
              <a:r>
                <a:rPr lang="zh-CN" altLang="en-US" sz="2400" b="1">
                  <a:solidFill>
                    <a:srgbClr val="FF0000"/>
                  </a:solidFill>
                  <a:latin typeface="微软雅黑 Light" charset="-122"/>
                  <a:ea typeface="微软雅黑 Light" charset="-122"/>
                  <a:sym typeface="微软雅黑 Light" charset="-122"/>
                </a:rPr>
                <a:t>月</a:t>
              </a:r>
              <a:r>
                <a:rPr lang="zh-CN" altLang="en-US" sz="2400" b="1">
                  <a:solidFill>
                    <a:srgbClr val="404040"/>
                  </a:solidFill>
                  <a:latin typeface="微软雅黑 Light" charset="-122"/>
                  <a:ea typeface="微软雅黑 Light" charset="-122"/>
                  <a:sym typeface="微软雅黑 Light" charset="-122"/>
                </a:rPr>
                <a:t>按次计税到按</a:t>
              </a:r>
              <a:r>
                <a:rPr lang="zh-CN" altLang="en-US" sz="2400" b="1">
                  <a:solidFill>
                    <a:srgbClr val="FF0000"/>
                  </a:solidFill>
                  <a:latin typeface="微软雅黑 Light" charset="-122"/>
                  <a:ea typeface="微软雅黑 Light" charset="-122"/>
                  <a:sym typeface="微软雅黑 Light" charset="-122"/>
                </a:rPr>
                <a:t>年</a:t>
              </a:r>
              <a:r>
                <a:rPr lang="zh-CN" altLang="en-US" sz="2400" b="1">
                  <a:solidFill>
                    <a:srgbClr val="404040"/>
                  </a:solidFill>
                  <a:latin typeface="微软雅黑 Light" charset="-122"/>
                  <a:ea typeface="微软雅黑 Light" charset="-122"/>
                  <a:sym typeface="微软雅黑 Light" charset="-122"/>
                </a:rPr>
                <a:t>计税</a:t>
              </a:r>
              <a:endParaRPr lang="en-US" sz="2400" b="1">
                <a:solidFill>
                  <a:srgbClr val="404040"/>
                </a:solidFill>
                <a:latin typeface="微软雅黑 Light" charset="-122"/>
                <a:ea typeface="微软雅黑 Light" charset="-122"/>
                <a:sym typeface="微软雅黑 Light" charset="-122"/>
              </a:endParaRPr>
            </a:p>
          </p:txBody>
        </p:sp>
        <p:sp>
          <p:nvSpPr>
            <p:cNvPr id="13347" name="椭圆 76"/>
            <p:cNvSpPr>
              <a:spLocks noChangeArrowheads="1"/>
            </p:cNvSpPr>
            <p:nvPr/>
          </p:nvSpPr>
          <p:spPr bwMode="auto">
            <a:xfrm>
              <a:off x="58" y="58"/>
              <a:ext cx="399" cy="399"/>
            </a:xfrm>
            <a:prstGeom prst="ellipse">
              <a:avLst/>
            </a:prstGeom>
            <a:gradFill rotWithShape="1">
              <a:gsLst>
                <a:gs pos="0">
                  <a:srgbClr val="D3D3D3"/>
                </a:gs>
                <a:gs pos="100000">
                  <a:srgbClr val="F7F7F7"/>
                </a:gs>
              </a:gsLst>
              <a:lin ang="2700000" scaled="1"/>
            </a:gradFill>
            <a:ln w="19050">
              <a:solidFill>
                <a:srgbClr val="31538F"/>
              </a:solidFill>
              <a:bevel/>
              <a:headEnd/>
              <a:tailEnd/>
            </a:ln>
          </p:spPr>
          <p:txBody>
            <a:bodyPr anchor="ctr"/>
            <a:lstStyle/>
            <a:p>
              <a:pPr algn="ctr"/>
              <a:r>
                <a:rPr lang="en-US" sz="1800"/>
                <a:t>1</a:t>
              </a:r>
              <a:endParaRPr lang="zh-CN" altLang="en-US"/>
            </a:p>
          </p:txBody>
        </p:sp>
      </p:grpSp>
      <p:sp>
        <p:nvSpPr>
          <p:cNvPr id="13348" name="Rectangle 61"/>
          <p:cNvSpPr>
            <a:spLocks noChangeArrowheads="1"/>
          </p:cNvSpPr>
          <p:nvPr/>
        </p:nvSpPr>
        <p:spPr bwMode="auto">
          <a:xfrm>
            <a:off x="842963" y="2587625"/>
            <a:ext cx="534987" cy="890588"/>
          </a:xfrm>
          <a:prstGeom prst="rect">
            <a:avLst/>
          </a:prstGeom>
          <a:noFill/>
          <a:ln w="9525">
            <a:noFill/>
            <a:miter lim="800000"/>
            <a:headEnd/>
            <a:tailEnd/>
          </a:ln>
        </p:spPr>
        <p:txBody>
          <a:bodyPr wrap="none" anchor="ctr"/>
          <a:lstStyle/>
          <a:p>
            <a:pPr algn="ctr"/>
            <a:r>
              <a:rPr lang="zh-CN" altLang="en-US" sz="2800">
                <a:solidFill>
                  <a:srgbClr val="000000"/>
                </a:solidFill>
                <a:latin typeface="等线" charset="0"/>
              </a:rPr>
              <a:t>主要变化</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45"/>
                                        </p:tgtEl>
                                        <p:attrNameLst>
                                          <p:attrName>style.visibility</p:attrName>
                                        </p:attrNameLst>
                                      </p:cBhvr>
                                      <p:to>
                                        <p:strVal val="visible"/>
                                      </p:to>
                                    </p:set>
                                    <p:anim calcmode="lin" valueType="num">
                                      <p:cBhvr>
                                        <p:cTn id="7" dur="500" fill="hold"/>
                                        <p:tgtEl>
                                          <p:spTgt spid="13345"/>
                                        </p:tgtEl>
                                        <p:attrNameLst>
                                          <p:attrName>ppt_x</p:attrName>
                                        </p:attrNameLst>
                                      </p:cBhvr>
                                      <p:tavLst>
                                        <p:tav tm="0">
                                          <p:val>
                                            <p:strVal val="#ppt_x"/>
                                          </p:val>
                                        </p:tav>
                                        <p:tav tm="100000">
                                          <p:val>
                                            <p:strVal val="#ppt_x"/>
                                          </p:val>
                                        </p:tav>
                                      </p:tavLst>
                                    </p:anim>
                                    <p:anim calcmode="lin" valueType="num">
                                      <p:cBhvr>
                                        <p:cTn id="8" dur="500" fill="hold"/>
                                        <p:tgtEl>
                                          <p:spTgt spid="1334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332"/>
                                        </p:tgtEl>
                                        <p:attrNameLst>
                                          <p:attrName>style.visibility</p:attrName>
                                        </p:attrNameLst>
                                      </p:cBhvr>
                                      <p:to>
                                        <p:strVal val="visible"/>
                                      </p:to>
                                    </p:set>
                                    <p:anim calcmode="lin" valueType="num">
                                      <p:cBhvr>
                                        <p:cTn id="13" dur="500" fill="hold"/>
                                        <p:tgtEl>
                                          <p:spTgt spid="13332"/>
                                        </p:tgtEl>
                                        <p:attrNameLst>
                                          <p:attrName>ppt_x</p:attrName>
                                        </p:attrNameLst>
                                      </p:cBhvr>
                                      <p:tavLst>
                                        <p:tav tm="0">
                                          <p:val>
                                            <p:strVal val="#ppt_x"/>
                                          </p:val>
                                        </p:tav>
                                        <p:tav tm="100000">
                                          <p:val>
                                            <p:strVal val="#ppt_x"/>
                                          </p:val>
                                        </p:tav>
                                      </p:tavLst>
                                    </p:anim>
                                    <p:anim calcmode="lin" valueType="num">
                                      <p:cBhvr>
                                        <p:cTn id="14" dur="500" fill="hold"/>
                                        <p:tgtEl>
                                          <p:spTgt spid="1333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335"/>
                                        </p:tgtEl>
                                        <p:attrNameLst>
                                          <p:attrName>style.visibility</p:attrName>
                                        </p:attrNameLst>
                                      </p:cBhvr>
                                      <p:to>
                                        <p:strVal val="visible"/>
                                      </p:to>
                                    </p:set>
                                    <p:anim calcmode="lin" valueType="num">
                                      <p:cBhvr>
                                        <p:cTn id="19" dur="500" fill="hold"/>
                                        <p:tgtEl>
                                          <p:spTgt spid="13335"/>
                                        </p:tgtEl>
                                        <p:attrNameLst>
                                          <p:attrName>ppt_x</p:attrName>
                                        </p:attrNameLst>
                                      </p:cBhvr>
                                      <p:tavLst>
                                        <p:tav tm="0">
                                          <p:val>
                                            <p:strVal val="#ppt_x"/>
                                          </p:val>
                                        </p:tav>
                                        <p:tav tm="100000">
                                          <p:val>
                                            <p:strVal val="#ppt_x"/>
                                          </p:val>
                                        </p:tav>
                                      </p:tavLst>
                                    </p:anim>
                                    <p:anim calcmode="lin" valueType="num">
                                      <p:cBhvr>
                                        <p:cTn id="20" dur="500" fill="hold"/>
                                        <p:tgtEl>
                                          <p:spTgt spid="133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3338"/>
                                        </p:tgtEl>
                                        <p:attrNameLst>
                                          <p:attrName>style.visibility</p:attrName>
                                        </p:attrNameLst>
                                      </p:cBhvr>
                                      <p:to>
                                        <p:strVal val="visible"/>
                                      </p:to>
                                    </p:set>
                                    <p:anim calcmode="lin" valueType="num">
                                      <p:cBhvr>
                                        <p:cTn id="25" dur="500" fill="hold"/>
                                        <p:tgtEl>
                                          <p:spTgt spid="13338"/>
                                        </p:tgtEl>
                                        <p:attrNameLst>
                                          <p:attrName>ppt_x</p:attrName>
                                        </p:attrNameLst>
                                      </p:cBhvr>
                                      <p:tavLst>
                                        <p:tav tm="0">
                                          <p:val>
                                            <p:strVal val="#ppt_x"/>
                                          </p:val>
                                        </p:tav>
                                        <p:tav tm="100000">
                                          <p:val>
                                            <p:strVal val="#ppt_x"/>
                                          </p:val>
                                        </p:tav>
                                      </p:tavLst>
                                    </p:anim>
                                    <p:anim calcmode="lin" valueType="num">
                                      <p:cBhvr>
                                        <p:cTn id="26" dur="500" fill="hold"/>
                                        <p:tgtEl>
                                          <p:spTgt spid="1333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3341"/>
                                        </p:tgtEl>
                                        <p:attrNameLst>
                                          <p:attrName>style.visibility</p:attrName>
                                        </p:attrNameLst>
                                      </p:cBhvr>
                                      <p:to>
                                        <p:strVal val="visible"/>
                                      </p:to>
                                    </p:set>
                                    <p:anim calcmode="lin" valueType="num">
                                      <p:cBhvr>
                                        <p:cTn id="31" dur="500" fill="hold"/>
                                        <p:tgtEl>
                                          <p:spTgt spid="13341"/>
                                        </p:tgtEl>
                                        <p:attrNameLst>
                                          <p:attrName>ppt_x</p:attrName>
                                        </p:attrNameLst>
                                      </p:cBhvr>
                                      <p:tavLst>
                                        <p:tav tm="0">
                                          <p:val>
                                            <p:strVal val="#ppt_x"/>
                                          </p:val>
                                        </p:tav>
                                        <p:tav tm="100000">
                                          <p:val>
                                            <p:strVal val="#ppt_x"/>
                                          </p:val>
                                        </p:tav>
                                      </p:tavLst>
                                    </p:anim>
                                    <p:anim calcmode="lin" valueType="num">
                                      <p:cBhvr>
                                        <p:cTn id="32" dur="500" fill="hold"/>
                                        <p:tgtEl>
                                          <p:spTgt spid="133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组合 56"/>
          <p:cNvGrpSpPr>
            <a:grpSpLocks/>
          </p:cNvGrpSpPr>
          <p:nvPr/>
        </p:nvGrpSpPr>
        <p:grpSpPr bwMode="auto">
          <a:xfrm>
            <a:off x="0" y="0"/>
            <a:ext cx="12192000" cy="6858000"/>
            <a:chOff x="0" y="0"/>
            <a:chExt cx="12192000" cy="6858000"/>
          </a:xfrm>
        </p:grpSpPr>
        <p:sp>
          <p:nvSpPr>
            <p:cNvPr id="14339" name="矩形 87"/>
            <p:cNvSpPr>
              <a:spLocks noChangeArrowheads="1"/>
            </p:cNvSpPr>
            <p:nvPr/>
          </p:nvSpPr>
          <p:spPr bwMode="auto">
            <a:xfrm>
              <a:off x="0" y="0"/>
              <a:ext cx="12192000" cy="933450"/>
            </a:xfrm>
            <a:prstGeom prst="rect">
              <a:avLst/>
            </a:prstGeom>
            <a:solidFill>
              <a:srgbClr val="0000FF"/>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14340" name="矩形 88"/>
            <p:cNvSpPr>
              <a:spLocks noChangeArrowheads="1"/>
            </p:cNvSpPr>
            <p:nvPr/>
          </p:nvSpPr>
          <p:spPr bwMode="auto">
            <a:xfrm>
              <a:off x="0" y="6172200"/>
              <a:ext cx="12192000" cy="685800"/>
            </a:xfrm>
            <a:prstGeom prst="rect">
              <a:avLst/>
            </a:prstGeom>
            <a:solidFill>
              <a:srgbClr val="0000FF"/>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14341" name="椭圆 89"/>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4342" name="椭圆 90"/>
            <p:cNvSpPr>
              <a:spLocks noChangeArrowheads="1"/>
            </p:cNvSpPr>
            <p:nvPr/>
          </p:nvSpPr>
          <p:spPr bwMode="auto">
            <a:xfrm>
              <a:off x="990277"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4343" name="椭圆 91"/>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4344" name="椭圆 92"/>
            <p:cNvSpPr>
              <a:spLocks noChangeArrowheads="1"/>
            </p:cNvSpPr>
            <p:nvPr/>
          </p:nvSpPr>
          <p:spPr bwMode="auto">
            <a:xfrm>
              <a:off x="11631048"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4345" name="椭圆 93"/>
            <p:cNvSpPr>
              <a:spLocks noChangeArrowheads="1"/>
            </p:cNvSpPr>
            <p:nvPr/>
          </p:nvSpPr>
          <p:spPr bwMode="auto">
            <a:xfrm>
              <a:off x="11070096"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4346" name="椭圆 95"/>
            <p:cNvSpPr>
              <a:spLocks noChangeArrowheads="1"/>
            </p:cNvSpPr>
            <p:nvPr/>
          </p:nvSpPr>
          <p:spPr bwMode="auto">
            <a:xfrm>
              <a:off x="381000" y="6274553"/>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grpSp>
      <p:grpSp>
        <p:nvGrpSpPr>
          <p:cNvPr id="14347" name="PA_组合 2"/>
          <p:cNvGrpSpPr>
            <a:grpSpLocks/>
          </p:cNvGrpSpPr>
          <p:nvPr/>
        </p:nvGrpSpPr>
        <p:grpSpPr bwMode="auto">
          <a:xfrm>
            <a:off x="409575" y="2573338"/>
            <a:ext cx="390525" cy="454025"/>
            <a:chOff x="0" y="0"/>
            <a:chExt cx="533748" cy="620301"/>
          </a:xfrm>
        </p:grpSpPr>
        <p:sp>
          <p:nvSpPr>
            <p:cNvPr id="14348" name="Oval 435"/>
            <p:cNvSpPr>
              <a:spLocks noChangeArrowheads="1"/>
            </p:cNvSpPr>
            <p:nvPr/>
          </p:nvSpPr>
          <p:spPr bwMode="auto">
            <a:xfrm>
              <a:off x="274808" y="0"/>
              <a:ext cx="214220" cy="250284"/>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14349" name="Freeform 436"/>
            <p:cNvSpPr>
              <a:spLocks noChangeArrowheads="1"/>
            </p:cNvSpPr>
            <p:nvPr/>
          </p:nvSpPr>
          <p:spPr bwMode="auto">
            <a:xfrm>
              <a:off x="260365" y="249421"/>
              <a:ext cx="273383" cy="368710"/>
            </a:xfrm>
            <a:custGeom>
              <a:avLst/>
              <a:gdLst>
                <a:gd name="T0" fmla="*/ 2147483647 w 160"/>
                <a:gd name="T1" fmla="*/ 2147483647 h 216"/>
                <a:gd name="T2" fmla="*/ 2147483647 w 160"/>
                <a:gd name="T3" fmla="*/ 2147483647 h 216"/>
                <a:gd name="T4" fmla="*/ 2147483647 w 160"/>
                <a:gd name="T5" fmla="*/ 2147483647 h 216"/>
                <a:gd name="T6" fmla="*/ 2147483647 w 160"/>
                <a:gd name="T7" fmla="*/ 2147483647 h 216"/>
                <a:gd name="T8" fmla="*/ 2147483647 w 160"/>
                <a:gd name="T9" fmla="*/ 2147483647 h 216"/>
                <a:gd name="T10" fmla="*/ 0 w 160"/>
                <a:gd name="T11" fmla="*/ 2147483647 h 216"/>
                <a:gd name="T12" fmla="*/ 0 w 160"/>
                <a:gd name="T13" fmla="*/ 2147483647 h 216"/>
                <a:gd name="T14" fmla="*/ 2147483647 w 160"/>
                <a:gd name="T15" fmla="*/ 2147483647 h 216"/>
                <a:gd name="T16" fmla="*/ 2147483647 w 160"/>
                <a:gd name="T17" fmla="*/ 2147483647 h 216"/>
                <a:gd name="T18" fmla="*/ 2147483647 w 160"/>
                <a:gd name="T19" fmla="*/ 2147483647 h 216"/>
                <a:gd name="T20" fmla="*/ 2147483647 w 160"/>
                <a:gd name="T21" fmla="*/ 2147483647 h 2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0"/>
                <a:gd name="T34" fmla="*/ 0 h 216"/>
                <a:gd name="T35" fmla="*/ 160 w 160"/>
                <a:gd name="T36" fmla="*/ 216 h 2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0" h="216">
                  <a:moveTo>
                    <a:pt x="79" y="3"/>
                  </a:moveTo>
                  <a:cubicBezTo>
                    <a:pt x="64" y="110"/>
                    <a:pt x="64" y="110"/>
                    <a:pt x="64" y="110"/>
                  </a:cubicBezTo>
                  <a:cubicBezTo>
                    <a:pt x="16" y="139"/>
                    <a:pt x="16" y="139"/>
                    <a:pt x="16" y="139"/>
                  </a:cubicBezTo>
                  <a:cubicBezTo>
                    <a:pt x="16" y="96"/>
                    <a:pt x="16" y="96"/>
                    <a:pt x="16" y="96"/>
                  </a:cubicBezTo>
                  <a:cubicBezTo>
                    <a:pt x="79" y="3"/>
                    <a:pt x="79" y="3"/>
                    <a:pt x="79" y="3"/>
                  </a:cubicBezTo>
                  <a:cubicBezTo>
                    <a:pt x="17" y="3"/>
                    <a:pt x="0" y="110"/>
                    <a:pt x="0" y="110"/>
                  </a:cubicBezTo>
                  <a:cubicBezTo>
                    <a:pt x="0" y="110"/>
                    <a:pt x="0" y="144"/>
                    <a:pt x="0" y="170"/>
                  </a:cubicBezTo>
                  <a:cubicBezTo>
                    <a:pt x="0" y="196"/>
                    <a:pt x="8" y="216"/>
                    <a:pt x="79" y="216"/>
                  </a:cubicBezTo>
                  <a:cubicBezTo>
                    <a:pt x="151" y="216"/>
                    <a:pt x="160" y="185"/>
                    <a:pt x="160" y="185"/>
                  </a:cubicBezTo>
                  <a:cubicBezTo>
                    <a:pt x="160" y="185"/>
                    <a:pt x="160" y="111"/>
                    <a:pt x="160" y="55"/>
                  </a:cubicBezTo>
                  <a:cubicBezTo>
                    <a:pt x="160" y="0"/>
                    <a:pt x="79" y="3"/>
                    <a:pt x="79" y="3"/>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50" name="Freeform 437"/>
            <p:cNvSpPr>
              <a:spLocks noChangeArrowheads="1"/>
            </p:cNvSpPr>
            <p:nvPr/>
          </p:nvSpPr>
          <p:spPr bwMode="auto">
            <a:xfrm>
              <a:off x="0" y="418594"/>
              <a:ext cx="182255" cy="201707"/>
            </a:xfrm>
            <a:custGeom>
              <a:avLst/>
              <a:gdLst>
                <a:gd name="T0" fmla="*/ 2147483647 w 107"/>
                <a:gd name="T1" fmla="*/ 2147483647 h 119"/>
                <a:gd name="T2" fmla="*/ 2147483647 w 107"/>
                <a:gd name="T3" fmla="*/ 0 h 119"/>
                <a:gd name="T4" fmla="*/ 0 w 107"/>
                <a:gd name="T5" fmla="*/ 0 h 119"/>
                <a:gd name="T6" fmla="*/ 2147483647 w 107"/>
                <a:gd name="T7" fmla="*/ 2147483647 h 119"/>
                <a:gd name="T8" fmla="*/ 0 60000 65536"/>
                <a:gd name="T9" fmla="*/ 0 60000 65536"/>
                <a:gd name="T10" fmla="*/ 0 60000 65536"/>
                <a:gd name="T11" fmla="*/ 0 60000 65536"/>
                <a:gd name="T12" fmla="*/ 0 w 107"/>
                <a:gd name="T13" fmla="*/ 0 h 119"/>
                <a:gd name="T14" fmla="*/ 107 w 107"/>
                <a:gd name="T15" fmla="*/ 119 h 119"/>
              </a:gdLst>
              <a:ahLst/>
              <a:cxnLst>
                <a:cxn ang="T8">
                  <a:pos x="T0" y="T1"/>
                </a:cxn>
                <a:cxn ang="T9">
                  <a:pos x="T2" y="T3"/>
                </a:cxn>
                <a:cxn ang="T10">
                  <a:pos x="T4" y="T5"/>
                </a:cxn>
                <a:cxn ang="T11">
                  <a:pos x="T6" y="T7"/>
                </a:cxn>
              </a:cxnLst>
              <a:rect l="T12" t="T13" r="T14" b="T15"/>
              <a:pathLst>
                <a:path w="107" h="119">
                  <a:moveTo>
                    <a:pt x="107" y="118"/>
                  </a:moveTo>
                  <a:cubicBezTo>
                    <a:pt x="107" y="0"/>
                    <a:pt x="107" y="0"/>
                    <a:pt x="107" y="0"/>
                  </a:cubicBezTo>
                  <a:cubicBezTo>
                    <a:pt x="0" y="0"/>
                    <a:pt x="0" y="0"/>
                    <a:pt x="0" y="0"/>
                  </a:cubicBezTo>
                  <a:cubicBezTo>
                    <a:pt x="0" y="119"/>
                    <a:pt x="107" y="118"/>
                    <a:pt x="107" y="11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51" name="Rectangle 438"/>
            <p:cNvSpPr>
              <a:spLocks noChangeArrowheads="1"/>
            </p:cNvSpPr>
            <p:nvPr/>
          </p:nvSpPr>
          <p:spPr bwMode="auto">
            <a:xfrm>
              <a:off x="47605" y="336116"/>
              <a:ext cx="48326" cy="49047"/>
            </a:xfrm>
            <a:prstGeom prst="rect">
              <a:avLst/>
            </a:prstGeom>
            <a:solidFill>
              <a:srgbClr val="33BFC7"/>
            </a:solidFill>
            <a:ln w="9525">
              <a:noFill/>
              <a:miter lim="800000"/>
              <a:headEnd/>
              <a:tailEnd/>
            </a:ln>
          </p:spPr>
          <p:txBody>
            <a:bodyPr/>
            <a:lstStyle/>
            <a:p>
              <a:endParaRPr lang="zh-CN" altLang="en-US" sz="1800">
                <a:solidFill>
                  <a:srgbClr val="000000"/>
                </a:solidFill>
                <a:latin typeface="等线" charset="0"/>
              </a:endParaRPr>
            </a:p>
          </p:txBody>
        </p:sp>
        <p:sp>
          <p:nvSpPr>
            <p:cNvPr id="14352" name="Freeform 439"/>
            <p:cNvSpPr>
              <a:spLocks noChangeArrowheads="1"/>
            </p:cNvSpPr>
            <p:nvPr/>
          </p:nvSpPr>
          <p:spPr bwMode="auto">
            <a:xfrm>
              <a:off x="0" y="36870"/>
              <a:ext cx="160558" cy="310151"/>
            </a:xfrm>
            <a:custGeom>
              <a:avLst/>
              <a:gdLst>
                <a:gd name="T0" fmla="*/ 2147483647 w 94"/>
                <a:gd name="T1" fmla="*/ 2147483647 h 183"/>
                <a:gd name="T2" fmla="*/ 2147483647 w 94"/>
                <a:gd name="T3" fmla="*/ 2147483647 h 183"/>
                <a:gd name="T4" fmla="*/ 2147483647 w 94"/>
                <a:gd name="T5" fmla="*/ 2147483647 h 183"/>
                <a:gd name="T6" fmla="*/ 2147483647 w 94"/>
                <a:gd name="T7" fmla="*/ 2147483647 h 183"/>
                <a:gd name="T8" fmla="*/ 2147483647 w 94"/>
                <a:gd name="T9" fmla="*/ 2147483647 h 183"/>
                <a:gd name="T10" fmla="*/ 2147483647 w 94"/>
                <a:gd name="T11" fmla="*/ 2147483647 h 183"/>
                <a:gd name="T12" fmla="*/ 2147483647 w 94"/>
                <a:gd name="T13" fmla="*/ 2147483647 h 183"/>
                <a:gd name="T14" fmla="*/ 2147483647 w 94"/>
                <a:gd name="T15" fmla="*/ 2147483647 h 183"/>
                <a:gd name="T16" fmla="*/ 2147483647 w 94"/>
                <a:gd name="T17" fmla="*/ 0 h 183"/>
                <a:gd name="T18" fmla="*/ 2147483647 w 94"/>
                <a:gd name="T19" fmla="*/ 2147483647 h 183"/>
                <a:gd name="T20" fmla="*/ 2147483647 w 94"/>
                <a:gd name="T21" fmla="*/ 2147483647 h 183"/>
                <a:gd name="T22" fmla="*/ 0 w 94"/>
                <a:gd name="T23" fmla="*/ 2147483647 h 183"/>
                <a:gd name="T24" fmla="*/ 0 w 94"/>
                <a:gd name="T25" fmla="*/ 2147483647 h 183"/>
                <a:gd name="T26" fmla="*/ 2147483647 w 94"/>
                <a:gd name="T27" fmla="*/ 2147483647 h 183"/>
                <a:gd name="T28" fmla="*/ 2147483647 w 94"/>
                <a:gd name="T29" fmla="*/ 2147483647 h 1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83"/>
                <a:gd name="T47" fmla="*/ 94 w 94"/>
                <a:gd name="T48" fmla="*/ 183 h 1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83">
                  <a:moveTo>
                    <a:pt x="42" y="163"/>
                  </a:moveTo>
                  <a:cubicBezTo>
                    <a:pt x="56" y="163"/>
                    <a:pt x="56" y="163"/>
                    <a:pt x="56" y="163"/>
                  </a:cubicBezTo>
                  <a:cubicBezTo>
                    <a:pt x="56" y="164"/>
                    <a:pt x="56" y="164"/>
                    <a:pt x="56" y="164"/>
                  </a:cubicBezTo>
                  <a:cubicBezTo>
                    <a:pt x="56" y="170"/>
                    <a:pt x="59" y="174"/>
                    <a:pt x="62" y="178"/>
                  </a:cubicBezTo>
                  <a:cubicBezTo>
                    <a:pt x="65" y="181"/>
                    <a:pt x="70" y="183"/>
                    <a:pt x="75" y="183"/>
                  </a:cubicBezTo>
                  <a:cubicBezTo>
                    <a:pt x="86" y="183"/>
                    <a:pt x="94" y="175"/>
                    <a:pt x="94" y="164"/>
                  </a:cubicBezTo>
                  <a:cubicBezTo>
                    <a:pt x="94" y="19"/>
                    <a:pt x="94" y="19"/>
                    <a:pt x="94" y="19"/>
                  </a:cubicBezTo>
                  <a:cubicBezTo>
                    <a:pt x="94" y="14"/>
                    <a:pt x="92" y="9"/>
                    <a:pt x="88" y="6"/>
                  </a:cubicBezTo>
                  <a:cubicBezTo>
                    <a:pt x="85" y="3"/>
                    <a:pt x="80" y="0"/>
                    <a:pt x="75" y="0"/>
                  </a:cubicBezTo>
                  <a:cubicBezTo>
                    <a:pt x="65" y="0"/>
                    <a:pt x="56" y="9"/>
                    <a:pt x="56" y="19"/>
                  </a:cubicBezTo>
                  <a:cubicBezTo>
                    <a:pt x="42" y="24"/>
                    <a:pt x="42" y="24"/>
                    <a:pt x="42" y="24"/>
                  </a:cubicBezTo>
                  <a:cubicBezTo>
                    <a:pt x="0" y="40"/>
                    <a:pt x="0" y="40"/>
                    <a:pt x="0" y="40"/>
                  </a:cubicBezTo>
                  <a:cubicBezTo>
                    <a:pt x="0" y="163"/>
                    <a:pt x="0" y="163"/>
                    <a:pt x="0" y="163"/>
                  </a:cubicBezTo>
                  <a:cubicBezTo>
                    <a:pt x="28" y="163"/>
                    <a:pt x="28" y="163"/>
                    <a:pt x="28" y="163"/>
                  </a:cubicBezTo>
                  <a:lnTo>
                    <a:pt x="42" y="163"/>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14353" name="PA_组合 3"/>
          <p:cNvGrpSpPr>
            <a:grpSpLocks/>
          </p:cNvGrpSpPr>
          <p:nvPr/>
        </p:nvGrpSpPr>
        <p:grpSpPr bwMode="auto">
          <a:xfrm>
            <a:off x="420688" y="1644650"/>
            <a:ext cx="444500" cy="404813"/>
            <a:chOff x="0" y="0"/>
            <a:chExt cx="726328" cy="658528"/>
          </a:xfrm>
        </p:grpSpPr>
        <p:sp>
          <p:nvSpPr>
            <p:cNvPr id="14354" name="Oval 440"/>
            <p:cNvSpPr>
              <a:spLocks noChangeArrowheads="1"/>
            </p:cNvSpPr>
            <p:nvPr/>
          </p:nvSpPr>
          <p:spPr bwMode="auto">
            <a:xfrm>
              <a:off x="584958" y="269758"/>
              <a:ext cx="132715" cy="155075"/>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14355" name="Freeform 441"/>
            <p:cNvSpPr>
              <a:spLocks noChangeArrowheads="1"/>
            </p:cNvSpPr>
            <p:nvPr/>
          </p:nvSpPr>
          <p:spPr bwMode="auto">
            <a:xfrm>
              <a:off x="552527" y="0"/>
              <a:ext cx="119325" cy="118793"/>
            </a:xfrm>
            <a:custGeom>
              <a:avLst/>
              <a:gdLst>
                <a:gd name="T0" fmla="*/ 2147483647 w 70"/>
                <a:gd name="T1" fmla="*/ 2147483647 h 70"/>
                <a:gd name="T2" fmla="*/ 2147483647 w 70"/>
                <a:gd name="T3" fmla="*/ 2147483647 h 70"/>
                <a:gd name="T4" fmla="*/ 0 w 70"/>
                <a:gd name="T5" fmla="*/ 0 h 70"/>
                <a:gd name="T6" fmla="*/ 0 w 70"/>
                <a:gd name="T7" fmla="*/ 2147483647 h 70"/>
                <a:gd name="T8" fmla="*/ 2147483647 w 70"/>
                <a:gd name="T9" fmla="*/ 2147483647 h 70"/>
                <a:gd name="T10" fmla="*/ 0 60000 65536"/>
                <a:gd name="T11" fmla="*/ 0 60000 65536"/>
                <a:gd name="T12" fmla="*/ 0 60000 65536"/>
                <a:gd name="T13" fmla="*/ 0 60000 65536"/>
                <a:gd name="T14" fmla="*/ 0 60000 65536"/>
                <a:gd name="T15" fmla="*/ 0 w 70"/>
                <a:gd name="T16" fmla="*/ 0 h 70"/>
                <a:gd name="T17" fmla="*/ 70 w 70"/>
                <a:gd name="T18" fmla="*/ 70 h 70"/>
              </a:gdLst>
              <a:ahLst/>
              <a:cxnLst>
                <a:cxn ang="T10">
                  <a:pos x="T0" y="T1"/>
                </a:cxn>
                <a:cxn ang="T11">
                  <a:pos x="T2" y="T3"/>
                </a:cxn>
                <a:cxn ang="T12">
                  <a:pos x="T4" y="T5"/>
                </a:cxn>
                <a:cxn ang="T13">
                  <a:pos x="T6" y="T7"/>
                </a:cxn>
                <a:cxn ang="T14">
                  <a:pos x="T8" y="T9"/>
                </a:cxn>
              </a:cxnLst>
              <a:rect l="T15" t="T16" r="T17" b="T18"/>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14356" name="Freeform 442"/>
            <p:cNvSpPr>
              <a:spLocks noChangeArrowheads="1"/>
            </p:cNvSpPr>
            <p:nvPr/>
          </p:nvSpPr>
          <p:spPr bwMode="auto">
            <a:xfrm>
              <a:off x="552527" y="41319"/>
              <a:ext cx="75228" cy="77474"/>
            </a:xfrm>
            <a:custGeom>
              <a:avLst/>
              <a:gdLst>
                <a:gd name="T0" fmla="*/ 2147483647 w 45"/>
                <a:gd name="T1" fmla="*/ 2147483647 h 45"/>
                <a:gd name="T2" fmla="*/ 2147483647 w 45"/>
                <a:gd name="T3" fmla="*/ 2147483647 h 45"/>
                <a:gd name="T4" fmla="*/ 0 w 45"/>
                <a:gd name="T5" fmla="*/ 0 h 45"/>
                <a:gd name="T6" fmla="*/ 0 w 45"/>
                <a:gd name="T7" fmla="*/ 2147483647 h 45"/>
                <a:gd name="T8" fmla="*/ 2147483647 w 45"/>
                <a:gd name="T9" fmla="*/ 2147483647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14357" name="Freeform 443"/>
            <p:cNvSpPr>
              <a:spLocks noChangeArrowheads="1"/>
            </p:cNvSpPr>
            <p:nvPr/>
          </p:nvSpPr>
          <p:spPr bwMode="auto">
            <a:xfrm>
              <a:off x="552527" y="77474"/>
              <a:ext cx="41504" cy="41319"/>
            </a:xfrm>
            <a:custGeom>
              <a:avLst/>
              <a:gdLst>
                <a:gd name="T0" fmla="*/ 2147483647 w 25"/>
                <a:gd name="T1" fmla="*/ 2147483647 h 25"/>
                <a:gd name="T2" fmla="*/ 2147483647 w 25"/>
                <a:gd name="T3" fmla="*/ 2147483647 h 25"/>
                <a:gd name="T4" fmla="*/ 0 w 25"/>
                <a:gd name="T5" fmla="*/ 0 h 25"/>
                <a:gd name="T6" fmla="*/ 0 w 25"/>
                <a:gd name="T7" fmla="*/ 2147483647 h 25"/>
                <a:gd name="T8" fmla="*/ 2147483647 w 25"/>
                <a:gd name="T9" fmla="*/ 2147483647 h 25"/>
                <a:gd name="T10" fmla="*/ 0 60000 65536"/>
                <a:gd name="T11" fmla="*/ 0 60000 65536"/>
                <a:gd name="T12" fmla="*/ 0 60000 65536"/>
                <a:gd name="T13" fmla="*/ 0 60000 65536"/>
                <a:gd name="T14" fmla="*/ 0 60000 65536"/>
                <a:gd name="T15" fmla="*/ 0 w 25"/>
                <a:gd name="T16" fmla="*/ 0 h 25"/>
                <a:gd name="T17" fmla="*/ 25 w 25"/>
                <a:gd name="T18" fmla="*/ 25 h 25"/>
              </a:gdLst>
              <a:ahLst/>
              <a:cxnLst>
                <a:cxn ang="T10">
                  <a:pos x="T0" y="T1"/>
                </a:cxn>
                <a:cxn ang="T11">
                  <a:pos x="T2" y="T3"/>
                </a:cxn>
                <a:cxn ang="T12">
                  <a:pos x="T4" y="T5"/>
                </a:cxn>
                <a:cxn ang="T13">
                  <a:pos x="T6" y="T7"/>
                </a:cxn>
                <a:cxn ang="T14">
                  <a:pos x="T8" y="T9"/>
                </a:cxn>
              </a:cxnLst>
              <a:rect l="T15" t="T16" r="T17" b="T18"/>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14358" name="Freeform 444"/>
            <p:cNvSpPr>
              <a:spLocks noChangeArrowheads="1"/>
            </p:cNvSpPr>
            <p:nvPr/>
          </p:nvSpPr>
          <p:spPr bwMode="auto">
            <a:xfrm>
              <a:off x="557715" y="428688"/>
              <a:ext cx="168613" cy="229840"/>
            </a:xfrm>
            <a:custGeom>
              <a:avLst/>
              <a:gdLst>
                <a:gd name="T0" fmla="*/ 2147483647 w 99"/>
                <a:gd name="T1" fmla="*/ 2147483647 h 134"/>
                <a:gd name="T2" fmla="*/ 2147483647 w 99"/>
                <a:gd name="T3" fmla="*/ 2147483647 h 134"/>
                <a:gd name="T4" fmla="*/ 2147483647 w 99"/>
                <a:gd name="T5" fmla="*/ 2147483647 h 134"/>
                <a:gd name="T6" fmla="*/ 2147483647 w 99"/>
                <a:gd name="T7" fmla="*/ 2147483647 h 134"/>
                <a:gd name="T8" fmla="*/ 2147483647 w 99"/>
                <a:gd name="T9" fmla="*/ 2147483647 h 134"/>
                <a:gd name="T10" fmla="*/ 0 w 99"/>
                <a:gd name="T11" fmla="*/ 2147483647 h 134"/>
                <a:gd name="T12" fmla="*/ 0 w 99"/>
                <a:gd name="T13" fmla="*/ 2147483647 h 134"/>
                <a:gd name="T14" fmla="*/ 2147483647 w 99"/>
                <a:gd name="T15" fmla="*/ 2147483647 h 134"/>
                <a:gd name="T16" fmla="*/ 2147483647 w 99"/>
                <a:gd name="T17" fmla="*/ 2147483647 h 134"/>
                <a:gd name="T18" fmla="*/ 2147483647 w 99"/>
                <a:gd name="T19" fmla="*/ 2147483647 h 134"/>
                <a:gd name="T20" fmla="*/ 2147483647 w 99"/>
                <a:gd name="T21" fmla="*/ 2147483647 h 1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34"/>
                <a:gd name="T35" fmla="*/ 99 w 99"/>
                <a:gd name="T36" fmla="*/ 134 h 1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59" name="Freeform 445"/>
            <p:cNvSpPr>
              <a:spLocks noChangeArrowheads="1"/>
            </p:cNvSpPr>
            <p:nvPr/>
          </p:nvSpPr>
          <p:spPr bwMode="auto">
            <a:xfrm>
              <a:off x="290531" y="374457"/>
              <a:ext cx="168611" cy="20660"/>
            </a:xfrm>
            <a:custGeom>
              <a:avLst/>
              <a:gdLst>
                <a:gd name="T0" fmla="*/ 2147483647 w 100"/>
                <a:gd name="T1" fmla="*/ 0 h 13"/>
                <a:gd name="T2" fmla="*/ 2147483647 w 100"/>
                <a:gd name="T3" fmla="*/ 0 h 13"/>
                <a:gd name="T4" fmla="*/ 2147483647 w 100"/>
                <a:gd name="T5" fmla="*/ 2147483647 h 13"/>
                <a:gd name="T6" fmla="*/ 0 w 100"/>
                <a:gd name="T7" fmla="*/ 2147483647 h 13"/>
                <a:gd name="T8" fmla="*/ 2147483647 w 100"/>
                <a:gd name="T9" fmla="*/ 2147483647 h 13"/>
                <a:gd name="T10" fmla="*/ 2147483647 w 100"/>
                <a:gd name="T11" fmla="*/ 2147483647 h 13"/>
                <a:gd name="T12" fmla="*/ 2147483647 w 100"/>
                <a:gd name="T13" fmla="*/ 2147483647 h 13"/>
                <a:gd name="T14" fmla="*/ 2147483647 w 100"/>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100"/>
                <a:gd name="T25" fmla="*/ 0 h 13"/>
                <a:gd name="T26" fmla="*/ 100 w 100"/>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14360" name="Freeform 446"/>
            <p:cNvSpPr>
              <a:spLocks noChangeArrowheads="1"/>
            </p:cNvSpPr>
            <p:nvPr/>
          </p:nvSpPr>
          <p:spPr bwMode="auto">
            <a:xfrm>
              <a:off x="409857" y="162696"/>
              <a:ext cx="57069" cy="64561"/>
            </a:xfrm>
            <a:custGeom>
              <a:avLst/>
              <a:gdLst>
                <a:gd name="T0" fmla="*/ 2147483647 w 33"/>
                <a:gd name="T1" fmla="*/ 2147483647 h 38"/>
                <a:gd name="T2" fmla="*/ 2147483647 w 33"/>
                <a:gd name="T3" fmla="*/ 2147483647 h 38"/>
                <a:gd name="T4" fmla="*/ 2147483647 w 33"/>
                <a:gd name="T5" fmla="*/ 2147483647 h 38"/>
                <a:gd name="T6" fmla="*/ 2147483647 w 33"/>
                <a:gd name="T7" fmla="*/ 0 h 38"/>
                <a:gd name="T8" fmla="*/ 2147483647 w 33"/>
                <a:gd name="T9" fmla="*/ 0 h 38"/>
                <a:gd name="T10" fmla="*/ 0 w 33"/>
                <a:gd name="T11" fmla="*/ 2147483647 h 38"/>
                <a:gd name="T12" fmla="*/ 2147483647 w 33"/>
                <a:gd name="T13" fmla="*/ 2147483647 h 38"/>
                <a:gd name="T14" fmla="*/ 0 60000 65536"/>
                <a:gd name="T15" fmla="*/ 0 60000 65536"/>
                <a:gd name="T16" fmla="*/ 0 60000 65536"/>
                <a:gd name="T17" fmla="*/ 0 60000 65536"/>
                <a:gd name="T18" fmla="*/ 0 60000 65536"/>
                <a:gd name="T19" fmla="*/ 0 60000 65536"/>
                <a:gd name="T20" fmla="*/ 0 60000 65536"/>
                <a:gd name="T21" fmla="*/ 0 w 33"/>
                <a:gd name="T22" fmla="*/ 0 h 38"/>
                <a:gd name="T23" fmla="*/ 33 w 33"/>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61" name="Freeform 447"/>
            <p:cNvSpPr>
              <a:spLocks noChangeArrowheads="1"/>
            </p:cNvSpPr>
            <p:nvPr/>
          </p:nvSpPr>
          <p:spPr bwMode="auto">
            <a:xfrm>
              <a:off x="381321" y="232421"/>
              <a:ext cx="116732" cy="69727"/>
            </a:xfrm>
            <a:custGeom>
              <a:avLst/>
              <a:gdLst>
                <a:gd name="T0" fmla="*/ 2147483647 w 69"/>
                <a:gd name="T1" fmla="*/ 0 h 40"/>
                <a:gd name="T2" fmla="*/ 2147483647 w 69"/>
                <a:gd name="T3" fmla="*/ 2147483647 h 40"/>
                <a:gd name="T4" fmla="*/ 2147483647 w 69"/>
                <a:gd name="T5" fmla="*/ 2147483647 h 40"/>
                <a:gd name="T6" fmla="*/ 2147483647 w 69"/>
                <a:gd name="T7" fmla="*/ 2147483647 h 40"/>
                <a:gd name="T8" fmla="*/ 2147483647 w 69"/>
                <a:gd name="T9" fmla="*/ 2147483647 h 40"/>
                <a:gd name="T10" fmla="*/ 2147483647 w 69"/>
                <a:gd name="T11" fmla="*/ 2147483647 h 40"/>
                <a:gd name="T12" fmla="*/ 2147483647 w 69"/>
                <a:gd name="T13" fmla="*/ 0 h 40"/>
                <a:gd name="T14" fmla="*/ 0 w 69"/>
                <a:gd name="T15" fmla="*/ 2147483647 h 40"/>
                <a:gd name="T16" fmla="*/ 0 w 69"/>
                <a:gd name="T17" fmla="*/ 2147483647 h 40"/>
                <a:gd name="T18" fmla="*/ 2147483647 w 69"/>
                <a:gd name="T19" fmla="*/ 2147483647 h 40"/>
                <a:gd name="T20" fmla="*/ 2147483647 w 69"/>
                <a:gd name="T21" fmla="*/ 2147483647 h 40"/>
                <a:gd name="T22" fmla="*/ 2147483647 w 69"/>
                <a:gd name="T23" fmla="*/ 2147483647 h 40"/>
                <a:gd name="T24" fmla="*/ 2147483647 w 69"/>
                <a:gd name="T25" fmla="*/ 2147483647 h 40"/>
                <a:gd name="T26" fmla="*/ 2147483647 w 69"/>
                <a:gd name="T27" fmla="*/ 0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40"/>
                <a:gd name="T44" fmla="*/ 69 w 69"/>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62" name="Freeform 448"/>
            <p:cNvSpPr>
              <a:spLocks noChangeArrowheads="1"/>
            </p:cNvSpPr>
            <p:nvPr/>
          </p:nvSpPr>
          <p:spPr bwMode="auto">
            <a:xfrm>
              <a:off x="225680" y="129123"/>
              <a:ext cx="119325" cy="196267"/>
            </a:xfrm>
            <a:custGeom>
              <a:avLst/>
              <a:gdLst>
                <a:gd name="T0" fmla="*/ 2147483647 w 70"/>
                <a:gd name="T1" fmla="*/ 0 h 115"/>
                <a:gd name="T2" fmla="*/ 2147483647 w 70"/>
                <a:gd name="T3" fmla="*/ 2147483647 h 115"/>
                <a:gd name="T4" fmla="*/ 2147483647 w 70"/>
                <a:gd name="T5" fmla="*/ 2147483647 h 115"/>
                <a:gd name="T6" fmla="*/ 2147483647 w 70"/>
                <a:gd name="T7" fmla="*/ 2147483647 h 115"/>
                <a:gd name="T8" fmla="*/ 2147483647 w 70"/>
                <a:gd name="T9" fmla="*/ 2147483647 h 115"/>
                <a:gd name="T10" fmla="*/ 0 w 70"/>
                <a:gd name="T11" fmla="*/ 2147483647 h 115"/>
                <a:gd name="T12" fmla="*/ 2147483647 w 70"/>
                <a:gd name="T13" fmla="*/ 2147483647 h 115"/>
                <a:gd name="T14" fmla="*/ 2147483647 w 70"/>
                <a:gd name="T15" fmla="*/ 2147483647 h 115"/>
                <a:gd name="T16" fmla="*/ 2147483647 w 70"/>
                <a:gd name="T17" fmla="*/ 2147483647 h 115"/>
                <a:gd name="T18" fmla="*/ 2147483647 w 70"/>
                <a:gd name="T19" fmla="*/ 2147483647 h 115"/>
                <a:gd name="T20" fmla="*/ 2147483647 w 70"/>
                <a:gd name="T21" fmla="*/ 2147483647 h 115"/>
                <a:gd name="T22" fmla="*/ 2147483647 w 70"/>
                <a:gd name="T23" fmla="*/ 2147483647 h 115"/>
                <a:gd name="T24" fmla="*/ 2147483647 w 70"/>
                <a:gd name="T25" fmla="*/ 2147483647 h 115"/>
                <a:gd name="T26" fmla="*/ 2147483647 w 70"/>
                <a:gd name="T27" fmla="*/ 2147483647 h 115"/>
                <a:gd name="T28" fmla="*/ 2147483647 w 70"/>
                <a:gd name="T29" fmla="*/ 2147483647 h 115"/>
                <a:gd name="T30" fmla="*/ 2147483647 w 70"/>
                <a:gd name="T31" fmla="*/ 2147483647 h 115"/>
                <a:gd name="T32" fmla="*/ 2147483647 w 70"/>
                <a:gd name="T33" fmla="*/ 0 h 1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
                <a:gd name="T52" fmla="*/ 0 h 115"/>
                <a:gd name="T53" fmla="*/ 70 w 70"/>
                <a:gd name="T54" fmla="*/ 115 h 1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63" name="Freeform 449"/>
            <p:cNvSpPr>
              <a:spLocks noChangeArrowheads="1"/>
            </p:cNvSpPr>
            <p:nvPr/>
          </p:nvSpPr>
          <p:spPr bwMode="auto">
            <a:xfrm>
              <a:off x="243839" y="289235"/>
              <a:ext cx="62257" cy="38738"/>
            </a:xfrm>
            <a:custGeom>
              <a:avLst/>
              <a:gdLst>
                <a:gd name="T0" fmla="*/ 2147483647 w 37"/>
                <a:gd name="T1" fmla="*/ 0 h 22"/>
                <a:gd name="T2" fmla="*/ 2147483647 w 37"/>
                <a:gd name="T3" fmla="*/ 2147483647 h 22"/>
                <a:gd name="T4" fmla="*/ 2147483647 w 37"/>
                <a:gd name="T5" fmla="*/ 2147483647 h 22"/>
                <a:gd name="T6" fmla="*/ 2147483647 w 37"/>
                <a:gd name="T7" fmla="*/ 2147483647 h 22"/>
                <a:gd name="T8" fmla="*/ 2147483647 w 37"/>
                <a:gd name="T9" fmla="*/ 2147483647 h 22"/>
                <a:gd name="T10" fmla="*/ 2147483647 w 37"/>
                <a:gd name="T11" fmla="*/ 2147483647 h 22"/>
                <a:gd name="T12" fmla="*/ 2147483647 w 37"/>
                <a:gd name="T13" fmla="*/ 2147483647 h 22"/>
                <a:gd name="T14" fmla="*/ 2147483647 w 37"/>
                <a:gd name="T15" fmla="*/ 0 h 22"/>
                <a:gd name="T16" fmla="*/ 0 w 37"/>
                <a:gd name="T17" fmla="*/ 2147483647 h 22"/>
                <a:gd name="T18" fmla="*/ 0 w 37"/>
                <a:gd name="T19" fmla="*/ 2147483647 h 22"/>
                <a:gd name="T20" fmla="*/ 2147483647 w 37"/>
                <a:gd name="T21" fmla="*/ 2147483647 h 22"/>
                <a:gd name="T22" fmla="*/ 2147483647 w 37"/>
                <a:gd name="T23" fmla="*/ 2147483647 h 22"/>
                <a:gd name="T24" fmla="*/ 2147483647 w 37"/>
                <a:gd name="T25" fmla="*/ 2147483647 h 22"/>
                <a:gd name="T26" fmla="*/ 2147483647 w 37"/>
                <a:gd name="T27" fmla="*/ 2147483647 h 22"/>
                <a:gd name="T28" fmla="*/ 2147483647 w 37"/>
                <a:gd name="T29" fmla="*/ 2147483647 h 22"/>
                <a:gd name="T30" fmla="*/ 2147483647 w 37"/>
                <a:gd name="T31" fmla="*/ 0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22"/>
                <a:gd name="T50" fmla="*/ 37 w 37"/>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64" name="Freeform 450"/>
            <p:cNvSpPr>
              <a:spLocks noChangeArrowheads="1"/>
            </p:cNvSpPr>
            <p:nvPr/>
          </p:nvSpPr>
          <p:spPr bwMode="auto">
            <a:xfrm>
              <a:off x="259403" y="250499"/>
              <a:ext cx="31128" cy="36154"/>
            </a:xfrm>
            <a:custGeom>
              <a:avLst/>
              <a:gdLst>
                <a:gd name="T0" fmla="*/ 2147483647 w 19"/>
                <a:gd name="T1" fmla="*/ 2147483647 h 21"/>
                <a:gd name="T2" fmla="*/ 2147483647 w 19"/>
                <a:gd name="T3" fmla="*/ 2147483647 h 21"/>
                <a:gd name="T4" fmla="*/ 2147483647 w 19"/>
                <a:gd name="T5" fmla="*/ 2147483647 h 21"/>
                <a:gd name="T6" fmla="*/ 2147483647 w 19"/>
                <a:gd name="T7" fmla="*/ 0 h 21"/>
                <a:gd name="T8" fmla="*/ 0 w 19"/>
                <a:gd name="T9" fmla="*/ 2147483647 h 21"/>
                <a:gd name="T10" fmla="*/ 2147483647 w 19"/>
                <a:gd name="T11" fmla="*/ 2147483647 h 21"/>
                <a:gd name="T12" fmla="*/ 0 60000 65536"/>
                <a:gd name="T13" fmla="*/ 0 60000 65536"/>
                <a:gd name="T14" fmla="*/ 0 60000 65536"/>
                <a:gd name="T15" fmla="*/ 0 60000 65536"/>
                <a:gd name="T16" fmla="*/ 0 60000 65536"/>
                <a:gd name="T17" fmla="*/ 0 60000 65536"/>
                <a:gd name="T18" fmla="*/ 0 w 19"/>
                <a:gd name="T19" fmla="*/ 0 h 21"/>
                <a:gd name="T20" fmla="*/ 19 w 19"/>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65" name="Oval 451"/>
            <p:cNvSpPr>
              <a:spLocks noChangeArrowheads="1"/>
            </p:cNvSpPr>
            <p:nvPr/>
          </p:nvSpPr>
          <p:spPr bwMode="auto">
            <a:xfrm>
              <a:off x="258939" y="131272"/>
              <a:ext cx="31015" cy="37507"/>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14366" name="Freeform 452"/>
            <p:cNvSpPr>
              <a:spLocks noChangeArrowheads="1"/>
            </p:cNvSpPr>
            <p:nvPr/>
          </p:nvSpPr>
          <p:spPr bwMode="auto">
            <a:xfrm>
              <a:off x="241244" y="173026"/>
              <a:ext cx="64852" cy="36154"/>
            </a:xfrm>
            <a:custGeom>
              <a:avLst/>
              <a:gdLst>
                <a:gd name="T0" fmla="*/ 2147483647 w 38"/>
                <a:gd name="T1" fmla="*/ 2147483647 h 21"/>
                <a:gd name="T2" fmla="*/ 2147483647 w 38"/>
                <a:gd name="T3" fmla="*/ 2147483647 h 21"/>
                <a:gd name="T4" fmla="*/ 2147483647 w 38"/>
                <a:gd name="T5" fmla="*/ 2147483647 h 21"/>
                <a:gd name="T6" fmla="*/ 2147483647 w 38"/>
                <a:gd name="T7" fmla="*/ 2147483647 h 21"/>
                <a:gd name="T8" fmla="*/ 2147483647 w 38"/>
                <a:gd name="T9" fmla="*/ 0 h 21"/>
                <a:gd name="T10" fmla="*/ 2147483647 w 38"/>
                <a:gd name="T11" fmla="*/ 2147483647 h 21"/>
                <a:gd name="T12" fmla="*/ 2147483647 w 38"/>
                <a:gd name="T13" fmla="*/ 2147483647 h 21"/>
                <a:gd name="T14" fmla="*/ 2147483647 w 38"/>
                <a:gd name="T15" fmla="*/ 2147483647 h 21"/>
                <a:gd name="T16" fmla="*/ 2147483647 w 38"/>
                <a:gd name="T17" fmla="*/ 2147483647 h 21"/>
                <a:gd name="T18" fmla="*/ 2147483647 w 38"/>
                <a:gd name="T19" fmla="*/ 2147483647 h 21"/>
                <a:gd name="T20" fmla="*/ 2147483647 w 38"/>
                <a:gd name="T21" fmla="*/ 0 h 21"/>
                <a:gd name="T22" fmla="*/ 0 w 38"/>
                <a:gd name="T23" fmla="*/ 2147483647 h 21"/>
                <a:gd name="T24" fmla="*/ 0 w 38"/>
                <a:gd name="T25" fmla="*/ 2147483647 h 21"/>
                <a:gd name="T26" fmla="*/ 2147483647 w 38"/>
                <a:gd name="T27" fmla="*/ 2147483647 h 21"/>
                <a:gd name="T28" fmla="*/ 2147483647 w 38"/>
                <a:gd name="T29" fmla="*/ 2147483647 h 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8"/>
                <a:gd name="T46" fmla="*/ 0 h 21"/>
                <a:gd name="T47" fmla="*/ 38 w 38"/>
                <a:gd name="T48" fmla="*/ 21 h 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67" name="Freeform 453"/>
            <p:cNvSpPr>
              <a:spLocks noEditPoints="1" noChangeArrowheads="1"/>
            </p:cNvSpPr>
            <p:nvPr/>
          </p:nvSpPr>
          <p:spPr bwMode="auto">
            <a:xfrm>
              <a:off x="184175" y="100717"/>
              <a:ext cx="383916" cy="263411"/>
            </a:xfrm>
            <a:custGeom>
              <a:avLst/>
              <a:gdLst>
                <a:gd name="T0" fmla="*/ 2147483647 w 225"/>
                <a:gd name="T1" fmla="*/ 2147483647 h 154"/>
                <a:gd name="T2" fmla="*/ 2147483647 w 225"/>
                <a:gd name="T3" fmla="*/ 2147483647 h 154"/>
                <a:gd name="T4" fmla="*/ 2147483647 w 225"/>
                <a:gd name="T5" fmla="*/ 2147483647 h 154"/>
                <a:gd name="T6" fmla="*/ 2147483647 w 225"/>
                <a:gd name="T7" fmla="*/ 2147483647 h 154"/>
                <a:gd name="T8" fmla="*/ 2147483647 w 225"/>
                <a:gd name="T9" fmla="*/ 2147483647 h 154"/>
                <a:gd name="T10" fmla="*/ 2147483647 w 225"/>
                <a:gd name="T11" fmla="*/ 2147483647 h 154"/>
                <a:gd name="T12" fmla="*/ 2147483647 w 225"/>
                <a:gd name="T13" fmla="*/ 2147483647 h 154"/>
                <a:gd name="T14" fmla="*/ 2147483647 w 225"/>
                <a:gd name="T15" fmla="*/ 2147483647 h 154"/>
                <a:gd name="T16" fmla="*/ 2147483647 w 225"/>
                <a:gd name="T17" fmla="*/ 2147483647 h 154"/>
                <a:gd name="T18" fmla="*/ 2147483647 w 225"/>
                <a:gd name="T19" fmla="*/ 2147483647 h 154"/>
                <a:gd name="T20" fmla="*/ 2147483647 w 225"/>
                <a:gd name="T21" fmla="*/ 0 h 154"/>
                <a:gd name="T22" fmla="*/ 2147483647 w 225"/>
                <a:gd name="T23" fmla="*/ 0 h 154"/>
                <a:gd name="T24" fmla="*/ 2147483647 w 225"/>
                <a:gd name="T25" fmla="*/ 0 h 154"/>
                <a:gd name="T26" fmla="*/ 2147483647 w 225"/>
                <a:gd name="T27" fmla="*/ 0 h 154"/>
                <a:gd name="T28" fmla="*/ 2147483647 w 225"/>
                <a:gd name="T29" fmla="*/ 0 h 154"/>
                <a:gd name="T30" fmla="*/ 2147483647 w 225"/>
                <a:gd name="T31" fmla="*/ 0 h 154"/>
                <a:gd name="T32" fmla="*/ 2147483647 w 225"/>
                <a:gd name="T33" fmla="*/ 0 h 154"/>
                <a:gd name="T34" fmla="*/ 2147483647 w 225"/>
                <a:gd name="T35" fmla="*/ 0 h 154"/>
                <a:gd name="T36" fmla="*/ 0 w 225"/>
                <a:gd name="T37" fmla="*/ 2147483647 h 154"/>
                <a:gd name="T38" fmla="*/ 0 w 225"/>
                <a:gd name="T39" fmla="*/ 2147483647 h 154"/>
                <a:gd name="T40" fmla="*/ 2147483647 w 225"/>
                <a:gd name="T41" fmla="*/ 2147483647 h 154"/>
                <a:gd name="T42" fmla="*/ 2147483647 w 225"/>
                <a:gd name="T43" fmla="*/ 2147483647 h 154"/>
                <a:gd name="T44" fmla="*/ 2147483647 w 225"/>
                <a:gd name="T45" fmla="*/ 2147483647 h 154"/>
                <a:gd name="T46" fmla="*/ 2147483647 w 225"/>
                <a:gd name="T47" fmla="*/ 2147483647 h 154"/>
                <a:gd name="T48" fmla="*/ 2147483647 w 225"/>
                <a:gd name="T49" fmla="*/ 2147483647 h 154"/>
                <a:gd name="T50" fmla="*/ 2147483647 w 225"/>
                <a:gd name="T51" fmla="*/ 2147483647 h 154"/>
                <a:gd name="T52" fmla="*/ 2147483647 w 225"/>
                <a:gd name="T53" fmla="*/ 2147483647 h 154"/>
                <a:gd name="T54" fmla="*/ 2147483647 w 225"/>
                <a:gd name="T55" fmla="*/ 2147483647 h 154"/>
                <a:gd name="T56" fmla="*/ 2147483647 w 225"/>
                <a:gd name="T57" fmla="*/ 2147483647 h 154"/>
                <a:gd name="T58" fmla="*/ 2147483647 w 225"/>
                <a:gd name="T59" fmla="*/ 2147483647 h 154"/>
                <a:gd name="T60" fmla="*/ 2147483647 w 225"/>
                <a:gd name="T61" fmla="*/ 2147483647 h 154"/>
                <a:gd name="T62" fmla="*/ 2147483647 w 225"/>
                <a:gd name="T63" fmla="*/ 2147483647 h 154"/>
                <a:gd name="T64" fmla="*/ 2147483647 w 225"/>
                <a:gd name="T65" fmla="*/ 2147483647 h 154"/>
                <a:gd name="T66" fmla="*/ 2147483647 w 225"/>
                <a:gd name="T67" fmla="*/ 2147483647 h 154"/>
                <a:gd name="T68" fmla="*/ 2147483647 w 225"/>
                <a:gd name="T69" fmla="*/ 2147483647 h 154"/>
                <a:gd name="T70" fmla="*/ 2147483647 w 225"/>
                <a:gd name="T71" fmla="*/ 2147483647 h 154"/>
                <a:gd name="T72" fmla="*/ 2147483647 w 225"/>
                <a:gd name="T73" fmla="*/ 2147483647 h 154"/>
                <a:gd name="T74" fmla="*/ 2147483647 w 225"/>
                <a:gd name="T75" fmla="*/ 2147483647 h 154"/>
                <a:gd name="T76" fmla="*/ 2147483647 w 225"/>
                <a:gd name="T77" fmla="*/ 2147483647 h 154"/>
                <a:gd name="T78" fmla="*/ 2147483647 w 225"/>
                <a:gd name="T79" fmla="*/ 2147483647 h 154"/>
                <a:gd name="T80" fmla="*/ 2147483647 w 225"/>
                <a:gd name="T81" fmla="*/ 2147483647 h 154"/>
                <a:gd name="T82" fmla="*/ 2147483647 w 225"/>
                <a:gd name="T83" fmla="*/ 2147483647 h 154"/>
                <a:gd name="T84" fmla="*/ 2147483647 w 225"/>
                <a:gd name="T85" fmla="*/ 2147483647 h 154"/>
                <a:gd name="T86" fmla="*/ 2147483647 w 225"/>
                <a:gd name="T87" fmla="*/ 2147483647 h 154"/>
                <a:gd name="T88" fmla="*/ 2147483647 w 225"/>
                <a:gd name="T89" fmla="*/ 2147483647 h 154"/>
                <a:gd name="T90" fmla="*/ 2147483647 w 225"/>
                <a:gd name="T91" fmla="*/ 2147483647 h 15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25"/>
                <a:gd name="T139" fmla="*/ 0 h 154"/>
                <a:gd name="T140" fmla="*/ 225 w 225"/>
                <a:gd name="T141" fmla="*/ 154 h 15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14368" name="Freeform 454"/>
            <p:cNvSpPr>
              <a:spLocks noChangeArrowheads="1"/>
            </p:cNvSpPr>
            <p:nvPr/>
          </p:nvSpPr>
          <p:spPr bwMode="auto">
            <a:xfrm>
              <a:off x="0" y="428688"/>
              <a:ext cx="168611" cy="229840"/>
            </a:xfrm>
            <a:custGeom>
              <a:avLst/>
              <a:gdLst>
                <a:gd name="T0" fmla="*/ 2147483647 w 99"/>
                <a:gd name="T1" fmla="*/ 2147483647 h 134"/>
                <a:gd name="T2" fmla="*/ 2147483647 w 99"/>
                <a:gd name="T3" fmla="*/ 2147483647 h 134"/>
                <a:gd name="T4" fmla="*/ 2147483647 w 99"/>
                <a:gd name="T5" fmla="*/ 2147483647 h 134"/>
                <a:gd name="T6" fmla="*/ 2147483647 w 99"/>
                <a:gd name="T7" fmla="*/ 2147483647 h 134"/>
                <a:gd name="T8" fmla="*/ 2147483647 w 99"/>
                <a:gd name="T9" fmla="*/ 2147483647 h 134"/>
                <a:gd name="T10" fmla="*/ 0 w 99"/>
                <a:gd name="T11" fmla="*/ 2147483647 h 134"/>
                <a:gd name="T12" fmla="*/ 0 w 99"/>
                <a:gd name="T13" fmla="*/ 2147483647 h 134"/>
                <a:gd name="T14" fmla="*/ 2147483647 w 99"/>
                <a:gd name="T15" fmla="*/ 2147483647 h 134"/>
                <a:gd name="T16" fmla="*/ 2147483647 w 99"/>
                <a:gd name="T17" fmla="*/ 2147483647 h 134"/>
                <a:gd name="T18" fmla="*/ 2147483647 w 99"/>
                <a:gd name="T19" fmla="*/ 2147483647 h 134"/>
                <a:gd name="T20" fmla="*/ 2147483647 w 99"/>
                <a:gd name="T21" fmla="*/ 2147483647 h 1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34"/>
                <a:gd name="T35" fmla="*/ 99 w 99"/>
                <a:gd name="T36" fmla="*/ 134 h 1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69" name="Oval 455"/>
            <p:cNvSpPr>
              <a:spLocks noChangeArrowheads="1"/>
            </p:cNvSpPr>
            <p:nvPr/>
          </p:nvSpPr>
          <p:spPr bwMode="auto">
            <a:xfrm>
              <a:off x="8655" y="269758"/>
              <a:ext cx="132715" cy="155075"/>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grpSp>
      <p:grpSp>
        <p:nvGrpSpPr>
          <p:cNvPr id="14370" name="PA_组合 4"/>
          <p:cNvGrpSpPr>
            <a:grpSpLocks/>
          </p:cNvGrpSpPr>
          <p:nvPr/>
        </p:nvGrpSpPr>
        <p:grpSpPr bwMode="auto">
          <a:xfrm>
            <a:off x="468313" y="3406775"/>
            <a:ext cx="363537" cy="473075"/>
            <a:chOff x="0" y="0"/>
            <a:chExt cx="582794" cy="758785"/>
          </a:xfrm>
        </p:grpSpPr>
        <p:sp>
          <p:nvSpPr>
            <p:cNvPr id="14371" name="Freeform 634"/>
            <p:cNvSpPr>
              <a:spLocks noEditPoints="1" noChangeArrowheads="1"/>
            </p:cNvSpPr>
            <p:nvPr/>
          </p:nvSpPr>
          <p:spPr bwMode="auto">
            <a:xfrm>
              <a:off x="48353" y="0"/>
              <a:ext cx="534441" cy="534714"/>
            </a:xfrm>
            <a:custGeom>
              <a:avLst/>
              <a:gdLst>
                <a:gd name="T0" fmla="*/ 2147483647 w 314"/>
                <a:gd name="T1" fmla="*/ 2147483647 h 313"/>
                <a:gd name="T2" fmla="*/ 2147483647 w 314"/>
                <a:gd name="T3" fmla="*/ 2147483647 h 313"/>
                <a:gd name="T4" fmla="*/ 2147483647 w 314"/>
                <a:gd name="T5" fmla="*/ 2147483647 h 313"/>
                <a:gd name="T6" fmla="*/ 2147483647 w 314"/>
                <a:gd name="T7" fmla="*/ 2147483647 h 313"/>
                <a:gd name="T8" fmla="*/ 2147483647 w 314"/>
                <a:gd name="T9" fmla="*/ 2147483647 h 313"/>
                <a:gd name="T10" fmla="*/ 2147483647 w 314"/>
                <a:gd name="T11" fmla="*/ 2147483647 h 313"/>
                <a:gd name="T12" fmla="*/ 2147483647 w 314"/>
                <a:gd name="T13" fmla="*/ 2147483647 h 313"/>
                <a:gd name="T14" fmla="*/ 2147483647 w 314"/>
                <a:gd name="T15" fmla="*/ 2147483647 h 313"/>
                <a:gd name="T16" fmla="*/ 2147483647 w 314"/>
                <a:gd name="T17" fmla="*/ 2147483647 h 313"/>
                <a:gd name="T18" fmla="*/ 2147483647 w 314"/>
                <a:gd name="T19" fmla="*/ 2147483647 h 313"/>
                <a:gd name="T20" fmla="*/ 2147483647 w 314"/>
                <a:gd name="T21" fmla="*/ 2147483647 h 313"/>
                <a:gd name="T22" fmla="*/ 2147483647 w 314"/>
                <a:gd name="T23" fmla="*/ 2147483647 h 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4"/>
                <a:gd name="T37" fmla="*/ 0 h 313"/>
                <a:gd name="T38" fmla="*/ 314 w 314"/>
                <a:gd name="T39" fmla="*/ 313 h 3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4" h="313">
                  <a:moveTo>
                    <a:pt x="225" y="39"/>
                  </a:moveTo>
                  <a:cubicBezTo>
                    <a:pt x="158" y="0"/>
                    <a:pt x="72" y="23"/>
                    <a:pt x="34" y="89"/>
                  </a:cubicBezTo>
                  <a:cubicBezTo>
                    <a:pt x="0" y="148"/>
                    <a:pt x="13" y="221"/>
                    <a:pt x="62" y="264"/>
                  </a:cubicBezTo>
                  <a:cubicBezTo>
                    <a:pt x="69" y="270"/>
                    <a:pt x="76" y="275"/>
                    <a:pt x="84" y="280"/>
                  </a:cubicBezTo>
                  <a:cubicBezTo>
                    <a:pt x="92" y="285"/>
                    <a:pt x="101" y="289"/>
                    <a:pt x="110" y="292"/>
                  </a:cubicBezTo>
                  <a:cubicBezTo>
                    <a:pt x="171" y="313"/>
                    <a:pt x="241" y="288"/>
                    <a:pt x="275" y="230"/>
                  </a:cubicBezTo>
                  <a:cubicBezTo>
                    <a:pt x="314" y="163"/>
                    <a:pt x="291" y="77"/>
                    <a:pt x="225" y="39"/>
                  </a:cubicBezTo>
                  <a:close/>
                  <a:moveTo>
                    <a:pt x="229" y="203"/>
                  </a:moveTo>
                  <a:cubicBezTo>
                    <a:pt x="205" y="244"/>
                    <a:pt x="152" y="259"/>
                    <a:pt x="111" y="234"/>
                  </a:cubicBezTo>
                  <a:cubicBezTo>
                    <a:pt x="69" y="210"/>
                    <a:pt x="55" y="157"/>
                    <a:pt x="79" y="116"/>
                  </a:cubicBezTo>
                  <a:cubicBezTo>
                    <a:pt x="103" y="74"/>
                    <a:pt x="157" y="60"/>
                    <a:pt x="198" y="84"/>
                  </a:cubicBezTo>
                  <a:cubicBezTo>
                    <a:pt x="239" y="108"/>
                    <a:pt x="254" y="162"/>
                    <a:pt x="229" y="203"/>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72" name="Oval 635"/>
            <p:cNvSpPr>
              <a:spLocks noChangeArrowheads="1"/>
            </p:cNvSpPr>
            <p:nvPr/>
          </p:nvSpPr>
          <p:spPr bwMode="auto">
            <a:xfrm>
              <a:off x="269038" y="167337"/>
              <a:ext cx="85111" cy="87275"/>
            </a:xfrm>
            <a:prstGeom prst="ellipse">
              <a:avLst/>
            </a:prstGeom>
            <a:solidFill>
              <a:srgbClr val="33BFC7"/>
            </a:solidFill>
            <a:ln w="9525">
              <a:noFill/>
              <a:bevel/>
              <a:headEnd/>
              <a:tailEnd/>
            </a:ln>
          </p:spPr>
          <p:txBody>
            <a:bodyPr/>
            <a:lstStyle/>
            <a:p>
              <a:endParaRPr lang="zh-CN" altLang="en-US" sz="1800">
                <a:solidFill>
                  <a:srgbClr val="000000"/>
                </a:solidFill>
                <a:latin typeface="等线" charset="0"/>
              </a:endParaRPr>
            </a:p>
          </p:txBody>
        </p:sp>
        <p:sp>
          <p:nvSpPr>
            <p:cNvPr id="14373" name="Freeform 636"/>
            <p:cNvSpPr>
              <a:spLocks noChangeArrowheads="1"/>
            </p:cNvSpPr>
            <p:nvPr/>
          </p:nvSpPr>
          <p:spPr bwMode="auto">
            <a:xfrm>
              <a:off x="310485" y="262265"/>
              <a:ext cx="94163" cy="99303"/>
            </a:xfrm>
            <a:custGeom>
              <a:avLst/>
              <a:gdLst>
                <a:gd name="T0" fmla="*/ 2147483647 w 54"/>
                <a:gd name="T1" fmla="*/ 0 h 58"/>
                <a:gd name="T2" fmla="*/ 0 w 54"/>
                <a:gd name="T3" fmla="*/ 2147483647 h 58"/>
                <a:gd name="T4" fmla="*/ 2147483647 w 54"/>
                <a:gd name="T5" fmla="*/ 2147483647 h 58"/>
                <a:gd name="T6" fmla="*/ 0 w 54"/>
                <a:gd name="T7" fmla="*/ 2147483647 h 58"/>
                <a:gd name="T8" fmla="*/ 2147483647 w 54"/>
                <a:gd name="T9" fmla="*/ 2147483647 h 58"/>
                <a:gd name="T10" fmla="*/ 2147483647 w 54"/>
                <a:gd name="T11" fmla="*/ 2147483647 h 58"/>
                <a:gd name="T12" fmla="*/ 2147483647 w 54"/>
                <a:gd name="T13" fmla="*/ 0 h 58"/>
                <a:gd name="T14" fmla="*/ 0 60000 65536"/>
                <a:gd name="T15" fmla="*/ 0 60000 65536"/>
                <a:gd name="T16" fmla="*/ 0 60000 65536"/>
                <a:gd name="T17" fmla="*/ 0 60000 65536"/>
                <a:gd name="T18" fmla="*/ 0 60000 65536"/>
                <a:gd name="T19" fmla="*/ 0 60000 65536"/>
                <a:gd name="T20" fmla="*/ 0 60000 65536"/>
                <a:gd name="T21" fmla="*/ 0 w 54"/>
                <a:gd name="T22" fmla="*/ 0 h 58"/>
                <a:gd name="T23" fmla="*/ 54 w 5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8">
                  <a:moveTo>
                    <a:pt x="13" y="0"/>
                  </a:moveTo>
                  <a:cubicBezTo>
                    <a:pt x="0" y="11"/>
                    <a:pt x="0" y="11"/>
                    <a:pt x="0" y="11"/>
                  </a:cubicBezTo>
                  <a:cubicBezTo>
                    <a:pt x="13" y="40"/>
                    <a:pt x="13" y="40"/>
                    <a:pt x="13" y="40"/>
                  </a:cubicBezTo>
                  <a:cubicBezTo>
                    <a:pt x="0" y="58"/>
                    <a:pt x="0" y="58"/>
                    <a:pt x="0" y="58"/>
                  </a:cubicBezTo>
                  <a:cubicBezTo>
                    <a:pt x="4" y="58"/>
                    <a:pt x="4" y="58"/>
                    <a:pt x="4" y="58"/>
                  </a:cubicBezTo>
                  <a:cubicBezTo>
                    <a:pt x="54" y="58"/>
                    <a:pt x="44" y="29"/>
                    <a:pt x="44" y="16"/>
                  </a:cubicBezTo>
                  <a:cubicBezTo>
                    <a:pt x="44" y="6"/>
                    <a:pt x="24" y="2"/>
                    <a:pt x="13"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14374" name="Freeform 637"/>
            <p:cNvSpPr>
              <a:spLocks noChangeArrowheads="1"/>
            </p:cNvSpPr>
            <p:nvPr/>
          </p:nvSpPr>
          <p:spPr bwMode="auto">
            <a:xfrm>
              <a:off x="218866" y="262265"/>
              <a:ext cx="91618" cy="99303"/>
            </a:xfrm>
            <a:custGeom>
              <a:avLst/>
              <a:gdLst>
                <a:gd name="T0" fmla="*/ 2147483647 w 54"/>
                <a:gd name="T1" fmla="*/ 2147483647 h 58"/>
                <a:gd name="T2" fmla="*/ 2147483647 w 54"/>
                <a:gd name="T3" fmla="*/ 0 h 58"/>
                <a:gd name="T4" fmla="*/ 2147483647 w 54"/>
                <a:gd name="T5" fmla="*/ 2147483647 h 58"/>
                <a:gd name="T6" fmla="*/ 2147483647 w 54"/>
                <a:gd name="T7" fmla="*/ 2147483647 h 58"/>
                <a:gd name="T8" fmla="*/ 2147483647 w 54"/>
                <a:gd name="T9" fmla="*/ 2147483647 h 58"/>
                <a:gd name="T10" fmla="*/ 2147483647 w 54"/>
                <a:gd name="T11" fmla="*/ 2147483647 h 58"/>
                <a:gd name="T12" fmla="*/ 2147483647 w 54"/>
                <a:gd name="T13" fmla="*/ 2147483647 h 58"/>
                <a:gd name="T14" fmla="*/ 0 60000 65536"/>
                <a:gd name="T15" fmla="*/ 0 60000 65536"/>
                <a:gd name="T16" fmla="*/ 0 60000 65536"/>
                <a:gd name="T17" fmla="*/ 0 60000 65536"/>
                <a:gd name="T18" fmla="*/ 0 60000 65536"/>
                <a:gd name="T19" fmla="*/ 0 60000 65536"/>
                <a:gd name="T20" fmla="*/ 0 60000 65536"/>
                <a:gd name="T21" fmla="*/ 0 w 54"/>
                <a:gd name="T22" fmla="*/ 0 h 58"/>
                <a:gd name="T23" fmla="*/ 54 w 5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8">
                  <a:moveTo>
                    <a:pt x="54" y="11"/>
                  </a:moveTo>
                  <a:cubicBezTo>
                    <a:pt x="41" y="0"/>
                    <a:pt x="41" y="0"/>
                    <a:pt x="41" y="0"/>
                  </a:cubicBezTo>
                  <a:cubicBezTo>
                    <a:pt x="30" y="2"/>
                    <a:pt x="11" y="6"/>
                    <a:pt x="11" y="16"/>
                  </a:cubicBezTo>
                  <a:cubicBezTo>
                    <a:pt x="11" y="29"/>
                    <a:pt x="0" y="58"/>
                    <a:pt x="50" y="58"/>
                  </a:cubicBezTo>
                  <a:cubicBezTo>
                    <a:pt x="54" y="58"/>
                    <a:pt x="54" y="58"/>
                    <a:pt x="54" y="58"/>
                  </a:cubicBezTo>
                  <a:cubicBezTo>
                    <a:pt x="41" y="40"/>
                    <a:pt x="41" y="40"/>
                    <a:pt x="41" y="40"/>
                  </a:cubicBezTo>
                  <a:lnTo>
                    <a:pt x="54" y="11"/>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14375" name="Freeform 638"/>
            <p:cNvSpPr>
              <a:spLocks noChangeArrowheads="1"/>
            </p:cNvSpPr>
            <p:nvPr/>
          </p:nvSpPr>
          <p:spPr bwMode="auto">
            <a:xfrm>
              <a:off x="0" y="465966"/>
              <a:ext cx="223956" cy="292819"/>
            </a:xfrm>
            <a:custGeom>
              <a:avLst/>
              <a:gdLst>
                <a:gd name="T0" fmla="*/ 2147483647 w 132"/>
                <a:gd name="T1" fmla="*/ 0 h 172"/>
                <a:gd name="T2" fmla="*/ 2147483647 w 132"/>
                <a:gd name="T3" fmla="*/ 2147483647 h 172"/>
                <a:gd name="T4" fmla="*/ 2147483647 w 132"/>
                <a:gd name="T5" fmla="*/ 2147483647 h 172"/>
                <a:gd name="T6" fmla="*/ 2147483647 w 132"/>
                <a:gd name="T7" fmla="*/ 2147483647 h 172"/>
                <a:gd name="T8" fmla="*/ 2147483647 w 132"/>
                <a:gd name="T9" fmla="*/ 2147483647 h 172"/>
                <a:gd name="T10" fmla="*/ 2147483647 w 132"/>
                <a:gd name="T11" fmla="*/ 2147483647 h 172"/>
                <a:gd name="T12" fmla="*/ 2147483647 w 132"/>
                <a:gd name="T13" fmla="*/ 0 h 172"/>
                <a:gd name="T14" fmla="*/ 0 60000 65536"/>
                <a:gd name="T15" fmla="*/ 0 60000 65536"/>
                <a:gd name="T16" fmla="*/ 0 60000 65536"/>
                <a:gd name="T17" fmla="*/ 0 60000 65536"/>
                <a:gd name="T18" fmla="*/ 0 60000 65536"/>
                <a:gd name="T19" fmla="*/ 0 60000 65536"/>
                <a:gd name="T20" fmla="*/ 0 60000 65536"/>
                <a:gd name="T21" fmla="*/ 0 w 132"/>
                <a:gd name="T22" fmla="*/ 0 h 172"/>
                <a:gd name="T23" fmla="*/ 132 w 132"/>
                <a:gd name="T24" fmla="*/ 172 h 1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2" h="172">
                  <a:moveTo>
                    <a:pt x="85" y="0"/>
                  </a:moveTo>
                  <a:cubicBezTo>
                    <a:pt x="12" y="125"/>
                    <a:pt x="12" y="125"/>
                    <a:pt x="12" y="125"/>
                  </a:cubicBezTo>
                  <a:cubicBezTo>
                    <a:pt x="12" y="125"/>
                    <a:pt x="0" y="144"/>
                    <a:pt x="25" y="158"/>
                  </a:cubicBezTo>
                  <a:cubicBezTo>
                    <a:pt x="49" y="172"/>
                    <a:pt x="58" y="156"/>
                    <a:pt x="58" y="156"/>
                  </a:cubicBezTo>
                  <a:cubicBezTo>
                    <a:pt x="132" y="28"/>
                    <a:pt x="132" y="28"/>
                    <a:pt x="132" y="28"/>
                  </a:cubicBezTo>
                  <a:cubicBezTo>
                    <a:pt x="132" y="28"/>
                    <a:pt x="119" y="27"/>
                    <a:pt x="105" y="19"/>
                  </a:cubicBezTo>
                  <a:cubicBezTo>
                    <a:pt x="92" y="11"/>
                    <a:pt x="85" y="0"/>
                    <a:pt x="85"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14376" name="PA_组合 5"/>
          <p:cNvGrpSpPr>
            <a:grpSpLocks/>
          </p:cNvGrpSpPr>
          <p:nvPr/>
        </p:nvGrpSpPr>
        <p:grpSpPr bwMode="auto">
          <a:xfrm>
            <a:off x="412750" y="4191000"/>
            <a:ext cx="387350" cy="439738"/>
            <a:chOff x="0" y="0"/>
            <a:chExt cx="564040" cy="641218"/>
          </a:xfrm>
        </p:grpSpPr>
        <p:sp>
          <p:nvSpPr>
            <p:cNvPr id="14377" name="Freeform 224"/>
            <p:cNvSpPr>
              <a:spLocks noChangeArrowheads="1"/>
            </p:cNvSpPr>
            <p:nvPr/>
          </p:nvSpPr>
          <p:spPr bwMode="auto">
            <a:xfrm>
              <a:off x="226541" y="0"/>
              <a:ext cx="261216" cy="594921"/>
            </a:xfrm>
            <a:custGeom>
              <a:avLst/>
              <a:gdLst>
                <a:gd name="T0" fmla="*/ 2147483647 w 362"/>
                <a:gd name="T1" fmla="*/ 2147483647 h 825"/>
                <a:gd name="T2" fmla="*/ 2147483647 w 362"/>
                <a:gd name="T3" fmla="*/ 2147483647 h 825"/>
                <a:gd name="T4" fmla="*/ 2147483647 w 362"/>
                <a:gd name="T5" fmla="*/ 0 h 825"/>
                <a:gd name="T6" fmla="*/ 0 w 362"/>
                <a:gd name="T7" fmla="*/ 0 h 825"/>
                <a:gd name="T8" fmla="*/ 0 w 362"/>
                <a:gd name="T9" fmla="*/ 2147483647 h 825"/>
                <a:gd name="T10" fmla="*/ 2147483647 w 362"/>
                <a:gd name="T11" fmla="*/ 2147483647 h 825"/>
                <a:gd name="T12" fmla="*/ 2147483647 w 362"/>
                <a:gd name="T13" fmla="*/ 2147483647 h 825"/>
                <a:gd name="T14" fmla="*/ 0 60000 65536"/>
                <a:gd name="T15" fmla="*/ 0 60000 65536"/>
                <a:gd name="T16" fmla="*/ 0 60000 65536"/>
                <a:gd name="T17" fmla="*/ 0 60000 65536"/>
                <a:gd name="T18" fmla="*/ 0 60000 65536"/>
                <a:gd name="T19" fmla="*/ 0 60000 65536"/>
                <a:gd name="T20" fmla="*/ 0 60000 65536"/>
                <a:gd name="T21" fmla="*/ 0 w 362"/>
                <a:gd name="T22" fmla="*/ 0 h 825"/>
                <a:gd name="T23" fmla="*/ 362 w 362"/>
                <a:gd name="T24" fmla="*/ 825 h 8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2" h="825">
                  <a:moveTo>
                    <a:pt x="76" y="825"/>
                  </a:moveTo>
                  <a:lnTo>
                    <a:pt x="362" y="825"/>
                  </a:lnTo>
                  <a:lnTo>
                    <a:pt x="362" y="0"/>
                  </a:lnTo>
                  <a:lnTo>
                    <a:pt x="0" y="0"/>
                  </a:lnTo>
                  <a:lnTo>
                    <a:pt x="0" y="352"/>
                  </a:lnTo>
                  <a:lnTo>
                    <a:pt x="76" y="352"/>
                  </a:lnTo>
                  <a:lnTo>
                    <a:pt x="76" y="825"/>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78" name="Freeform 225"/>
            <p:cNvSpPr>
              <a:spLocks noEditPoints="1" noChangeArrowheads="1"/>
            </p:cNvSpPr>
            <p:nvPr/>
          </p:nvSpPr>
          <p:spPr bwMode="auto">
            <a:xfrm>
              <a:off x="83219" y="254635"/>
              <a:ext cx="143322" cy="340286"/>
            </a:xfrm>
            <a:custGeom>
              <a:avLst/>
              <a:gdLst>
                <a:gd name="T0" fmla="*/ 2147483647 w 84"/>
                <a:gd name="T1" fmla="*/ 0 h 200"/>
                <a:gd name="T2" fmla="*/ 0 w 84"/>
                <a:gd name="T3" fmla="*/ 0 h 200"/>
                <a:gd name="T4" fmla="*/ 0 w 84"/>
                <a:gd name="T5" fmla="*/ 2147483647 h 200"/>
                <a:gd name="T6" fmla="*/ 2147483647 w 84"/>
                <a:gd name="T7" fmla="*/ 2147483647 h 200"/>
                <a:gd name="T8" fmla="*/ 2147483647 w 84"/>
                <a:gd name="T9" fmla="*/ 0 h 200"/>
                <a:gd name="T10" fmla="*/ 2147483647 w 84"/>
                <a:gd name="T11" fmla="*/ 2147483647 h 200"/>
                <a:gd name="T12" fmla="*/ 2147483647 w 84"/>
                <a:gd name="T13" fmla="*/ 2147483647 h 200"/>
                <a:gd name="T14" fmla="*/ 2147483647 w 84"/>
                <a:gd name="T15" fmla="*/ 2147483647 h 200"/>
                <a:gd name="T16" fmla="*/ 2147483647 w 84"/>
                <a:gd name="T17" fmla="*/ 2147483647 h 200"/>
                <a:gd name="T18" fmla="*/ 2147483647 w 84"/>
                <a:gd name="T19" fmla="*/ 2147483647 h 200"/>
                <a:gd name="T20" fmla="*/ 2147483647 w 84"/>
                <a:gd name="T21" fmla="*/ 2147483647 h 200"/>
                <a:gd name="T22" fmla="*/ 2147483647 w 84"/>
                <a:gd name="T23" fmla="*/ 2147483647 h 200"/>
                <a:gd name="T24" fmla="*/ 2147483647 w 84"/>
                <a:gd name="T25" fmla="*/ 2147483647 h 200"/>
                <a:gd name="T26" fmla="*/ 2147483647 w 84"/>
                <a:gd name="T27" fmla="*/ 2147483647 h 200"/>
                <a:gd name="T28" fmla="*/ 2147483647 w 84"/>
                <a:gd name="T29" fmla="*/ 2147483647 h 200"/>
                <a:gd name="T30" fmla="*/ 2147483647 w 84"/>
                <a:gd name="T31" fmla="*/ 2147483647 h 200"/>
                <a:gd name="T32" fmla="*/ 2147483647 w 84"/>
                <a:gd name="T33" fmla="*/ 2147483647 h 200"/>
                <a:gd name="T34" fmla="*/ 2147483647 w 84"/>
                <a:gd name="T35" fmla="*/ 2147483647 h 200"/>
                <a:gd name="T36" fmla="*/ 2147483647 w 84"/>
                <a:gd name="T37" fmla="*/ 2147483647 h 200"/>
                <a:gd name="T38" fmla="*/ 2147483647 w 84"/>
                <a:gd name="T39" fmla="*/ 2147483647 h 200"/>
                <a:gd name="T40" fmla="*/ 2147483647 w 84"/>
                <a:gd name="T41" fmla="*/ 2147483647 h 200"/>
                <a:gd name="T42" fmla="*/ 2147483647 w 84"/>
                <a:gd name="T43" fmla="*/ 2147483647 h 200"/>
                <a:gd name="T44" fmla="*/ 2147483647 w 84"/>
                <a:gd name="T45" fmla="*/ 2147483647 h 200"/>
                <a:gd name="T46" fmla="*/ 2147483647 w 84"/>
                <a:gd name="T47" fmla="*/ 2147483647 h 200"/>
                <a:gd name="T48" fmla="*/ 2147483647 w 84"/>
                <a:gd name="T49" fmla="*/ 2147483647 h 200"/>
                <a:gd name="T50" fmla="*/ 2147483647 w 84"/>
                <a:gd name="T51" fmla="*/ 2147483647 h 200"/>
                <a:gd name="T52" fmla="*/ 2147483647 w 84"/>
                <a:gd name="T53" fmla="*/ 2147483647 h 200"/>
                <a:gd name="T54" fmla="*/ 2147483647 w 84"/>
                <a:gd name="T55" fmla="*/ 2147483647 h 200"/>
                <a:gd name="T56" fmla="*/ 2147483647 w 84"/>
                <a:gd name="T57" fmla="*/ 2147483647 h 200"/>
                <a:gd name="T58" fmla="*/ 2147483647 w 84"/>
                <a:gd name="T59" fmla="*/ 2147483647 h 200"/>
                <a:gd name="T60" fmla="*/ 2147483647 w 84"/>
                <a:gd name="T61" fmla="*/ 2147483647 h 200"/>
                <a:gd name="T62" fmla="*/ 2147483647 w 84"/>
                <a:gd name="T63" fmla="*/ 2147483647 h 200"/>
                <a:gd name="T64" fmla="*/ 2147483647 w 84"/>
                <a:gd name="T65" fmla="*/ 2147483647 h 200"/>
                <a:gd name="T66" fmla="*/ 2147483647 w 84"/>
                <a:gd name="T67" fmla="*/ 2147483647 h 200"/>
                <a:gd name="T68" fmla="*/ 2147483647 w 84"/>
                <a:gd name="T69" fmla="*/ 2147483647 h 200"/>
                <a:gd name="T70" fmla="*/ 2147483647 w 84"/>
                <a:gd name="T71" fmla="*/ 2147483647 h 200"/>
                <a:gd name="T72" fmla="*/ 2147483647 w 84"/>
                <a:gd name="T73" fmla="*/ 2147483647 h 2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4"/>
                <a:gd name="T112" fmla="*/ 0 h 200"/>
                <a:gd name="T113" fmla="*/ 84 w 84"/>
                <a:gd name="T114" fmla="*/ 200 h 2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4" h="200">
                  <a:moveTo>
                    <a:pt x="84" y="0"/>
                  </a:moveTo>
                  <a:cubicBezTo>
                    <a:pt x="0" y="0"/>
                    <a:pt x="0" y="0"/>
                    <a:pt x="0" y="0"/>
                  </a:cubicBezTo>
                  <a:cubicBezTo>
                    <a:pt x="0" y="200"/>
                    <a:pt x="0" y="200"/>
                    <a:pt x="0" y="200"/>
                  </a:cubicBezTo>
                  <a:cubicBezTo>
                    <a:pt x="84" y="200"/>
                    <a:pt x="84" y="200"/>
                    <a:pt x="84" y="200"/>
                  </a:cubicBezTo>
                  <a:lnTo>
                    <a:pt x="84" y="0"/>
                  </a:lnTo>
                  <a:close/>
                  <a:moveTo>
                    <a:pt x="64" y="159"/>
                  </a:moveTo>
                  <a:cubicBezTo>
                    <a:pt x="23" y="159"/>
                    <a:pt x="23" y="159"/>
                    <a:pt x="23" y="159"/>
                  </a:cubicBezTo>
                  <a:cubicBezTo>
                    <a:pt x="20" y="159"/>
                    <a:pt x="17" y="156"/>
                    <a:pt x="17" y="153"/>
                  </a:cubicBezTo>
                  <a:cubicBezTo>
                    <a:pt x="17" y="151"/>
                    <a:pt x="17" y="149"/>
                    <a:pt x="19" y="148"/>
                  </a:cubicBezTo>
                  <a:cubicBezTo>
                    <a:pt x="20" y="147"/>
                    <a:pt x="21" y="146"/>
                    <a:pt x="23" y="146"/>
                  </a:cubicBezTo>
                  <a:cubicBezTo>
                    <a:pt x="64" y="146"/>
                    <a:pt x="64" y="146"/>
                    <a:pt x="64" y="146"/>
                  </a:cubicBezTo>
                  <a:cubicBezTo>
                    <a:pt x="67" y="146"/>
                    <a:pt x="70" y="149"/>
                    <a:pt x="70" y="153"/>
                  </a:cubicBezTo>
                  <a:cubicBezTo>
                    <a:pt x="70" y="156"/>
                    <a:pt x="67" y="159"/>
                    <a:pt x="64" y="159"/>
                  </a:cubicBezTo>
                  <a:close/>
                  <a:moveTo>
                    <a:pt x="64" y="122"/>
                  </a:moveTo>
                  <a:cubicBezTo>
                    <a:pt x="23" y="122"/>
                    <a:pt x="23" y="122"/>
                    <a:pt x="23" y="122"/>
                  </a:cubicBezTo>
                  <a:cubicBezTo>
                    <a:pt x="20" y="122"/>
                    <a:pt x="17" y="119"/>
                    <a:pt x="17" y="115"/>
                  </a:cubicBezTo>
                  <a:cubicBezTo>
                    <a:pt x="17" y="113"/>
                    <a:pt x="17" y="112"/>
                    <a:pt x="19" y="110"/>
                  </a:cubicBezTo>
                  <a:cubicBezTo>
                    <a:pt x="20" y="109"/>
                    <a:pt x="21" y="108"/>
                    <a:pt x="23" y="108"/>
                  </a:cubicBezTo>
                  <a:cubicBezTo>
                    <a:pt x="64" y="108"/>
                    <a:pt x="64" y="108"/>
                    <a:pt x="64" y="108"/>
                  </a:cubicBezTo>
                  <a:cubicBezTo>
                    <a:pt x="67" y="108"/>
                    <a:pt x="70" y="111"/>
                    <a:pt x="70" y="115"/>
                  </a:cubicBezTo>
                  <a:cubicBezTo>
                    <a:pt x="70" y="119"/>
                    <a:pt x="67" y="122"/>
                    <a:pt x="64" y="122"/>
                  </a:cubicBezTo>
                  <a:close/>
                  <a:moveTo>
                    <a:pt x="64" y="86"/>
                  </a:moveTo>
                  <a:cubicBezTo>
                    <a:pt x="23" y="86"/>
                    <a:pt x="23" y="86"/>
                    <a:pt x="23" y="86"/>
                  </a:cubicBezTo>
                  <a:cubicBezTo>
                    <a:pt x="20" y="86"/>
                    <a:pt x="17" y="83"/>
                    <a:pt x="17" y="79"/>
                  </a:cubicBezTo>
                  <a:cubicBezTo>
                    <a:pt x="17" y="77"/>
                    <a:pt x="17" y="76"/>
                    <a:pt x="19" y="74"/>
                  </a:cubicBezTo>
                  <a:cubicBezTo>
                    <a:pt x="20" y="73"/>
                    <a:pt x="21" y="72"/>
                    <a:pt x="23" y="72"/>
                  </a:cubicBezTo>
                  <a:cubicBezTo>
                    <a:pt x="64" y="72"/>
                    <a:pt x="64" y="72"/>
                    <a:pt x="64" y="72"/>
                  </a:cubicBezTo>
                  <a:cubicBezTo>
                    <a:pt x="67" y="72"/>
                    <a:pt x="70" y="75"/>
                    <a:pt x="70" y="79"/>
                  </a:cubicBezTo>
                  <a:cubicBezTo>
                    <a:pt x="70" y="83"/>
                    <a:pt x="67" y="86"/>
                    <a:pt x="64" y="86"/>
                  </a:cubicBezTo>
                  <a:close/>
                  <a:moveTo>
                    <a:pt x="64" y="48"/>
                  </a:moveTo>
                  <a:cubicBezTo>
                    <a:pt x="23" y="48"/>
                    <a:pt x="23" y="48"/>
                    <a:pt x="23" y="48"/>
                  </a:cubicBezTo>
                  <a:cubicBezTo>
                    <a:pt x="20" y="48"/>
                    <a:pt x="17" y="45"/>
                    <a:pt x="17" y="41"/>
                  </a:cubicBezTo>
                  <a:cubicBezTo>
                    <a:pt x="17" y="39"/>
                    <a:pt x="17" y="38"/>
                    <a:pt x="19" y="37"/>
                  </a:cubicBezTo>
                  <a:cubicBezTo>
                    <a:pt x="20" y="35"/>
                    <a:pt x="21" y="35"/>
                    <a:pt x="23" y="35"/>
                  </a:cubicBezTo>
                  <a:cubicBezTo>
                    <a:pt x="64" y="35"/>
                    <a:pt x="64" y="35"/>
                    <a:pt x="64" y="35"/>
                  </a:cubicBezTo>
                  <a:cubicBezTo>
                    <a:pt x="67" y="35"/>
                    <a:pt x="70" y="38"/>
                    <a:pt x="70" y="41"/>
                  </a:cubicBezTo>
                  <a:cubicBezTo>
                    <a:pt x="70" y="45"/>
                    <a:pt x="67" y="48"/>
                    <a:pt x="64" y="48"/>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14379" name="Freeform 226"/>
            <p:cNvSpPr>
              <a:spLocks noChangeArrowheads="1"/>
            </p:cNvSpPr>
            <p:nvPr/>
          </p:nvSpPr>
          <p:spPr bwMode="auto">
            <a:xfrm>
              <a:off x="0" y="594921"/>
              <a:ext cx="564040" cy="46297"/>
            </a:xfrm>
            <a:custGeom>
              <a:avLst/>
              <a:gdLst>
                <a:gd name="T0" fmla="*/ 2147483647 w 331"/>
                <a:gd name="T1" fmla="*/ 0 h 27"/>
                <a:gd name="T2" fmla="*/ 2147483647 w 331"/>
                <a:gd name="T3" fmla="*/ 0 h 27"/>
                <a:gd name="T4" fmla="*/ 2147483647 w 331"/>
                <a:gd name="T5" fmla="*/ 2147483647 h 27"/>
                <a:gd name="T6" fmla="*/ 2147483647 w 331"/>
                <a:gd name="T7" fmla="*/ 2147483647 h 27"/>
                <a:gd name="T8" fmla="*/ 2147483647 w 331"/>
                <a:gd name="T9" fmla="*/ 2147483647 h 27"/>
                <a:gd name="T10" fmla="*/ 2147483647 w 331"/>
                <a:gd name="T11" fmla="*/ 2147483647 h 27"/>
                <a:gd name="T12" fmla="*/ 2147483647 w 331"/>
                <a:gd name="T13" fmla="*/ 0 h 27"/>
                <a:gd name="T14" fmla="*/ 2147483647 w 331"/>
                <a:gd name="T15" fmla="*/ 0 h 27"/>
                <a:gd name="T16" fmla="*/ 2147483647 w 331"/>
                <a:gd name="T17" fmla="*/ 2147483647 h 27"/>
                <a:gd name="T18" fmla="*/ 0 w 331"/>
                <a:gd name="T19" fmla="*/ 2147483647 h 27"/>
                <a:gd name="T20" fmla="*/ 2147483647 w 331"/>
                <a:gd name="T21" fmla="*/ 2147483647 h 27"/>
                <a:gd name="T22" fmla="*/ 2147483647 w 331"/>
                <a:gd name="T23" fmla="*/ 2147483647 h 27"/>
                <a:gd name="T24" fmla="*/ 2147483647 w 331"/>
                <a:gd name="T25" fmla="*/ 2147483647 h 27"/>
                <a:gd name="T26" fmla="*/ 2147483647 w 331"/>
                <a:gd name="T27" fmla="*/ 0 h 2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1"/>
                <a:gd name="T43" fmla="*/ 0 h 27"/>
                <a:gd name="T44" fmla="*/ 331 w 331"/>
                <a:gd name="T45" fmla="*/ 27 h 2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1" h="27">
                  <a:moveTo>
                    <a:pt x="318" y="0"/>
                  </a:moveTo>
                  <a:cubicBezTo>
                    <a:pt x="286" y="0"/>
                    <a:pt x="286" y="0"/>
                    <a:pt x="286" y="0"/>
                  </a:cubicBezTo>
                  <a:cubicBezTo>
                    <a:pt x="286" y="14"/>
                    <a:pt x="286" y="14"/>
                    <a:pt x="286" y="14"/>
                  </a:cubicBezTo>
                  <a:cubicBezTo>
                    <a:pt x="133" y="14"/>
                    <a:pt x="133" y="14"/>
                    <a:pt x="133" y="14"/>
                  </a:cubicBezTo>
                  <a:cubicBezTo>
                    <a:pt x="133" y="14"/>
                    <a:pt x="133" y="14"/>
                    <a:pt x="133" y="14"/>
                  </a:cubicBezTo>
                  <a:cubicBezTo>
                    <a:pt x="49" y="14"/>
                    <a:pt x="49" y="14"/>
                    <a:pt x="49" y="14"/>
                  </a:cubicBezTo>
                  <a:cubicBezTo>
                    <a:pt x="49" y="0"/>
                    <a:pt x="49" y="0"/>
                    <a:pt x="49" y="0"/>
                  </a:cubicBezTo>
                  <a:cubicBezTo>
                    <a:pt x="14" y="0"/>
                    <a:pt x="14" y="0"/>
                    <a:pt x="14" y="0"/>
                  </a:cubicBezTo>
                  <a:cubicBezTo>
                    <a:pt x="10" y="0"/>
                    <a:pt x="7" y="2"/>
                    <a:pt x="4" y="4"/>
                  </a:cubicBezTo>
                  <a:cubicBezTo>
                    <a:pt x="2" y="7"/>
                    <a:pt x="0" y="10"/>
                    <a:pt x="0" y="14"/>
                  </a:cubicBezTo>
                  <a:cubicBezTo>
                    <a:pt x="0" y="21"/>
                    <a:pt x="6" y="27"/>
                    <a:pt x="14" y="27"/>
                  </a:cubicBezTo>
                  <a:cubicBezTo>
                    <a:pt x="318" y="27"/>
                    <a:pt x="318" y="27"/>
                    <a:pt x="318" y="27"/>
                  </a:cubicBezTo>
                  <a:cubicBezTo>
                    <a:pt x="325" y="27"/>
                    <a:pt x="331" y="21"/>
                    <a:pt x="331" y="14"/>
                  </a:cubicBezTo>
                  <a:cubicBezTo>
                    <a:pt x="331" y="6"/>
                    <a:pt x="325" y="0"/>
                    <a:pt x="318"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14380" name="PA_组合 6"/>
          <p:cNvGrpSpPr>
            <a:grpSpLocks/>
          </p:cNvGrpSpPr>
          <p:nvPr/>
        </p:nvGrpSpPr>
        <p:grpSpPr bwMode="auto">
          <a:xfrm>
            <a:off x="487363" y="4940300"/>
            <a:ext cx="323850" cy="419100"/>
            <a:chOff x="0" y="0"/>
            <a:chExt cx="504896" cy="654922"/>
          </a:xfrm>
        </p:grpSpPr>
        <p:sp>
          <p:nvSpPr>
            <p:cNvPr id="14381" name="Freeform 293"/>
            <p:cNvSpPr>
              <a:spLocks noChangeArrowheads="1"/>
            </p:cNvSpPr>
            <p:nvPr/>
          </p:nvSpPr>
          <p:spPr bwMode="auto">
            <a:xfrm>
              <a:off x="289572" y="580499"/>
              <a:ext cx="215324" cy="49615"/>
            </a:xfrm>
            <a:custGeom>
              <a:avLst/>
              <a:gdLst>
                <a:gd name="T0" fmla="*/ 2147483647 w 127"/>
                <a:gd name="T1" fmla="*/ 0 h 29"/>
                <a:gd name="T2" fmla="*/ 0 w 127"/>
                <a:gd name="T3" fmla="*/ 0 h 29"/>
                <a:gd name="T4" fmla="*/ 2147483647 w 127"/>
                <a:gd name="T5" fmla="*/ 2147483647 h 29"/>
                <a:gd name="T6" fmla="*/ 2147483647 w 127"/>
                <a:gd name="T7" fmla="*/ 2147483647 h 29"/>
                <a:gd name="T8" fmla="*/ 2147483647 w 127"/>
                <a:gd name="T9" fmla="*/ 2147483647 h 29"/>
                <a:gd name="T10" fmla="*/ 2147483647 w 127"/>
                <a:gd name="T11" fmla="*/ 0 h 29"/>
                <a:gd name="T12" fmla="*/ 0 60000 65536"/>
                <a:gd name="T13" fmla="*/ 0 60000 65536"/>
                <a:gd name="T14" fmla="*/ 0 60000 65536"/>
                <a:gd name="T15" fmla="*/ 0 60000 65536"/>
                <a:gd name="T16" fmla="*/ 0 60000 65536"/>
                <a:gd name="T17" fmla="*/ 0 60000 65536"/>
                <a:gd name="T18" fmla="*/ 0 w 127"/>
                <a:gd name="T19" fmla="*/ 0 h 29"/>
                <a:gd name="T20" fmla="*/ 127 w 127"/>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127" h="29">
                  <a:moveTo>
                    <a:pt x="113" y="0"/>
                  </a:moveTo>
                  <a:cubicBezTo>
                    <a:pt x="0" y="0"/>
                    <a:pt x="0" y="0"/>
                    <a:pt x="0" y="0"/>
                  </a:cubicBezTo>
                  <a:cubicBezTo>
                    <a:pt x="0" y="0"/>
                    <a:pt x="20" y="2"/>
                    <a:pt x="20" y="29"/>
                  </a:cubicBezTo>
                  <a:cubicBezTo>
                    <a:pt x="113" y="29"/>
                    <a:pt x="113" y="29"/>
                    <a:pt x="113" y="29"/>
                  </a:cubicBezTo>
                  <a:cubicBezTo>
                    <a:pt x="120" y="29"/>
                    <a:pt x="127" y="22"/>
                    <a:pt x="127" y="14"/>
                  </a:cubicBezTo>
                  <a:cubicBezTo>
                    <a:pt x="127" y="6"/>
                    <a:pt x="120" y="0"/>
                    <a:pt x="113"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14382" name="Freeform 294"/>
            <p:cNvSpPr>
              <a:spLocks noChangeArrowheads="1"/>
            </p:cNvSpPr>
            <p:nvPr/>
          </p:nvSpPr>
          <p:spPr bwMode="auto">
            <a:xfrm>
              <a:off x="178199" y="0"/>
              <a:ext cx="279672" cy="94269"/>
            </a:xfrm>
            <a:custGeom>
              <a:avLst/>
              <a:gdLst>
                <a:gd name="T0" fmla="*/ 2147483647 w 164"/>
                <a:gd name="T1" fmla="*/ 0 h 55"/>
                <a:gd name="T2" fmla="*/ 0 w 164"/>
                <a:gd name="T3" fmla="*/ 2147483647 h 55"/>
                <a:gd name="T4" fmla="*/ 2147483647 w 164"/>
                <a:gd name="T5" fmla="*/ 2147483647 h 55"/>
                <a:gd name="T6" fmla="*/ 2147483647 w 164"/>
                <a:gd name="T7" fmla="*/ 0 h 55"/>
                <a:gd name="T8" fmla="*/ 0 60000 65536"/>
                <a:gd name="T9" fmla="*/ 0 60000 65536"/>
                <a:gd name="T10" fmla="*/ 0 60000 65536"/>
                <a:gd name="T11" fmla="*/ 0 60000 65536"/>
                <a:gd name="T12" fmla="*/ 0 w 164"/>
                <a:gd name="T13" fmla="*/ 0 h 55"/>
                <a:gd name="T14" fmla="*/ 164 w 164"/>
                <a:gd name="T15" fmla="*/ 55 h 55"/>
              </a:gdLst>
              <a:ahLst/>
              <a:cxnLst>
                <a:cxn ang="T8">
                  <a:pos x="T0" y="T1"/>
                </a:cxn>
                <a:cxn ang="T9">
                  <a:pos x="T2" y="T3"/>
                </a:cxn>
                <a:cxn ang="T10">
                  <a:pos x="T4" y="T5"/>
                </a:cxn>
                <a:cxn ang="T11">
                  <a:pos x="T6" y="T7"/>
                </a:cxn>
              </a:cxnLst>
              <a:rect l="T12" t="T13" r="T14" b="T15"/>
              <a:pathLst>
                <a:path w="164" h="55">
                  <a:moveTo>
                    <a:pt x="82" y="0"/>
                  </a:moveTo>
                  <a:cubicBezTo>
                    <a:pt x="7" y="0"/>
                    <a:pt x="0" y="55"/>
                    <a:pt x="0" y="55"/>
                  </a:cubicBezTo>
                  <a:cubicBezTo>
                    <a:pt x="164" y="55"/>
                    <a:pt x="164" y="55"/>
                    <a:pt x="164" y="55"/>
                  </a:cubicBezTo>
                  <a:cubicBezTo>
                    <a:pt x="164" y="55"/>
                    <a:pt x="158" y="0"/>
                    <a:pt x="82"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14383" name="Freeform 295"/>
            <p:cNvSpPr>
              <a:spLocks noEditPoints="1" noChangeArrowheads="1"/>
            </p:cNvSpPr>
            <p:nvPr/>
          </p:nvSpPr>
          <p:spPr bwMode="auto">
            <a:xfrm>
              <a:off x="178199" y="111635"/>
              <a:ext cx="279672" cy="458941"/>
            </a:xfrm>
            <a:custGeom>
              <a:avLst/>
              <a:gdLst>
                <a:gd name="T0" fmla="*/ 2147483647 w 164"/>
                <a:gd name="T1" fmla="*/ 2147483647 h 270"/>
                <a:gd name="T2" fmla="*/ 2147483647 w 164"/>
                <a:gd name="T3" fmla="*/ 2147483647 h 270"/>
                <a:gd name="T4" fmla="*/ 2147483647 w 164"/>
                <a:gd name="T5" fmla="*/ 2147483647 h 270"/>
                <a:gd name="T6" fmla="*/ 2147483647 w 164"/>
                <a:gd name="T7" fmla="*/ 0 h 270"/>
                <a:gd name="T8" fmla="*/ 0 w 164"/>
                <a:gd name="T9" fmla="*/ 0 h 270"/>
                <a:gd name="T10" fmla="*/ 0 w 164"/>
                <a:gd name="T11" fmla="*/ 2147483647 h 270"/>
                <a:gd name="T12" fmla="*/ 2147483647 w 164"/>
                <a:gd name="T13" fmla="*/ 2147483647 h 270"/>
                <a:gd name="T14" fmla="*/ 2147483647 w 164"/>
                <a:gd name="T15" fmla="*/ 2147483647 h 270"/>
                <a:gd name="T16" fmla="*/ 2147483647 w 164"/>
                <a:gd name="T17" fmla="*/ 2147483647 h 270"/>
                <a:gd name="T18" fmla="*/ 2147483647 w 164"/>
                <a:gd name="T19" fmla="*/ 2147483647 h 270"/>
                <a:gd name="T20" fmla="*/ 2147483647 w 164"/>
                <a:gd name="T21" fmla="*/ 2147483647 h 270"/>
                <a:gd name="T22" fmla="*/ 2147483647 w 164"/>
                <a:gd name="T23" fmla="*/ 2147483647 h 270"/>
                <a:gd name="T24" fmla="*/ 2147483647 w 164"/>
                <a:gd name="T25" fmla="*/ 2147483647 h 270"/>
                <a:gd name="T26" fmla="*/ 2147483647 w 164"/>
                <a:gd name="T27" fmla="*/ 2147483647 h 270"/>
                <a:gd name="T28" fmla="*/ 2147483647 w 164"/>
                <a:gd name="T29" fmla="*/ 2147483647 h 270"/>
                <a:gd name="T30" fmla="*/ 2147483647 w 164"/>
                <a:gd name="T31" fmla="*/ 2147483647 h 270"/>
                <a:gd name="T32" fmla="*/ 2147483647 w 164"/>
                <a:gd name="T33" fmla="*/ 2147483647 h 270"/>
                <a:gd name="T34" fmla="*/ 2147483647 w 164"/>
                <a:gd name="T35" fmla="*/ 2147483647 h 270"/>
                <a:gd name="T36" fmla="*/ 2147483647 w 164"/>
                <a:gd name="T37" fmla="*/ 2147483647 h 270"/>
                <a:gd name="T38" fmla="*/ 2147483647 w 164"/>
                <a:gd name="T39" fmla="*/ 2147483647 h 270"/>
                <a:gd name="T40" fmla="*/ 2147483647 w 164"/>
                <a:gd name="T41" fmla="*/ 2147483647 h 270"/>
                <a:gd name="T42" fmla="*/ 2147483647 w 164"/>
                <a:gd name="T43" fmla="*/ 2147483647 h 27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4"/>
                <a:gd name="T67" fmla="*/ 0 h 270"/>
                <a:gd name="T68" fmla="*/ 164 w 164"/>
                <a:gd name="T69" fmla="*/ 270 h 27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4" h="270">
                  <a:moveTo>
                    <a:pt x="64" y="114"/>
                  </a:moveTo>
                  <a:cubicBezTo>
                    <a:pt x="64" y="270"/>
                    <a:pt x="64" y="270"/>
                    <a:pt x="64" y="270"/>
                  </a:cubicBezTo>
                  <a:cubicBezTo>
                    <a:pt x="164" y="270"/>
                    <a:pt x="164" y="270"/>
                    <a:pt x="164" y="270"/>
                  </a:cubicBezTo>
                  <a:cubicBezTo>
                    <a:pt x="164" y="0"/>
                    <a:pt x="164" y="0"/>
                    <a:pt x="164" y="0"/>
                  </a:cubicBezTo>
                  <a:cubicBezTo>
                    <a:pt x="0" y="0"/>
                    <a:pt x="0" y="0"/>
                    <a:pt x="0" y="0"/>
                  </a:cubicBezTo>
                  <a:cubicBezTo>
                    <a:pt x="0" y="46"/>
                    <a:pt x="0" y="46"/>
                    <a:pt x="0" y="46"/>
                  </a:cubicBezTo>
                  <a:cubicBezTo>
                    <a:pt x="48" y="46"/>
                    <a:pt x="64" y="114"/>
                    <a:pt x="64" y="114"/>
                  </a:cubicBezTo>
                  <a:close/>
                  <a:moveTo>
                    <a:pt x="152" y="90"/>
                  </a:moveTo>
                  <a:cubicBezTo>
                    <a:pt x="86" y="90"/>
                    <a:pt x="86" y="90"/>
                    <a:pt x="86" y="90"/>
                  </a:cubicBezTo>
                  <a:cubicBezTo>
                    <a:pt x="86" y="76"/>
                    <a:pt x="86" y="76"/>
                    <a:pt x="86" y="76"/>
                  </a:cubicBezTo>
                  <a:cubicBezTo>
                    <a:pt x="152" y="76"/>
                    <a:pt x="152" y="76"/>
                    <a:pt x="152" y="76"/>
                  </a:cubicBezTo>
                  <a:lnTo>
                    <a:pt x="152" y="90"/>
                  </a:lnTo>
                  <a:close/>
                  <a:moveTo>
                    <a:pt x="86" y="46"/>
                  </a:moveTo>
                  <a:cubicBezTo>
                    <a:pt x="152" y="46"/>
                    <a:pt x="152" y="46"/>
                    <a:pt x="152" y="46"/>
                  </a:cubicBezTo>
                  <a:cubicBezTo>
                    <a:pt x="152" y="59"/>
                    <a:pt x="152" y="59"/>
                    <a:pt x="152" y="59"/>
                  </a:cubicBezTo>
                  <a:cubicBezTo>
                    <a:pt x="86" y="59"/>
                    <a:pt x="86" y="59"/>
                    <a:pt x="86" y="59"/>
                  </a:cubicBezTo>
                  <a:lnTo>
                    <a:pt x="86" y="46"/>
                  </a:lnTo>
                  <a:close/>
                  <a:moveTo>
                    <a:pt x="86" y="106"/>
                  </a:moveTo>
                  <a:cubicBezTo>
                    <a:pt x="152" y="106"/>
                    <a:pt x="152" y="106"/>
                    <a:pt x="152" y="106"/>
                  </a:cubicBezTo>
                  <a:cubicBezTo>
                    <a:pt x="152" y="119"/>
                    <a:pt x="152" y="119"/>
                    <a:pt x="152" y="119"/>
                  </a:cubicBezTo>
                  <a:cubicBezTo>
                    <a:pt x="86" y="119"/>
                    <a:pt x="86" y="119"/>
                    <a:pt x="86" y="119"/>
                  </a:cubicBezTo>
                  <a:lnTo>
                    <a:pt x="86" y="106"/>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84" name="Freeform 296"/>
            <p:cNvSpPr>
              <a:spLocks noChangeArrowheads="1"/>
            </p:cNvSpPr>
            <p:nvPr/>
          </p:nvSpPr>
          <p:spPr bwMode="auto">
            <a:xfrm>
              <a:off x="24750" y="210866"/>
              <a:ext cx="235122" cy="94269"/>
            </a:xfrm>
            <a:custGeom>
              <a:avLst/>
              <a:gdLst>
                <a:gd name="T0" fmla="*/ 2147483647 w 138"/>
                <a:gd name="T1" fmla="*/ 2147483647 h 56"/>
                <a:gd name="T2" fmla="*/ 2147483647 w 138"/>
                <a:gd name="T3" fmla="*/ 2147483647 h 56"/>
                <a:gd name="T4" fmla="*/ 2147483647 w 138"/>
                <a:gd name="T5" fmla="*/ 0 h 56"/>
                <a:gd name="T6" fmla="*/ 0 w 138"/>
                <a:gd name="T7" fmla="*/ 2147483647 h 56"/>
                <a:gd name="T8" fmla="*/ 2147483647 w 138"/>
                <a:gd name="T9" fmla="*/ 2147483647 h 56"/>
                <a:gd name="T10" fmla="*/ 2147483647 w 138"/>
                <a:gd name="T11" fmla="*/ 2147483647 h 56"/>
                <a:gd name="T12" fmla="*/ 0 60000 65536"/>
                <a:gd name="T13" fmla="*/ 0 60000 65536"/>
                <a:gd name="T14" fmla="*/ 0 60000 65536"/>
                <a:gd name="T15" fmla="*/ 0 60000 65536"/>
                <a:gd name="T16" fmla="*/ 0 60000 65536"/>
                <a:gd name="T17" fmla="*/ 0 60000 65536"/>
                <a:gd name="T18" fmla="*/ 0 w 138"/>
                <a:gd name="T19" fmla="*/ 0 h 56"/>
                <a:gd name="T20" fmla="*/ 138 w 138"/>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138" h="56">
                  <a:moveTo>
                    <a:pt x="138" y="56"/>
                  </a:moveTo>
                  <a:cubicBezTo>
                    <a:pt x="138" y="56"/>
                    <a:pt x="130" y="15"/>
                    <a:pt x="91" y="3"/>
                  </a:cubicBezTo>
                  <a:cubicBezTo>
                    <a:pt x="85" y="1"/>
                    <a:pt x="77" y="0"/>
                    <a:pt x="69" y="0"/>
                  </a:cubicBezTo>
                  <a:cubicBezTo>
                    <a:pt x="10" y="0"/>
                    <a:pt x="0" y="56"/>
                    <a:pt x="0" y="56"/>
                  </a:cubicBezTo>
                  <a:cubicBezTo>
                    <a:pt x="91" y="56"/>
                    <a:pt x="91" y="56"/>
                    <a:pt x="91" y="56"/>
                  </a:cubicBezTo>
                  <a:lnTo>
                    <a:pt x="138" y="56"/>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14385" name="Freeform 297"/>
            <p:cNvSpPr>
              <a:spLocks noEditPoints="1" noChangeArrowheads="1"/>
            </p:cNvSpPr>
            <p:nvPr/>
          </p:nvSpPr>
          <p:spPr bwMode="auto">
            <a:xfrm>
              <a:off x="0" y="320019"/>
              <a:ext cx="289572" cy="334903"/>
            </a:xfrm>
            <a:custGeom>
              <a:avLst/>
              <a:gdLst>
                <a:gd name="T0" fmla="*/ 2147483647 w 169"/>
                <a:gd name="T1" fmla="*/ 2147483647 h 196"/>
                <a:gd name="T2" fmla="*/ 2147483647 w 169"/>
                <a:gd name="T3" fmla="*/ 2147483647 h 196"/>
                <a:gd name="T4" fmla="*/ 2147483647 w 169"/>
                <a:gd name="T5" fmla="*/ 2147483647 h 196"/>
                <a:gd name="T6" fmla="*/ 2147483647 w 169"/>
                <a:gd name="T7" fmla="*/ 2147483647 h 196"/>
                <a:gd name="T8" fmla="*/ 2147483647 w 169"/>
                <a:gd name="T9" fmla="*/ 0 h 196"/>
                <a:gd name="T10" fmla="*/ 2147483647 w 169"/>
                <a:gd name="T11" fmla="*/ 0 h 196"/>
                <a:gd name="T12" fmla="*/ 2147483647 w 169"/>
                <a:gd name="T13" fmla="*/ 0 h 196"/>
                <a:gd name="T14" fmla="*/ 2147483647 w 169"/>
                <a:gd name="T15" fmla="*/ 2147483647 h 196"/>
                <a:gd name="T16" fmla="*/ 2147483647 w 169"/>
                <a:gd name="T17" fmla="*/ 2147483647 h 196"/>
                <a:gd name="T18" fmla="*/ 2147483647 w 169"/>
                <a:gd name="T19" fmla="*/ 2147483647 h 196"/>
                <a:gd name="T20" fmla="*/ 0 w 169"/>
                <a:gd name="T21" fmla="*/ 2147483647 h 196"/>
                <a:gd name="T22" fmla="*/ 2147483647 w 169"/>
                <a:gd name="T23" fmla="*/ 2147483647 h 196"/>
                <a:gd name="T24" fmla="*/ 2147483647 w 169"/>
                <a:gd name="T25" fmla="*/ 2147483647 h 196"/>
                <a:gd name="T26" fmla="*/ 2147483647 w 169"/>
                <a:gd name="T27" fmla="*/ 2147483647 h 196"/>
                <a:gd name="T28" fmla="*/ 2147483647 w 169"/>
                <a:gd name="T29" fmla="*/ 2147483647 h 196"/>
                <a:gd name="T30" fmla="*/ 2147483647 w 169"/>
                <a:gd name="T31" fmla="*/ 2147483647 h 196"/>
                <a:gd name="T32" fmla="*/ 2147483647 w 169"/>
                <a:gd name="T33" fmla="*/ 2147483647 h 196"/>
                <a:gd name="T34" fmla="*/ 2147483647 w 169"/>
                <a:gd name="T35" fmla="*/ 2147483647 h 196"/>
                <a:gd name="T36" fmla="*/ 2147483647 w 169"/>
                <a:gd name="T37" fmla="*/ 2147483647 h 196"/>
                <a:gd name="T38" fmla="*/ 2147483647 w 169"/>
                <a:gd name="T39" fmla="*/ 2147483647 h 1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69"/>
                <a:gd name="T61" fmla="*/ 0 h 196"/>
                <a:gd name="T62" fmla="*/ 169 w 169"/>
                <a:gd name="T63" fmla="*/ 196 h 19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69" h="196">
                  <a:moveTo>
                    <a:pt x="155" y="167"/>
                  </a:moveTo>
                  <a:cubicBezTo>
                    <a:pt x="152" y="167"/>
                    <a:pt x="152" y="167"/>
                    <a:pt x="152" y="167"/>
                  </a:cubicBezTo>
                  <a:cubicBezTo>
                    <a:pt x="152" y="153"/>
                    <a:pt x="152" y="153"/>
                    <a:pt x="152" y="153"/>
                  </a:cubicBezTo>
                  <a:cubicBezTo>
                    <a:pt x="152" y="147"/>
                    <a:pt x="152" y="147"/>
                    <a:pt x="152" y="147"/>
                  </a:cubicBezTo>
                  <a:cubicBezTo>
                    <a:pt x="152" y="0"/>
                    <a:pt x="152" y="0"/>
                    <a:pt x="152" y="0"/>
                  </a:cubicBezTo>
                  <a:cubicBezTo>
                    <a:pt x="105" y="0"/>
                    <a:pt x="105" y="0"/>
                    <a:pt x="105" y="0"/>
                  </a:cubicBezTo>
                  <a:cubicBezTo>
                    <a:pt x="14" y="0"/>
                    <a:pt x="14" y="0"/>
                    <a:pt x="14" y="0"/>
                  </a:cubicBezTo>
                  <a:cubicBezTo>
                    <a:pt x="14" y="167"/>
                    <a:pt x="14" y="167"/>
                    <a:pt x="14" y="167"/>
                  </a:cubicBezTo>
                  <a:cubicBezTo>
                    <a:pt x="14" y="167"/>
                    <a:pt x="14" y="167"/>
                    <a:pt x="14" y="167"/>
                  </a:cubicBezTo>
                  <a:cubicBezTo>
                    <a:pt x="10" y="167"/>
                    <a:pt x="7" y="169"/>
                    <a:pt x="4" y="172"/>
                  </a:cubicBezTo>
                  <a:cubicBezTo>
                    <a:pt x="1" y="174"/>
                    <a:pt x="0" y="178"/>
                    <a:pt x="0" y="182"/>
                  </a:cubicBezTo>
                  <a:cubicBezTo>
                    <a:pt x="0" y="190"/>
                    <a:pt x="6" y="196"/>
                    <a:pt x="14" y="196"/>
                  </a:cubicBezTo>
                  <a:cubicBezTo>
                    <a:pt x="155" y="196"/>
                    <a:pt x="155" y="196"/>
                    <a:pt x="155" y="196"/>
                  </a:cubicBezTo>
                  <a:cubicBezTo>
                    <a:pt x="163" y="196"/>
                    <a:pt x="169" y="190"/>
                    <a:pt x="169" y="182"/>
                  </a:cubicBezTo>
                  <a:cubicBezTo>
                    <a:pt x="169" y="174"/>
                    <a:pt x="163" y="167"/>
                    <a:pt x="155" y="167"/>
                  </a:cubicBezTo>
                  <a:close/>
                  <a:moveTo>
                    <a:pt x="87" y="167"/>
                  </a:moveTo>
                  <a:cubicBezTo>
                    <a:pt x="44" y="167"/>
                    <a:pt x="44" y="167"/>
                    <a:pt x="44" y="167"/>
                  </a:cubicBezTo>
                  <a:cubicBezTo>
                    <a:pt x="44" y="133"/>
                    <a:pt x="44" y="133"/>
                    <a:pt x="44" y="133"/>
                  </a:cubicBezTo>
                  <a:cubicBezTo>
                    <a:pt x="87" y="133"/>
                    <a:pt x="87" y="133"/>
                    <a:pt x="87" y="133"/>
                  </a:cubicBezTo>
                  <a:lnTo>
                    <a:pt x="87" y="167"/>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14386" name="PA_组合 8"/>
          <p:cNvGrpSpPr>
            <a:grpSpLocks/>
          </p:cNvGrpSpPr>
          <p:nvPr/>
        </p:nvGrpSpPr>
        <p:grpSpPr bwMode="auto">
          <a:xfrm>
            <a:off x="415925" y="5551488"/>
            <a:ext cx="492125" cy="398462"/>
            <a:chOff x="0" y="0"/>
            <a:chExt cx="842455" cy="682330"/>
          </a:xfrm>
        </p:grpSpPr>
        <p:sp>
          <p:nvSpPr>
            <p:cNvPr id="14387" name="Freeform 639"/>
            <p:cNvSpPr>
              <a:spLocks noEditPoints="1" noChangeArrowheads="1"/>
            </p:cNvSpPr>
            <p:nvPr/>
          </p:nvSpPr>
          <p:spPr bwMode="auto">
            <a:xfrm>
              <a:off x="546238" y="383301"/>
              <a:ext cx="296217" cy="299029"/>
            </a:xfrm>
            <a:custGeom>
              <a:avLst/>
              <a:gdLst>
                <a:gd name="T0" fmla="*/ 2147483647 w 174"/>
                <a:gd name="T1" fmla="*/ 0 h 175"/>
                <a:gd name="T2" fmla="*/ 2147483647 w 174"/>
                <a:gd name="T3" fmla="*/ 2147483647 h 175"/>
                <a:gd name="T4" fmla="*/ 2147483647 w 174"/>
                <a:gd name="T5" fmla="*/ 2147483647 h 175"/>
                <a:gd name="T6" fmla="*/ 2147483647 w 174"/>
                <a:gd name="T7" fmla="*/ 2147483647 h 175"/>
                <a:gd name="T8" fmla="*/ 0 w 174"/>
                <a:gd name="T9" fmla="*/ 2147483647 h 175"/>
                <a:gd name="T10" fmla="*/ 2147483647 w 174"/>
                <a:gd name="T11" fmla="*/ 2147483647 h 175"/>
                <a:gd name="T12" fmla="*/ 2147483647 w 174"/>
                <a:gd name="T13" fmla="*/ 2147483647 h 175"/>
                <a:gd name="T14" fmla="*/ 2147483647 w 174"/>
                <a:gd name="T15" fmla="*/ 2147483647 h 175"/>
                <a:gd name="T16" fmla="*/ 2147483647 w 174"/>
                <a:gd name="T17" fmla="*/ 2147483647 h 175"/>
                <a:gd name="T18" fmla="*/ 2147483647 w 174"/>
                <a:gd name="T19" fmla="*/ 2147483647 h 175"/>
                <a:gd name="T20" fmla="*/ 2147483647 w 174"/>
                <a:gd name="T21" fmla="*/ 0 h 175"/>
                <a:gd name="T22" fmla="*/ 2147483647 w 174"/>
                <a:gd name="T23" fmla="*/ 2147483647 h 175"/>
                <a:gd name="T24" fmla="*/ 2147483647 w 174"/>
                <a:gd name="T25" fmla="*/ 2147483647 h 175"/>
                <a:gd name="T26" fmla="*/ 2147483647 w 174"/>
                <a:gd name="T27" fmla="*/ 2147483647 h 175"/>
                <a:gd name="T28" fmla="*/ 2147483647 w 174"/>
                <a:gd name="T29" fmla="*/ 2147483647 h 175"/>
                <a:gd name="T30" fmla="*/ 2147483647 w 174"/>
                <a:gd name="T31" fmla="*/ 2147483647 h 175"/>
                <a:gd name="T32" fmla="*/ 2147483647 w 174"/>
                <a:gd name="T33" fmla="*/ 2147483647 h 175"/>
                <a:gd name="T34" fmla="*/ 2147483647 w 174"/>
                <a:gd name="T35" fmla="*/ 2147483647 h 175"/>
                <a:gd name="T36" fmla="*/ 2147483647 w 174"/>
                <a:gd name="T37" fmla="*/ 2147483647 h 1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4"/>
                <a:gd name="T58" fmla="*/ 0 h 175"/>
                <a:gd name="T59" fmla="*/ 174 w 174"/>
                <a:gd name="T60" fmla="*/ 175 h 1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4" h="175">
                  <a:moveTo>
                    <a:pt x="87" y="0"/>
                  </a:moveTo>
                  <a:cubicBezTo>
                    <a:pt x="78" y="0"/>
                    <a:pt x="69" y="2"/>
                    <a:pt x="61" y="4"/>
                  </a:cubicBezTo>
                  <a:cubicBezTo>
                    <a:pt x="55" y="6"/>
                    <a:pt x="50" y="8"/>
                    <a:pt x="44" y="11"/>
                  </a:cubicBezTo>
                  <a:cubicBezTo>
                    <a:pt x="41" y="13"/>
                    <a:pt x="38" y="15"/>
                    <a:pt x="35" y="17"/>
                  </a:cubicBezTo>
                  <a:cubicBezTo>
                    <a:pt x="14" y="33"/>
                    <a:pt x="0" y="59"/>
                    <a:pt x="0" y="87"/>
                  </a:cubicBezTo>
                  <a:cubicBezTo>
                    <a:pt x="0" y="93"/>
                    <a:pt x="0" y="98"/>
                    <a:pt x="1" y="103"/>
                  </a:cubicBezTo>
                  <a:cubicBezTo>
                    <a:pt x="2" y="108"/>
                    <a:pt x="3" y="113"/>
                    <a:pt x="5" y="117"/>
                  </a:cubicBezTo>
                  <a:cubicBezTo>
                    <a:pt x="6" y="122"/>
                    <a:pt x="8" y="126"/>
                    <a:pt x="11" y="130"/>
                  </a:cubicBezTo>
                  <a:cubicBezTo>
                    <a:pt x="26" y="157"/>
                    <a:pt x="54" y="175"/>
                    <a:pt x="87" y="175"/>
                  </a:cubicBezTo>
                  <a:cubicBezTo>
                    <a:pt x="135" y="175"/>
                    <a:pt x="174" y="136"/>
                    <a:pt x="174" y="87"/>
                  </a:cubicBezTo>
                  <a:cubicBezTo>
                    <a:pt x="174" y="39"/>
                    <a:pt x="135" y="0"/>
                    <a:pt x="87" y="0"/>
                  </a:cubicBezTo>
                  <a:close/>
                  <a:moveTo>
                    <a:pt x="87" y="151"/>
                  </a:moveTo>
                  <a:cubicBezTo>
                    <a:pt x="61" y="151"/>
                    <a:pt x="39" y="135"/>
                    <a:pt x="29" y="113"/>
                  </a:cubicBezTo>
                  <a:cubicBezTo>
                    <a:pt x="25" y="105"/>
                    <a:pt x="24" y="97"/>
                    <a:pt x="24" y="87"/>
                  </a:cubicBezTo>
                  <a:cubicBezTo>
                    <a:pt x="24" y="79"/>
                    <a:pt x="25" y="71"/>
                    <a:pt x="28" y="64"/>
                  </a:cubicBezTo>
                  <a:cubicBezTo>
                    <a:pt x="34" y="48"/>
                    <a:pt x="47" y="36"/>
                    <a:pt x="62" y="29"/>
                  </a:cubicBezTo>
                  <a:cubicBezTo>
                    <a:pt x="70" y="26"/>
                    <a:pt x="78" y="24"/>
                    <a:pt x="87" y="24"/>
                  </a:cubicBezTo>
                  <a:cubicBezTo>
                    <a:pt x="122" y="24"/>
                    <a:pt x="150" y="52"/>
                    <a:pt x="150" y="87"/>
                  </a:cubicBezTo>
                  <a:cubicBezTo>
                    <a:pt x="150" y="122"/>
                    <a:pt x="122" y="151"/>
                    <a:pt x="87" y="15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88" name="Freeform 640"/>
            <p:cNvSpPr>
              <a:spLocks noChangeArrowheads="1"/>
            </p:cNvSpPr>
            <p:nvPr/>
          </p:nvSpPr>
          <p:spPr bwMode="auto">
            <a:xfrm>
              <a:off x="622331" y="453980"/>
              <a:ext cx="81528" cy="103301"/>
            </a:xfrm>
            <a:custGeom>
              <a:avLst/>
              <a:gdLst>
                <a:gd name="T0" fmla="*/ 2147483647 w 48"/>
                <a:gd name="T1" fmla="*/ 0 h 60"/>
                <a:gd name="T2" fmla="*/ 2147483647 w 48"/>
                <a:gd name="T3" fmla="*/ 2147483647 h 60"/>
                <a:gd name="T4" fmla="*/ 2147483647 w 48"/>
                <a:gd name="T5" fmla="*/ 2147483647 h 60"/>
                <a:gd name="T6" fmla="*/ 2147483647 w 48"/>
                <a:gd name="T7" fmla="*/ 2147483647 h 60"/>
                <a:gd name="T8" fmla="*/ 2147483647 w 48"/>
                <a:gd name="T9" fmla="*/ 2147483647 h 60"/>
                <a:gd name="T10" fmla="*/ 2147483647 w 48"/>
                <a:gd name="T11" fmla="*/ 2147483647 h 60"/>
                <a:gd name="T12" fmla="*/ 2147483647 w 48"/>
                <a:gd name="T13" fmla="*/ 2147483647 h 60"/>
                <a:gd name="T14" fmla="*/ 2147483647 w 48"/>
                <a:gd name="T15" fmla="*/ 2147483647 h 60"/>
                <a:gd name="T16" fmla="*/ 2147483647 w 48"/>
                <a:gd name="T17" fmla="*/ 2147483647 h 60"/>
                <a:gd name="T18" fmla="*/ 2147483647 w 48"/>
                <a:gd name="T19" fmla="*/ 2147483647 h 60"/>
                <a:gd name="T20" fmla="*/ 2147483647 w 48"/>
                <a:gd name="T21" fmla="*/ 2147483647 h 60"/>
                <a:gd name="T22" fmla="*/ 2147483647 w 48"/>
                <a:gd name="T23" fmla="*/ 2147483647 h 60"/>
                <a:gd name="T24" fmla="*/ 2147483647 w 48"/>
                <a:gd name="T25" fmla="*/ 2147483647 h 60"/>
                <a:gd name="T26" fmla="*/ 2147483647 w 48"/>
                <a:gd name="T27" fmla="*/ 2147483647 h 60"/>
                <a:gd name="T28" fmla="*/ 2147483647 w 48"/>
                <a:gd name="T29" fmla="*/ 0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60"/>
                <a:gd name="T47" fmla="*/ 48 w 48"/>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60">
                  <a:moveTo>
                    <a:pt x="44" y="0"/>
                  </a:moveTo>
                  <a:cubicBezTo>
                    <a:pt x="43" y="0"/>
                    <a:pt x="42" y="1"/>
                    <a:pt x="41" y="2"/>
                  </a:cubicBezTo>
                  <a:cubicBezTo>
                    <a:pt x="41" y="2"/>
                    <a:pt x="40" y="3"/>
                    <a:pt x="40" y="5"/>
                  </a:cubicBezTo>
                  <a:cubicBezTo>
                    <a:pt x="40" y="43"/>
                    <a:pt x="40" y="43"/>
                    <a:pt x="40" y="43"/>
                  </a:cubicBezTo>
                  <a:cubicBezTo>
                    <a:pt x="4" y="52"/>
                    <a:pt x="4" y="52"/>
                    <a:pt x="4" y="52"/>
                  </a:cubicBezTo>
                  <a:cubicBezTo>
                    <a:pt x="1" y="53"/>
                    <a:pt x="0" y="55"/>
                    <a:pt x="1" y="57"/>
                  </a:cubicBezTo>
                  <a:cubicBezTo>
                    <a:pt x="1" y="59"/>
                    <a:pt x="3" y="60"/>
                    <a:pt x="5" y="60"/>
                  </a:cubicBezTo>
                  <a:cubicBezTo>
                    <a:pt x="5" y="60"/>
                    <a:pt x="5" y="60"/>
                    <a:pt x="6" y="60"/>
                  </a:cubicBezTo>
                  <a:cubicBezTo>
                    <a:pt x="45" y="50"/>
                    <a:pt x="45" y="50"/>
                    <a:pt x="45" y="50"/>
                  </a:cubicBezTo>
                  <a:cubicBezTo>
                    <a:pt x="47" y="50"/>
                    <a:pt x="48" y="48"/>
                    <a:pt x="48" y="46"/>
                  </a:cubicBezTo>
                  <a:cubicBezTo>
                    <a:pt x="48" y="46"/>
                    <a:pt x="48" y="46"/>
                    <a:pt x="48" y="46"/>
                  </a:cubicBezTo>
                  <a:cubicBezTo>
                    <a:pt x="48" y="46"/>
                    <a:pt x="48" y="46"/>
                    <a:pt x="48" y="46"/>
                  </a:cubicBezTo>
                  <a:cubicBezTo>
                    <a:pt x="48" y="46"/>
                    <a:pt x="48" y="46"/>
                    <a:pt x="48" y="45"/>
                  </a:cubicBezTo>
                  <a:cubicBezTo>
                    <a:pt x="48" y="5"/>
                    <a:pt x="48" y="5"/>
                    <a:pt x="48" y="5"/>
                  </a:cubicBezTo>
                  <a:cubicBezTo>
                    <a:pt x="48" y="2"/>
                    <a:pt x="47" y="0"/>
                    <a:pt x="44"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89" name="Freeform 641"/>
            <p:cNvSpPr>
              <a:spLocks noChangeArrowheads="1"/>
            </p:cNvSpPr>
            <p:nvPr/>
          </p:nvSpPr>
          <p:spPr bwMode="auto">
            <a:xfrm>
              <a:off x="546238" y="236504"/>
              <a:ext cx="100550" cy="160389"/>
            </a:xfrm>
            <a:custGeom>
              <a:avLst/>
              <a:gdLst>
                <a:gd name="T0" fmla="*/ 2147483647 w 59"/>
                <a:gd name="T1" fmla="*/ 2147483647 h 93"/>
                <a:gd name="T2" fmla="*/ 2147483647 w 59"/>
                <a:gd name="T3" fmla="*/ 2147483647 h 93"/>
                <a:gd name="T4" fmla="*/ 2147483647 w 59"/>
                <a:gd name="T5" fmla="*/ 2147483647 h 93"/>
                <a:gd name="T6" fmla="*/ 2147483647 w 59"/>
                <a:gd name="T7" fmla="*/ 2147483647 h 93"/>
                <a:gd name="T8" fmla="*/ 2147483647 w 59"/>
                <a:gd name="T9" fmla="*/ 0 h 93"/>
                <a:gd name="T10" fmla="*/ 0 w 59"/>
                <a:gd name="T11" fmla="*/ 2147483647 h 93"/>
                <a:gd name="T12" fmla="*/ 2147483647 w 59"/>
                <a:gd name="T13" fmla="*/ 2147483647 h 93"/>
                <a:gd name="T14" fmla="*/ 0 60000 65536"/>
                <a:gd name="T15" fmla="*/ 0 60000 65536"/>
                <a:gd name="T16" fmla="*/ 0 60000 65536"/>
                <a:gd name="T17" fmla="*/ 0 60000 65536"/>
                <a:gd name="T18" fmla="*/ 0 60000 65536"/>
                <a:gd name="T19" fmla="*/ 0 60000 65536"/>
                <a:gd name="T20" fmla="*/ 0 60000 65536"/>
                <a:gd name="T21" fmla="*/ 0 w 59"/>
                <a:gd name="T22" fmla="*/ 0 h 93"/>
                <a:gd name="T23" fmla="*/ 59 w 59"/>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93">
                  <a:moveTo>
                    <a:pt x="34" y="93"/>
                  </a:moveTo>
                  <a:cubicBezTo>
                    <a:pt x="40" y="90"/>
                    <a:pt x="40" y="90"/>
                    <a:pt x="40" y="90"/>
                  </a:cubicBezTo>
                  <a:cubicBezTo>
                    <a:pt x="59" y="79"/>
                    <a:pt x="59" y="79"/>
                    <a:pt x="59" y="79"/>
                  </a:cubicBezTo>
                  <a:cubicBezTo>
                    <a:pt x="55" y="63"/>
                    <a:pt x="48" y="48"/>
                    <a:pt x="39" y="35"/>
                  </a:cubicBezTo>
                  <a:cubicBezTo>
                    <a:pt x="30" y="21"/>
                    <a:pt x="19" y="10"/>
                    <a:pt x="6" y="0"/>
                  </a:cubicBezTo>
                  <a:cubicBezTo>
                    <a:pt x="0" y="30"/>
                    <a:pt x="0" y="30"/>
                    <a:pt x="0" y="30"/>
                  </a:cubicBezTo>
                  <a:cubicBezTo>
                    <a:pt x="18" y="46"/>
                    <a:pt x="30" y="68"/>
                    <a:pt x="34" y="93"/>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14390" name="Freeform 642"/>
            <p:cNvSpPr>
              <a:spLocks noChangeArrowheads="1"/>
            </p:cNvSpPr>
            <p:nvPr/>
          </p:nvSpPr>
          <p:spPr bwMode="auto">
            <a:xfrm>
              <a:off x="298936" y="576311"/>
              <a:ext cx="247302" cy="78834"/>
            </a:xfrm>
            <a:custGeom>
              <a:avLst/>
              <a:gdLst>
                <a:gd name="T0" fmla="*/ 2147483647 w 145"/>
                <a:gd name="T1" fmla="*/ 0 h 46"/>
                <a:gd name="T2" fmla="*/ 2147483647 w 145"/>
                <a:gd name="T3" fmla="*/ 2147483647 h 46"/>
                <a:gd name="T4" fmla="*/ 2147483647 w 145"/>
                <a:gd name="T5" fmla="*/ 0 h 46"/>
                <a:gd name="T6" fmla="*/ 2147483647 w 145"/>
                <a:gd name="T7" fmla="*/ 2147483647 h 46"/>
                <a:gd name="T8" fmla="*/ 0 w 145"/>
                <a:gd name="T9" fmla="*/ 2147483647 h 46"/>
                <a:gd name="T10" fmla="*/ 2147483647 w 145"/>
                <a:gd name="T11" fmla="*/ 2147483647 h 46"/>
                <a:gd name="T12" fmla="*/ 2147483647 w 145"/>
                <a:gd name="T13" fmla="*/ 2147483647 h 46"/>
                <a:gd name="T14" fmla="*/ 2147483647 w 145"/>
                <a:gd name="T15" fmla="*/ 2147483647 h 46"/>
                <a:gd name="T16" fmla="*/ 2147483647 w 145"/>
                <a:gd name="T17" fmla="*/ 0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5"/>
                <a:gd name="T28" fmla="*/ 0 h 46"/>
                <a:gd name="T29" fmla="*/ 145 w 145"/>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5" h="46">
                  <a:moveTo>
                    <a:pt x="135" y="0"/>
                  </a:moveTo>
                  <a:cubicBezTo>
                    <a:pt x="117" y="12"/>
                    <a:pt x="96" y="19"/>
                    <a:pt x="72" y="19"/>
                  </a:cubicBezTo>
                  <a:cubicBezTo>
                    <a:pt x="49" y="19"/>
                    <a:pt x="28" y="12"/>
                    <a:pt x="10" y="0"/>
                  </a:cubicBezTo>
                  <a:cubicBezTo>
                    <a:pt x="5" y="12"/>
                    <a:pt x="5" y="12"/>
                    <a:pt x="5" y="12"/>
                  </a:cubicBezTo>
                  <a:cubicBezTo>
                    <a:pt x="0" y="25"/>
                    <a:pt x="0" y="25"/>
                    <a:pt x="0" y="25"/>
                  </a:cubicBezTo>
                  <a:cubicBezTo>
                    <a:pt x="21" y="38"/>
                    <a:pt x="46" y="46"/>
                    <a:pt x="72" y="46"/>
                  </a:cubicBezTo>
                  <a:cubicBezTo>
                    <a:pt x="99" y="46"/>
                    <a:pt x="124" y="39"/>
                    <a:pt x="145" y="25"/>
                  </a:cubicBezTo>
                  <a:cubicBezTo>
                    <a:pt x="138" y="9"/>
                    <a:pt x="138" y="9"/>
                    <a:pt x="138" y="9"/>
                  </a:cubicBezTo>
                  <a:lnTo>
                    <a:pt x="135" y="0"/>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14391" name="Freeform 643"/>
            <p:cNvSpPr>
              <a:spLocks noChangeArrowheads="1"/>
            </p:cNvSpPr>
            <p:nvPr/>
          </p:nvSpPr>
          <p:spPr bwMode="auto">
            <a:xfrm>
              <a:off x="315241" y="135922"/>
              <a:ext cx="214691" cy="187572"/>
            </a:xfrm>
            <a:custGeom>
              <a:avLst/>
              <a:gdLst>
                <a:gd name="T0" fmla="*/ 2147483647 w 125"/>
                <a:gd name="T1" fmla="*/ 2147483647 h 111"/>
                <a:gd name="T2" fmla="*/ 2147483647 w 125"/>
                <a:gd name="T3" fmla="*/ 2147483647 h 111"/>
                <a:gd name="T4" fmla="*/ 2147483647 w 125"/>
                <a:gd name="T5" fmla="*/ 2147483647 h 111"/>
                <a:gd name="T6" fmla="*/ 2147483647 w 125"/>
                <a:gd name="T7" fmla="*/ 2147483647 h 111"/>
                <a:gd name="T8" fmla="*/ 2147483647 w 125"/>
                <a:gd name="T9" fmla="*/ 2147483647 h 111"/>
                <a:gd name="T10" fmla="*/ 2147483647 w 125"/>
                <a:gd name="T11" fmla="*/ 2147483647 h 111"/>
                <a:gd name="T12" fmla="*/ 2147483647 w 125"/>
                <a:gd name="T13" fmla="*/ 2147483647 h 111"/>
                <a:gd name="T14" fmla="*/ 2147483647 w 125"/>
                <a:gd name="T15" fmla="*/ 2147483647 h 111"/>
                <a:gd name="T16" fmla="*/ 2147483647 w 125"/>
                <a:gd name="T17" fmla="*/ 0 h 111"/>
                <a:gd name="T18" fmla="*/ 2147483647 w 125"/>
                <a:gd name="T19" fmla="*/ 2147483647 h 111"/>
                <a:gd name="T20" fmla="*/ 2147483647 w 125"/>
                <a:gd name="T21" fmla="*/ 2147483647 h 111"/>
                <a:gd name="T22" fmla="*/ 2147483647 w 125"/>
                <a:gd name="T23" fmla="*/ 2147483647 h 111"/>
                <a:gd name="T24" fmla="*/ 2147483647 w 125"/>
                <a:gd name="T25" fmla="*/ 2147483647 h 111"/>
                <a:gd name="T26" fmla="*/ 2147483647 w 125"/>
                <a:gd name="T27" fmla="*/ 2147483647 h 111"/>
                <a:gd name="T28" fmla="*/ 2147483647 w 125"/>
                <a:gd name="T29" fmla="*/ 2147483647 h 111"/>
                <a:gd name="T30" fmla="*/ 2147483647 w 125"/>
                <a:gd name="T31" fmla="*/ 2147483647 h 111"/>
                <a:gd name="T32" fmla="*/ 2147483647 w 125"/>
                <a:gd name="T33" fmla="*/ 2147483647 h 111"/>
                <a:gd name="T34" fmla="*/ 2147483647 w 125"/>
                <a:gd name="T35" fmla="*/ 2147483647 h 111"/>
                <a:gd name="T36" fmla="*/ 2147483647 w 125"/>
                <a:gd name="T37" fmla="*/ 0 h 111"/>
                <a:gd name="T38" fmla="*/ 0 w 125"/>
                <a:gd name="T39" fmla="*/ 2147483647 h 111"/>
                <a:gd name="T40" fmla="*/ 0 w 125"/>
                <a:gd name="T41" fmla="*/ 2147483647 h 111"/>
                <a:gd name="T42" fmla="*/ 0 w 125"/>
                <a:gd name="T43" fmla="*/ 2147483647 h 111"/>
                <a:gd name="T44" fmla="*/ 0 w 125"/>
                <a:gd name="T45" fmla="*/ 2147483647 h 111"/>
                <a:gd name="T46" fmla="*/ 0 w 125"/>
                <a:gd name="T47" fmla="*/ 2147483647 h 111"/>
                <a:gd name="T48" fmla="*/ 2147483647 w 125"/>
                <a:gd name="T49" fmla="*/ 2147483647 h 1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5"/>
                <a:gd name="T76" fmla="*/ 0 h 111"/>
                <a:gd name="T77" fmla="*/ 125 w 125"/>
                <a:gd name="T78" fmla="*/ 111 h 11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5" h="111">
                  <a:moveTo>
                    <a:pt x="57" y="111"/>
                  </a:moveTo>
                  <a:cubicBezTo>
                    <a:pt x="68" y="111"/>
                    <a:pt x="68" y="111"/>
                    <a:pt x="68" y="111"/>
                  </a:cubicBezTo>
                  <a:cubicBezTo>
                    <a:pt x="123" y="111"/>
                    <a:pt x="125" y="91"/>
                    <a:pt x="125" y="91"/>
                  </a:cubicBezTo>
                  <a:cubicBezTo>
                    <a:pt x="125" y="91"/>
                    <a:pt x="125" y="91"/>
                    <a:pt x="125" y="90"/>
                  </a:cubicBezTo>
                  <a:cubicBezTo>
                    <a:pt x="125" y="88"/>
                    <a:pt x="125" y="86"/>
                    <a:pt x="125" y="82"/>
                  </a:cubicBezTo>
                  <a:cubicBezTo>
                    <a:pt x="125" y="76"/>
                    <a:pt x="125" y="66"/>
                    <a:pt x="125" y="50"/>
                  </a:cubicBezTo>
                  <a:cubicBezTo>
                    <a:pt x="125" y="48"/>
                    <a:pt x="125" y="46"/>
                    <a:pt x="125" y="44"/>
                  </a:cubicBezTo>
                  <a:cubicBezTo>
                    <a:pt x="125" y="30"/>
                    <a:pt x="118" y="20"/>
                    <a:pt x="109" y="13"/>
                  </a:cubicBezTo>
                  <a:cubicBezTo>
                    <a:pt x="100" y="6"/>
                    <a:pt x="89" y="2"/>
                    <a:pt x="81" y="0"/>
                  </a:cubicBezTo>
                  <a:cubicBezTo>
                    <a:pt x="62" y="7"/>
                    <a:pt x="62" y="7"/>
                    <a:pt x="62" y="7"/>
                  </a:cubicBezTo>
                  <a:cubicBezTo>
                    <a:pt x="70" y="35"/>
                    <a:pt x="70" y="35"/>
                    <a:pt x="70" y="35"/>
                  </a:cubicBezTo>
                  <a:cubicBezTo>
                    <a:pt x="77" y="61"/>
                    <a:pt x="77" y="61"/>
                    <a:pt x="77" y="61"/>
                  </a:cubicBezTo>
                  <a:cubicBezTo>
                    <a:pt x="76" y="63"/>
                    <a:pt x="76" y="63"/>
                    <a:pt x="76" y="63"/>
                  </a:cubicBezTo>
                  <a:cubicBezTo>
                    <a:pt x="62" y="82"/>
                    <a:pt x="62" y="82"/>
                    <a:pt x="62" y="82"/>
                  </a:cubicBezTo>
                  <a:cubicBezTo>
                    <a:pt x="49" y="63"/>
                    <a:pt x="49" y="63"/>
                    <a:pt x="49" y="63"/>
                  </a:cubicBezTo>
                  <a:cubicBezTo>
                    <a:pt x="48" y="61"/>
                    <a:pt x="48" y="61"/>
                    <a:pt x="48" y="61"/>
                  </a:cubicBezTo>
                  <a:cubicBezTo>
                    <a:pt x="55" y="35"/>
                    <a:pt x="55" y="35"/>
                    <a:pt x="55" y="35"/>
                  </a:cubicBezTo>
                  <a:cubicBezTo>
                    <a:pt x="62" y="7"/>
                    <a:pt x="62" y="7"/>
                    <a:pt x="62" y="7"/>
                  </a:cubicBezTo>
                  <a:cubicBezTo>
                    <a:pt x="44" y="0"/>
                    <a:pt x="44" y="0"/>
                    <a:pt x="44" y="0"/>
                  </a:cubicBezTo>
                  <a:cubicBezTo>
                    <a:pt x="27" y="4"/>
                    <a:pt x="0" y="16"/>
                    <a:pt x="0" y="44"/>
                  </a:cubicBezTo>
                  <a:cubicBezTo>
                    <a:pt x="0" y="46"/>
                    <a:pt x="0" y="48"/>
                    <a:pt x="0" y="50"/>
                  </a:cubicBezTo>
                  <a:cubicBezTo>
                    <a:pt x="0" y="66"/>
                    <a:pt x="0" y="76"/>
                    <a:pt x="0" y="82"/>
                  </a:cubicBezTo>
                  <a:cubicBezTo>
                    <a:pt x="0" y="86"/>
                    <a:pt x="0" y="88"/>
                    <a:pt x="0" y="90"/>
                  </a:cubicBezTo>
                  <a:cubicBezTo>
                    <a:pt x="0" y="91"/>
                    <a:pt x="0" y="91"/>
                    <a:pt x="0" y="91"/>
                  </a:cubicBezTo>
                  <a:cubicBezTo>
                    <a:pt x="0" y="91"/>
                    <a:pt x="2" y="111"/>
                    <a:pt x="57" y="11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92" name="Oval 644"/>
            <p:cNvSpPr>
              <a:spLocks noChangeArrowheads="1"/>
            </p:cNvSpPr>
            <p:nvPr/>
          </p:nvSpPr>
          <p:spPr bwMode="auto">
            <a:xfrm>
              <a:off x="368574" y="0"/>
              <a:ext cx="107471" cy="124782"/>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14393" name="Freeform 645"/>
            <p:cNvSpPr>
              <a:spLocks noChangeArrowheads="1"/>
            </p:cNvSpPr>
            <p:nvPr/>
          </p:nvSpPr>
          <p:spPr bwMode="auto">
            <a:xfrm>
              <a:off x="198385" y="241941"/>
              <a:ext cx="100550" cy="154952"/>
            </a:xfrm>
            <a:custGeom>
              <a:avLst/>
              <a:gdLst>
                <a:gd name="T0" fmla="*/ 2147483647 w 59"/>
                <a:gd name="T1" fmla="*/ 2147483647 h 91"/>
                <a:gd name="T2" fmla="*/ 2147483647 w 59"/>
                <a:gd name="T3" fmla="*/ 2147483647 h 91"/>
                <a:gd name="T4" fmla="*/ 2147483647 w 59"/>
                <a:gd name="T5" fmla="*/ 0 h 91"/>
                <a:gd name="T6" fmla="*/ 0 w 59"/>
                <a:gd name="T7" fmla="*/ 2147483647 h 91"/>
                <a:gd name="T8" fmla="*/ 2147483647 w 59"/>
                <a:gd name="T9" fmla="*/ 2147483647 h 91"/>
                <a:gd name="T10" fmla="*/ 2147483647 w 59"/>
                <a:gd name="T11" fmla="*/ 2147483647 h 91"/>
                <a:gd name="T12" fmla="*/ 0 60000 65536"/>
                <a:gd name="T13" fmla="*/ 0 60000 65536"/>
                <a:gd name="T14" fmla="*/ 0 60000 65536"/>
                <a:gd name="T15" fmla="*/ 0 60000 65536"/>
                <a:gd name="T16" fmla="*/ 0 60000 65536"/>
                <a:gd name="T17" fmla="*/ 0 60000 65536"/>
                <a:gd name="T18" fmla="*/ 0 w 59"/>
                <a:gd name="T19" fmla="*/ 0 h 91"/>
                <a:gd name="T20" fmla="*/ 59 w 59"/>
                <a:gd name="T21" fmla="*/ 91 h 91"/>
              </a:gdLst>
              <a:ahLst/>
              <a:cxnLst>
                <a:cxn ang="T12">
                  <a:pos x="T0" y="T1"/>
                </a:cxn>
                <a:cxn ang="T13">
                  <a:pos x="T2" y="T3"/>
                </a:cxn>
                <a:cxn ang="T14">
                  <a:pos x="T4" y="T5"/>
                </a:cxn>
                <a:cxn ang="T15">
                  <a:pos x="T6" y="T7"/>
                </a:cxn>
                <a:cxn ang="T16">
                  <a:pos x="T8" y="T9"/>
                </a:cxn>
                <a:cxn ang="T17">
                  <a:pos x="T10" y="T11"/>
                </a:cxn>
              </a:cxnLst>
              <a:rect l="T18" t="T19" r="T20" b="T21"/>
              <a:pathLst>
                <a:path w="59" h="91">
                  <a:moveTo>
                    <a:pt x="25" y="91"/>
                  </a:moveTo>
                  <a:cubicBezTo>
                    <a:pt x="29" y="66"/>
                    <a:pt x="41" y="44"/>
                    <a:pt x="59" y="28"/>
                  </a:cubicBezTo>
                  <a:cubicBezTo>
                    <a:pt x="50" y="0"/>
                    <a:pt x="50" y="0"/>
                    <a:pt x="50" y="0"/>
                  </a:cubicBezTo>
                  <a:cubicBezTo>
                    <a:pt x="26" y="19"/>
                    <a:pt x="7" y="46"/>
                    <a:pt x="0" y="77"/>
                  </a:cubicBezTo>
                  <a:cubicBezTo>
                    <a:pt x="19" y="88"/>
                    <a:pt x="19" y="88"/>
                    <a:pt x="19" y="88"/>
                  </a:cubicBezTo>
                  <a:lnTo>
                    <a:pt x="25" y="91"/>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14394" name="Freeform 646"/>
            <p:cNvSpPr>
              <a:spLocks noEditPoints="1" noChangeArrowheads="1"/>
            </p:cNvSpPr>
            <p:nvPr/>
          </p:nvSpPr>
          <p:spPr bwMode="auto">
            <a:xfrm>
              <a:off x="0" y="383301"/>
              <a:ext cx="298936" cy="299029"/>
            </a:xfrm>
            <a:custGeom>
              <a:avLst/>
              <a:gdLst>
                <a:gd name="T0" fmla="*/ 2147483647 w 175"/>
                <a:gd name="T1" fmla="*/ 2147483647 h 175"/>
                <a:gd name="T2" fmla="*/ 2147483647 w 175"/>
                <a:gd name="T3" fmla="*/ 2147483647 h 175"/>
                <a:gd name="T4" fmla="*/ 2147483647 w 175"/>
                <a:gd name="T5" fmla="*/ 2147483647 h 175"/>
                <a:gd name="T6" fmla="*/ 2147483647 w 175"/>
                <a:gd name="T7" fmla="*/ 0 h 175"/>
                <a:gd name="T8" fmla="*/ 0 w 175"/>
                <a:gd name="T9" fmla="*/ 2147483647 h 175"/>
                <a:gd name="T10" fmla="*/ 2147483647 w 175"/>
                <a:gd name="T11" fmla="*/ 2147483647 h 175"/>
                <a:gd name="T12" fmla="*/ 2147483647 w 175"/>
                <a:gd name="T13" fmla="*/ 2147483647 h 175"/>
                <a:gd name="T14" fmla="*/ 2147483647 w 175"/>
                <a:gd name="T15" fmla="*/ 2147483647 h 175"/>
                <a:gd name="T16" fmla="*/ 2147483647 w 175"/>
                <a:gd name="T17" fmla="*/ 2147483647 h 175"/>
                <a:gd name="T18" fmla="*/ 2147483647 w 175"/>
                <a:gd name="T19" fmla="*/ 2147483647 h 175"/>
                <a:gd name="T20" fmla="*/ 2147483647 w 175"/>
                <a:gd name="T21" fmla="*/ 2147483647 h 175"/>
                <a:gd name="T22" fmla="*/ 2147483647 w 175"/>
                <a:gd name="T23" fmla="*/ 2147483647 h 175"/>
                <a:gd name="T24" fmla="*/ 2147483647 w 175"/>
                <a:gd name="T25" fmla="*/ 2147483647 h 175"/>
                <a:gd name="T26" fmla="*/ 2147483647 w 175"/>
                <a:gd name="T27" fmla="*/ 2147483647 h 175"/>
                <a:gd name="T28" fmla="*/ 2147483647 w 175"/>
                <a:gd name="T29" fmla="*/ 2147483647 h 175"/>
                <a:gd name="T30" fmla="*/ 2147483647 w 175"/>
                <a:gd name="T31" fmla="*/ 2147483647 h 175"/>
                <a:gd name="T32" fmla="*/ 2147483647 w 175"/>
                <a:gd name="T33" fmla="*/ 2147483647 h 175"/>
                <a:gd name="T34" fmla="*/ 2147483647 w 175"/>
                <a:gd name="T35" fmla="*/ 2147483647 h 175"/>
                <a:gd name="T36" fmla="*/ 2147483647 w 175"/>
                <a:gd name="T37" fmla="*/ 2147483647 h 1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5"/>
                <a:gd name="T58" fmla="*/ 0 h 175"/>
                <a:gd name="T59" fmla="*/ 175 w 175"/>
                <a:gd name="T60" fmla="*/ 175 h 1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5" h="175">
                  <a:moveTo>
                    <a:pt x="140" y="17"/>
                  </a:moveTo>
                  <a:cubicBezTo>
                    <a:pt x="137" y="15"/>
                    <a:pt x="134" y="13"/>
                    <a:pt x="130" y="11"/>
                  </a:cubicBezTo>
                  <a:cubicBezTo>
                    <a:pt x="125" y="8"/>
                    <a:pt x="120" y="6"/>
                    <a:pt x="114" y="4"/>
                  </a:cubicBezTo>
                  <a:cubicBezTo>
                    <a:pt x="105" y="2"/>
                    <a:pt x="97" y="0"/>
                    <a:pt x="87" y="0"/>
                  </a:cubicBezTo>
                  <a:cubicBezTo>
                    <a:pt x="39" y="0"/>
                    <a:pt x="0" y="39"/>
                    <a:pt x="0" y="87"/>
                  </a:cubicBezTo>
                  <a:cubicBezTo>
                    <a:pt x="0" y="136"/>
                    <a:pt x="39" y="175"/>
                    <a:pt x="87" y="175"/>
                  </a:cubicBezTo>
                  <a:cubicBezTo>
                    <a:pt x="120" y="175"/>
                    <a:pt x="149" y="157"/>
                    <a:pt x="164" y="130"/>
                  </a:cubicBezTo>
                  <a:cubicBezTo>
                    <a:pt x="165" y="127"/>
                    <a:pt x="167" y="124"/>
                    <a:pt x="168" y="120"/>
                  </a:cubicBezTo>
                  <a:cubicBezTo>
                    <a:pt x="171" y="115"/>
                    <a:pt x="172" y="109"/>
                    <a:pt x="173" y="103"/>
                  </a:cubicBezTo>
                  <a:cubicBezTo>
                    <a:pt x="174" y="98"/>
                    <a:pt x="175" y="93"/>
                    <a:pt x="175" y="87"/>
                  </a:cubicBezTo>
                  <a:cubicBezTo>
                    <a:pt x="175" y="59"/>
                    <a:pt x="161" y="33"/>
                    <a:pt x="140" y="17"/>
                  </a:cubicBezTo>
                  <a:close/>
                  <a:moveTo>
                    <a:pt x="87" y="151"/>
                  </a:moveTo>
                  <a:cubicBezTo>
                    <a:pt x="52" y="151"/>
                    <a:pt x="24" y="122"/>
                    <a:pt x="24" y="87"/>
                  </a:cubicBezTo>
                  <a:cubicBezTo>
                    <a:pt x="24" y="52"/>
                    <a:pt x="52" y="24"/>
                    <a:pt x="87" y="24"/>
                  </a:cubicBezTo>
                  <a:cubicBezTo>
                    <a:pt x="96" y="24"/>
                    <a:pt x="105" y="26"/>
                    <a:pt x="112" y="29"/>
                  </a:cubicBezTo>
                  <a:cubicBezTo>
                    <a:pt x="128" y="36"/>
                    <a:pt x="140" y="48"/>
                    <a:pt x="146" y="64"/>
                  </a:cubicBezTo>
                  <a:cubicBezTo>
                    <a:pt x="149" y="71"/>
                    <a:pt x="151" y="79"/>
                    <a:pt x="151" y="87"/>
                  </a:cubicBezTo>
                  <a:cubicBezTo>
                    <a:pt x="151" y="96"/>
                    <a:pt x="149" y="105"/>
                    <a:pt x="145" y="113"/>
                  </a:cubicBezTo>
                  <a:cubicBezTo>
                    <a:pt x="136" y="135"/>
                    <a:pt x="113" y="151"/>
                    <a:pt x="87" y="15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14395" name="Freeform 647"/>
            <p:cNvSpPr>
              <a:spLocks noEditPoints="1" noChangeArrowheads="1"/>
            </p:cNvSpPr>
            <p:nvPr/>
          </p:nvSpPr>
          <p:spPr bwMode="auto">
            <a:xfrm>
              <a:off x="105987" y="459417"/>
              <a:ext cx="89680" cy="149516"/>
            </a:xfrm>
            <a:custGeom>
              <a:avLst/>
              <a:gdLst>
                <a:gd name="T0" fmla="*/ 2147483647 w 53"/>
                <a:gd name="T1" fmla="*/ 2147483647 h 88"/>
                <a:gd name="T2" fmla="*/ 2147483647 w 53"/>
                <a:gd name="T3" fmla="*/ 2147483647 h 88"/>
                <a:gd name="T4" fmla="*/ 2147483647 w 53"/>
                <a:gd name="T5" fmla="*/ 2147483647 h 88"/>
                <a:gd name="T6" fmla="*/ 2147483647 w 53"/>
                <a:gd name="T7" fmla="*/ 2147483647 h 88"/>
                <a:gd name="T8" fmla="*/ 2147483647 w 53"/>
                <a:gd name="T9" fmla="*/ 2147483647 h 88"/>
                <a:gd name="T10" fmla="*/ 2147483647 w 53"/>
                <a:gd name="T11" fmla="*/ 2147483647 h 88"/>
                <a:gd name="T12" fmla="*/ 2147483647 w 53"/>
                <a:gd name="T13" fmla="*/ 2147483647 h 88"/>
                <a:gd name="T14" fmla="*/ 2147483647 w 53"/>
                <a:gd name="T15" fmla="*/ 2147483647 h 88"/>
                <a:gd name="T16" fmla="*/ 2147483647 w 53"/>
                <a:gd name="T17" fmla="*/ 2147483647 h 88"/>
                <a:gd name="T18" fmla="*/ 2147483647 w 53"/>
                <a:gd name="T19" fmla="*/ 2147483647 h 88"/>
                <a:gd name="T20" fmla="*/ 2147483647 w 53"/>
                <a:gd name="T21" fmla="*/ 2147483647 h 88"/>
                <a:gd name="T22" fmla="*/ 2147483647 w 53"/>
                <a:gd name="T23" fmla="*/ 2147483647 h 88"/>
                <a:gd name="T24" fmla="*/ 2147483647 w 53"/>
                <a:gd name="T25" fmla="*/ 2147483647 h 88"/>
                <a:gd name="T26" fmla="*/ 2147483647 w 53"/>
                <a:gd name="T27" fmla="*/ 0 h 88"/>
                <a:gd name="T28" fmla="*/ 2147483647 w 53"/>
                <a:gd name="T29" fmla="*/ 2147483647 h 88"/>
                <a:gd name="T30" fmla="*/ 2147483647 w 53"/>
                <a:gd name="T31" fmla="*/ 2147483647 h 88"/>
                <a:gd name="T32" fmla="*/ 2147483647 w 53"/>
                <a:gd name="T33" fmla="*/ 2147483647 h 88"/>
                <a:gd name="T34" fmla="*/ 2147483647 w 53"/>
                <a:gd name="T35" fmla="*/ 2147483647 h 88"/>
                <a:gd name="T36" fmla="*/ 2147483647 w 53"/>
                <a:gd name="T37" fmla="*/ 2147483647 h 88"/>
                <a:gd name="T38" fmla="*/ 2147483647 w 53"/>
                <a:gd name="T39" fmla="*/ 2147483647 h 88"/>
                <a:gd name="T40" fmla="*/ 2147483647 w 53"/>
                <a:gd name="T41" fmla="*/ 2147483647 h 88"/>
                <a:gd name="T42" fmla="*/ 2147483647 w 53"/>
                <a:gd name="T43" fmla="*/ 2147483647 h 88"/>
                <a:gd name="T44" fmla="*/ 2147483647 w 53"/>
                <a:gd name="T45" fmla="*/ 2147483647 h 88"/>
                <a:gd name="T46" fmla="*/ 2147483647 w 53"/>
                <a:gd name="T47" fmla="*/ 2147483647 h 88"/>
                <a:gd name="T48" fmla="*/ 2147483647 w 53"/>
                <a:gd name="T49" fmla="*/ 2147483647 h 88"/>
                <a:gd name="T50" fmla="*/ 2147483647 w 53"/>
                <a:gd name="T51" fmla="*/ 2147483647 h 88"/>
                <a:gd name="T52" fmla="*/ 2147483647 w 53"/>
                <a:gd name="T53" fmla="*/ 2147483647 h 88"/>
                <a:gd name="T54" fmla="*/ 2147483647 w 53"/>
                <a:gd name="T55" fmla="*/ 2147483647 h 88"/>
                <a:gd name="T56" fmla="*/ 0 w 53"/>
                <a:gd name="T57" fmla="*/ 2147483647 h 88"/>
                <a:gd name="T58" fmla="*/ 2147483647 w 53"/>
                <a:gd name="T59" fmla="*/ 2147483647 h 88"/>
                <a:gd name="T60" fmla="*/ 2147483647 w 53"/>
                <a:gd name="T61" fmla="*/ 2147483647 h 88"/>
                <a:gd name="T62" fmla="*/ 2147483647 w 53"/>
                <a:gd name="T63" fmla="*/ 2147483647 h 88"/>
                <a:gd name="T64" fmla="*/ 2147483647 w 53"/>
                <a:gd name="T65" fmla="*/ 2147483647 h 88"/>
                <a:gd name="T66" fmla="*/ 2147483647 w 53"/>
                <a:gd name="T67" fmla="*/ 2147483647 h 88"/>
                <a:gd name="T68" fmla="*/ 2147483647 w 53"/>
                <a:gd name="T69" fmla="*/ 2147483647 h 88"/>
                <a:gd name="T70" fmla="*/ 2147483647 w 53"/>
                <a:gd name="T71" fmla="*/ 2147483647 h 88"/>
                <a:gd name="T72" fmla="*/ 2147483647 w 53"/>
                <a:gd name="T73" fmla="*/ 2147483647 h 88"/>
                <a:gd name="T74" fmla="*/ 2147483647 w 53"/>
                <a:gd name="T75" fmla="*/ 2147483647 h 88"/>
                <a:gd name="T76" fmla="*/ 2147483647 w 53"/>
                <a:gd name="T77" fmla="*/ 2147483647 h 88"/>
                <a:gd name="T78" fmla="*/ 2147483647 w 53"/>
                <a:gd name="T79" fmla="*/ 2147483647 h 88"/>
                <a:gd name="T80" fmla="*/ 2147483647 w 53"/>
                <a:gd name="T81" fmla="*/ 2147483647 h 88"/>
                <a:gd name="T82" fmla="*/ 2147483647 w 53"/>
                <a:gd name="T83" fmla="*/ 2147483647 h 88"/>
                <a:gd name="T84" fmla="*/ 2147483647 w 53"/>
                <a:gd name="T85" fmla="*/ 2147483647 h 88"/>
                <a:gd name="T86" fmla="*/ 2147483647 w 53"/>
                <a:gd name="T87" fmla="*/ 2147483647 h 88"/>
                <a:gd name="T88" fmla="*/ 2147483647 w 53"/>
                <a:gd name="T89" fmla="*/ 2147483647 h 88"/>
                <a:gd name="T90" fmla="*/ 2147483647 w 53"/>
                <a:gd name="T91" fmla="*/ 2147483647 h 88"/>
                <a:gd name="T92" fmla="*/ 2147483647 w 53"/>
                <a:gd name="T93" fmla="*/ 2147483647 h 88"/>
                <a:gd name="T94" fmla="*/ 2147483647 w 53"/>
                <a:gd name="T95" fmla="*/ 2147483647 h 88"/>
                <a:gd name="T96" fmla="*/ 2147483647 w 53"/>
                <a:gd name="T97" fmla="*/ 2147483647 h 88"/>
                <a:gd name="T98" fmla="*/ 2147483647 w 53"/>
                <a:gd name="T99" fmla="*/ 2147483647 h 88"/>
                <a:gd name="T100" fmla="*/ 2147483647 w 53"/>
                <a:gd name="T101" fmla="*/ 2147483647 h 88"/>
                <a:gd name="T102" fmla="*/ 2147483647 w 53"/>
                <a:gd name="T103" fmla="*/ 2147483647 h 88"/>
                <a:gd name="T104" fmla="*/ 2147483647 w 53"/>
                <a:gd name="T105" fmla="*/ 2147483647 h 88"/>
                <a:gd name="T106" fmla="*/ 2147483647 w 53"/>
                <a:gd name="T107" fmla="*/ 2147483647 h 88"/>
                <a:gd name="T108" fmla="*/ 2147483647 w 53"/>
                <a:gd name="T109" fmla="*/ 2147483647 h 88"/>
                <a:gd name="T110" fmla="*/ 2147483647 w 53"/>
                <a:gd name="T111" fmla="*/ 2147483647 h 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3"/>
                <a:gd name="T169" fmla="*/ 0 h 88"/>
                <a:gd name="T170" fmla="*/ 53 w 53"/>
                <a:gd name="T171" fmla="*/ 88 h 8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3" h="88">
                  <a:moveTo>
                    <a:pt x="46" y="40"/>
                  </a:moveTo>
                  <a:cubicBezTo>
                    <a:pt x="44" y="39"/>
                    <a:pt x="42" y="38"/>
                    <a:pt x="40" y="37"/>
                  </a:cubicBezTo>
                  <a:cubicBezTo>
                    <a:pt x="37" y="36"/>
                    <a:pt x="34" y="35"/>
                    <a:pt x="30" y="34"/>
                  </a:cubicBezTo>
                  <a:cubicBezTo>
                    <a:pt x="30" y="17"/>
                    <a:pt x="30" y="17"/>
                    <a:pt x="30" y="17"/>
                  </a:cubicBezTo>
                  <a:cubicBezTo>
                    <a:pt x="34" y="18"/>
                    <a:pt x="37" y="20"/>
                    <a:pt x="38" y="24"/>
                  </a:cubicBezTo>
                  <a:cubicBezTo>
                    <a:pt x="39" y="27"/>
                    <a:pt x="41" y="28"/>
                    <a:pt x="44" y="28"/>
                  </a:cubicBezTo>
                  <a:cubicBezTo>
                    <a:pt x="46" y="28"/>
                    <a:pt x="47" y="28"/>
                    <a:pt x="49" y="27"/>
                  </a:cubicBezTo>
                  <a:cubicBezTo>
                    <a:pt x="50" y="26"/>
                    <a:pt x="50" y="24"/>
                    <a:pt x="50" y="23"/>
                  </a:cubicBezTo>
                  <a:cubicBezTo>
                    <a:pt x="50" y="22"/>
                    <a:pt x="50" y="20"/>
                    <a:pt x="49" y="19"/>
                  </a:cubicBezTo>
                  <a:cubicBezTo>
                    <a:pt x="48" y="17"/>
                    <a:pt x="47" y="16"/>
                    <a:pt x="46" y="14"/>
                  </a:cubicBezTo>
                  <a:cubicBezTo>
                    <a:pt x="44" y="12"/>
                    <a:pt x="41" y="11"/>
                    <a:pt x="39" y="10"/>
                  </a:cubicBezTo>
                  <a:cubicBezTo>
                    <a:pt x="36" y="9"/>
                    <a:pt x="33" y="8"/>
                    <a:pt x="30" y="8"/>
                  </a:cubicBezTo>
                  <a:cubicBezTo>
                    <a:pt x="30" y="4"/>
                    <a:pt x="30" y="4"/>
                    <a:pt x="30" y="4"/>
                  </a:cubicBezTo>
                  <a:cubicBezTo>
                    <a:pt x="30" y="1"/>
                    <a:pt x="29" y="0"/>
                    <a:pt x="26" y="0"/>
                  </a:cubicBezTo>
                  <a:cubicBezTo>
                    <a:pt x="24" y="0"/>
                    <a:pt x="23" y="1"/>
                    <a:pt x="23" y="4"/>
                  </a:cubicBezTo>
                  <a:cubicBezTo>
                    <a:pt x="23" y="8"/>
                    <a:pt x="23" y="8"/>
                    <a:pt x="23" y="8"/>
                  </a:cubicBezTo>
                  <a:cubicBezTo>
                    <a:pt x="16" y="9"/>
                    <a:pt x="11" y="10"/>
                    <a:pt x="7" y="14"/>
                  </a:cubicBezTo>
                  <a:cubicBezTo>
                    <a:pt x="4" y="17"/>
                    <a:pt x="2" y="21"/>
                    <a:pt x="2" y="26"/>
                  </a:cubicBezTo>
                  <a:cubicBezTo>
                    <a:pt x="2" y="29"/>
                    <a:pt x="3" y="32"/>
                    <a:pt x="5" y="35"/>
                  </a:cubicBezTo>
                  <a:cubicBezTo>
                    <a:pt x="7" y="37"/>
                    <a:pt x="9" y="39"/>
                    <a:pt x="12" y="40"/>
                  </a:cubicBezTo>
                  <a:cubicBezTo>
                    <a:pt x="15" y="42"/>
                    <a:pt x="19" y="43"/>
                    <a:pt x="23" y="44"/>
                  </a:cubicBezTo>
                  <a:cubicBezTo>
                    <a:pt x="23" y="64"/>
                    <a:pt x="23" y="64"/>
                    <a:pt x="23" y="64"/>
                  </a:cubicBezTo>
                  <a:cubicBezTo>
                    <a:pt x="21" y="63"/>
                    <a:pt x="19" y="62"/>
                    <a:pt x="18" y="61"/>
                  </a:cubicBezTo>
                  <a:cubicBezTo>
                    <a:pt x="16" y="60"/>
                    <a:pt x="15" y="59"/>
                    <a:pt x="15" y="58"/>
                  </a:cubicBezTo>
                  <a:cubicBezTo>
                    <a:pt x="14" y="57"/>
                    <a:pt x="13" y="55"/>
                    <a:pt x="12" y="53"/>
                  </a:cubicBezTo>
                  <a:cubicBezTo>
                    <a:pt x="12" y="51"/>
                    <a:pt x="11" y="51"/>
                    <a:pt x="10" y="50"/>
                  </a:cubicBezTo>
                  <a:cubicBezTo>
                    <a:pt x="9" y="49"/>
                    <a:pt x="8" y="49"/>
                    <a:pt x="6" y="49"/>
                  </a:cubicBezTo>
                  <a:cubicBezTo>
                    <a:pt x="5" y="49"/>
                    <a:pt x="3" y="50"/>
                    <a:pt x="2" y="51"/>
                  </a:cubicBezTo>
                  <a:cubicBezTo>
                    <a:pt x="0" y="52"/>
                    <a:pt x="0" y="53"/>
                    <a:pt x="0" y="54"/>
                  </a:cubicBezTo>
                  <a:cubicBezTo>
                    <a:pt x="0" y="56"/>
                    <a:pt x="0" y="58"/>
                    <a:pt x="1" y="60"/>
                  </a:cubicBezTo>
                  <a:cubicBezTo>
                    <a:pt x="2" y="62"/>
                    <a:pt x="4" y="64"/>
                    <a:pt x="6" y="66"/>
                  </a:cubicBezTo>
                  <a:cubicBezTo>
                    <a:pt x="8" y="67"/>
                    <a:pt x="10" y="69"/>
                    <a:pt x="13" y="70"/>
                  </a:cubicBezTo>
                  <a:cubicBezTo>
                    <a:pt x="16" y="71"/>
                    <a:pt x="19" y="72"/>
                    <a:pt x="23" y="72"/>
                  </a:cubicBezTo>
                  <a:cubicBezTo>
                    <a:pt x="23" y="84"/>
                    <a:pt x="23" y="84"/>
                    <a:pt x="23" y="84"/>
                  </a:cubicBezTo>
                  <a:cubicBezTo>
                    <a:pt x="23" y="85"/>
                    <a:pt x="23" y="86"/>
                    <a:pt x="24" y="87"/>
                  </a:cubicBezTo>
                  <a:cubicBezTo>
                    <a:pt x="24" y="87"/>
                    <a:pt x="25" y="88"/>
                    <a:pt x="27" y="88"/>
                  </a:cubicBezTo>
                  <a:cubicBezTo>
                    <a:pt x="28" y="88"/>
                    <a:pt x="29" y="87"/>
                    <a:pt x="29" y="87"/>
                  </a:cubicBezTo>
                  <a:cubicBezTo>
                    <a:pt x="29" y="86"/>
                    <a:pt x="30" y="85"/>
                    <a:pt x="30" y="83"/>
                  </a:cubicBezTo>
                  <a:cubicBezTo>
                    <a:pt x="30" y="72"/>
                    <a:pt x="30" y="72"/>
                    <a:pt x="30" y="72"/>
                  </a:cubicBezTo>
                  <a:cubicBezTo>
                    <a:pt x="34" y="72"/>
                    <a:pt x="39" y="71"/>
                    <a:pt x="42" y="69"/>
                  </a:cubicBezTo>
                  <a:cubicBezTo>
                    <a:pt x="46" y="67"/>
                    <a:pt x="48" y="65"/>
                    <a:pt x="50" y="62"/>
                  </a:cubicBezTo>
                  <a:cubicBezTo>
                    <a:pt x="52" y="59"/>
                    <a:pt x="53" y="56"/>
                    <a:pt x="53" y="53"/>
                  </a:cubicBezTo>
                  <a:cubicBezTo>
                    <a:pt x="53" y="51"/>
                    <a:pt x="52" y="48"/>
                    <a:pt x="51" y="46"/>
                  </a:cubicBezTo>
                  <a:cubicBezTo>
                    <a:pt x="50" y="44"/>
                    <a:pt x="48" y="42"/>
                    <a:pt x="46" y="40"/>
                  </a:cubicBezTo>
                  <a:close/>
                  <a:moveTo>
                    <a:pt x="23" y="33"/>
                  </a:moveTo>
                  <a:cubicBezTo>
                    <a:pt x="20" y="32"/>
                    <a:pt x="18" y="31"/>
                    <a:pt x="17" y="30"/>
                  </a:cubicBezTo>
                  <a:cubicBezTo>
                    <a:pt x="15" y="28"/>
                    <a:pt x="14" y="27"/>
                    <a:pt x="14" y="25"/>
                  </a:cubicBezTo>
                  <a:cubicBezTo>
                    <a:pt x="14" y="22"/>
                    <a:pt x="15" y="20"/>
                    <a:pt x="17" y="19"/>
                  </a:cubicBezTo>
                  <a:cubicBezTo>
                    <a:pt x="18" y="18"/>
                    <a:pt x="20" y="17"/>
                    <a:pt x="23" y="16"/>
                  </a:cubicBezTo>
                  <a:lnTo>
                    <a:pt x="23" y="33"/>
                  </a:lnTo>
                  <a:close/>
                  <a:moveTo>
                    <a:pt x="37" y="61"/>
                  </a:moveTo>
                  <a:cubicBezTo>
                    <a:pt x="36" y="62"/>
                    <a:pt x="33" y="63"/>
                    <a:pt x="30" y="64"/>
                  </a:cubicBezTo>
                  <a:cubicBezTo>
                    <a:pt x="30" y="45"/>
                    <a:pt x="30" y="45"/>
                    <a:pt x="30" y="45"/>
                  </a:cubicBezTo>
                  <a:cubicBezTo>
                    <a:pt x="33" y="46"/>
                    <a:pt x="36" y="47"/>
                    <a:pt x="38" y="49"/>
                  </a:cubicBezTo>
                  <a:cubicBezTo>
                    <a:pt x="39" y="50"/>
                    <a:pt x="40" y="52"/>
                    <a:pt x="40" y="55"/>
                  </a:cubicBezTo>
                  <a:cubicBezTo>
                    <a:pt x="40" y="57"/>
                    <a:pt x="39" y="59"/>
                    <a:pt x="37" y="6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sp>
        <p:nvSpPr>
          <p:cNvPr id="14396" name="PA_文本框 8"/>
          <p:cNvSpPr>
            <a:spLocks noChangeArrowheads="1"/>
          </p:cNvSpPr>
          <p:nvPr/>
        </p:nvSpPr>
        <p:spPr bwMode="auto">
          <a:xfrm>
            <a:off x="3016250" y="2763838"/>
            <a:ext cx="6502400" cy="1189037"/>
          </a:xfrm>
          <a:prstGeom prst="rect">
            <a:avLst/>
          </a:prstGeom>
          <a:noFill/>
          <a:ln w="9525">
            <a:noFill/>
            <a:miter lim="800000"/>
            <a:headEnd/>
            <a:tailEnd/>
          </a:ln>
        </p:spPr>
        <p:txBody>
          <a:bodyPr>
            <a:spAutoFit/>
          </a:bodyPr>
          <a:lstStyle/>
          <a:p>
            <a:r>
              <a:rPr lang="zh-CN" altLang="en-US" sz="7200">
                <a:solidFill>
                  <a:srgbClr val="000000"/>
                </a:solidFill>
                <a:latin typeface="华文彩云" pitchFamily="2" charset="-122"/>
                <a:ea typeface="华文彩云" pitchFamily="2" charset="-122"/>
                <a:sym typeface="华文彩云" pitchFamily="2" charset="-122"/>
              </a:rPr>
              <a:t>   专项附加扣除</a:t>
            </a:r>
            <a:endParaRPr lang="en-US" sz="7200">
              <a:solidFill>
                <a:srgbClr val="000000"/>
              </a:solidFill>
              <a:latin typeface="华文彩云" pitchFamily="2" charset="-122"/>
              <a:ea typeface="华文彩云" pitchFamily="2" charset="-122"/>
              <a:sym typeface="华文彩云" pitchFamily="2" charset="-122"/>
            </a:endParaRPr>
          </a:p>
        </p:txBody>
      </p:sp>
    </p:spTree>
  </p:cSld>
  <p:clrMapOvr>
    <a:masterClrMapping/>
  </p:clrMapOvr>
  <p:transition spd="slow">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1200"/>
                                  </p:stCondLst>
                                  <p:childTnLst>
                                    <p:set>
                                      <p:cBhvr>
                                        <p:cTn id="6" dur="1" fill="hold">
                                          <p:stCondLst>
                                            <p:cond delay="0"/>
                                          </p:stCondLst>
                                        </p:cTn>
                                        <p:tgtEl>
                                          <p:spTgt spid="14353"/>
                                        </p:tgtEl>
                                        <p:attrNameLst>
                                          <p:attrName>style.visibility</p:attrName>
                                        </p:attrNameLst>
                                      </p:cBhvr>
                                      <p:to>
                                        <p:strVal val="visible"/>
                                      </p:to>
                                    </p:set>
                                    <p:animEffect>
                                      <p:cBhvr>
                                        <p:cTn id="7" dur="500"/>
                                        <p:tgtEl>
                                          <p:spTgt spid="14353"/>
                                        </p:tgtEl>
                                      </p:cBhvr>
                                    </p:animEffect>
                                    <p:anim calcmode="lin" valueType="num">
                                      <p:cBhvr>
                                        <p:cTn id="8" dur="500" fill="hold"/>
                                        <p:tgtEl>
                                          <p:spTgt spid="14353"/>
                                        </p:tgtEl>
                                        <p:attrNameLst>
                                          <p:attrName>ppt_x</p:attrName>
                                        </p:attrNameLst>
                                      </p:cBhvr>
                                      <p:tavLst>
                                        <p:tav tm="0">
                                          <p:val>
                                            <p:strVal val="#ppt_x"/>
                                          </p:val>
                                        </p:tav>
                                        <p:tav tm="100000">
                                          <p:val>
                                            <p:strVal val="#ppt_x"/>
                                          </p:val>
                                        </p:tav>
                                      </p:tavLst>
                                    </p:anim>
                                    <p:anim calcmode="lin" valueType="num">
                                      <p:cBhvr>
                                        <p:cTn id="9" dur="450" decel="100000" fill="hold"/>
                                        <p:tgtEl>
                                          <p:spTgt spid="14353"/>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4353"/>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1500"/>
                                  </p:stCondLst>
                                  <p:childTnLst>
                                    <p:set>
                                      <p:cBhvr>
                                        <p:cTn id="12" dur="1" fill="hold">
                                          <p:stCondLst>
                                            <p:cond delay="0"/>
                                          </p:stCondLst>
                                        </p:cTn>
                                        <p:tgtEl>
                                          <p:spTgt spid="14347"/>
                                        </p:tgtEl>
                                        <p:attrNameLst>
                                          <p:attrName>style.visibility</p:attrName>
                                        </p:attrNameLst>
                                      </p:cBhvr>
                                      <p:to>
                                        <p:strVal val="visible"/>
                                      </p:to>
                                    </p:set>
                                    <p:animEffect>
                                      <p:cBhvr>
                                        <p:cTn id="13" dur="500"/>
                                        <p:tgtEl>
                                          <p:spTgt spid="14347"/>
                                        </p:tgtEl>
                                      </p:cBhvr>
                                    </p:animEffect>
                                    <p:anim calcmode="lin" valueType="num">
                                      <p:cBhvr>
                                        <p:cTn id="14" dur="500" fill="hold"/>
                                        <p:tgtEl>
                                          <p:spTgt spid="14347"/>
                                        </p:tgtEl>
                                        <p:attrNameLst>
                                          <p:attrName>ppt_x</p:attrName>
                                        </p:attrNameLst>
                                      </p:cBhvr>
                                      <p:tavLst>
                                        <p:tav tm="0">
                                          <p:val>
                                            <p:strVal val="#ppt_x"/>
                                          </p:val>
                                        </p:tav>
                                        <p:tav tm="100000">
                                          <p:val>
                                            <p:strVal val="#ppt_x"/>
                                          </p:val>
                                        </p:tav>
                                      </p:tavLst>
                                    </p:anim>
                                    <p:anim calcmode="lin" valueType="num">
                                      <p:cBhvr>
                                        <p:cTn id="15" dur="450" decel="100000" fill="hold"/>
                                        <p:tgtEl>
                                          <p:spTgt spid="14347"/>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14347"/>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1800"/>
                                  </p:stCondLst>
                                  <p:childTnLst>
                                    <p:set>
                                      <p:cBhvr>
                                        <p:cTn id="18" dur="1" fill="hold">
                                          <p:stCondLst>
                                            <p:cond delay="0"/>
                                          </p:stCondLst>
                                        </p:cTn>
                                        <p:tgtEl>
                                          <p:spTgt spid="14370"/>
                                        </p:tgtEl>
                                        <p:attrNameLst>
                                          <p:attrName>style.visibility</p:attrName>
                                        </p:attrNameLst>
                                      </p:cBhvr>
                                      <p:to>
                                        <p:strVal val="visible"/>
                                      </p:to>
                                    </p:set>
                                    <p:animEffect>
                                      <p:cBhvr>
                                        <p:cTn id="19" dur="500"/>
                                        <p:tgtEl>
                                          <p:spTgt spid="14370"/>
                                        </p:tgtEl>
                                      </p:cBhvr>
                                    </p:animEffect>
                                    <p:anim calcmode="lin" valueType="num">
                                      <p:cBhvr>
                                        <p:cTn id="20" dur="500" fill="hold"/>
                                        <p:tgtEl>
                                          <p:spTgt spid="14370"/>
                                        </p:tgtEl>
                                        <p:attrNameLst>
                                          <p:attrName>ppt_x</p:attrName>
                                        </p:attrNameLst>
                                      </p:cBhvr>
                                      <p:tavLst>
                                        <p:tav tm="0">
                                          <p:val>
                                            <p:strVal val="#ppt_x"/>
                                          </p:val>
                                        </p:tav>
                                        <p:tav tm="100000">
                                          <p:val>
                                            <p:strVal val="#ppt_x"/>
                                          </p:val>
                                        </p:tav>
                                      </p:tavLst>
                                    </p:anim>
                                    <p:anim calcmode="lin" valueType="num">
                                      <p:cBhvr>
                                        <p:cTn id="21" dur="450" decel="100000" fill="hold"/>
                                        <p:tgtEl>
                                          <p:spTgt spid="14370"/>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14370"/>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2100"/>
                                  </p:stCondLst>
                                  <p:childTnLst>
                                    <p:set>
                                      <p:cBhvr>
                                        <p:cTn id="24" dur="1" fill="hold">
                                          <p:stCondLst>
                                            <p:cond delay="0"/>
                                          </p:stCondLst>
                                        </p:cTn>
                                        <p:tgtEl>
                                          <p:spTgt spid="14376"/>
                                        </p:tgtEl>
                                        <p:attrNameLst>
                                          <p:attrName>style.visibility</p:attrName>
                                        </p:attrNameLst>
                                      </p:cBhvr>
                                      <p:to>
                                        <p:strVal val="visible"/>
                                      </p:to>
                                    </p:set>
                                    <p:animEffect>
                                      <p:cBhvr>
                                        <p:cTn id="25" dur="500"/>
                                        <p:tgtEl>
                                          <p:spTgt spid="14376"/>
                                        </p:tgtEl>
                                      </p:cBhvr>
                                    </p:animEffect>
                                    <p:anim calcmode="lin" valueType="num">
                                      <p:cBhvr>
                                        <p:cTn id="26" dur="500" fill="hold"/>
                                        <p:tgtEl>
                                          <p:spTgt spid="14376"/>
                                        </p:tgtEl>
                                        <p:attrNameLst>
                                          <p:attrName>ppt_x</p:attrName>
                                        </p:attrNameLst>
                                      </p:cBhvr>
                                      <p:tavLst>
                                        <p:tav tm="0">
                                          <p:val>
                                            <p:strVal val="#ppt_x"/>
                                          </p:val>
                                        </p:tav>
                                        <p:tav tm="100000">
                                          <p:val>
                                            <p:strVal val="#ppt_x"/>
                                          </p:val>
                                        </p:tav>
                                      </p:tavLst>
                                    </p:anim>
                                    <p:anim calcmode="lin" valueType="num">
                                      <p:cBhvr>
                                        <p:cTn id="27" dur="450" decel="100000" fill="hold"/>
                                        <p:tgtEl>
                                          <p:spTgt spid="14376"/>
                                        </p:tgtEl>
                                        <p:attrNameLst>
                                          <p:attrName>ppt_y</p:attrName>
                                        </p:attrNameLst>
                                      </p:cBhvr>
                                      <p:tavLst>
                                        <p:tav tm="0">
                                          <p:val>
                                            <p:strVal val="#ppt_y+1"/>
                                          </p:val>
                                        </p:tav>
                                        <p:tav tm="100000">
                                          <p:val>
                                            <p:strVal val="#ppt_y-.03"/>
                                          </p:val>
                                        </p:tav>
                                      </p:tavLst>
                                    </p:anim>
                                    <p:anim calcmode="lin" valueType="num">
                                      <p:cBhvr>
                                        <p:cTn id="28" dur="50" accel="100000" fill="hold">
                                          <p:stCondLst>
                                            <p:cond delay="450"/>
                                          </p:stCondLst>
                                        </p:cTn>
                                        <p:tgtEl>
                                          <p:spTgt spid="14376"/>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2400"/>
                                  </p:stCondLst>
                                  <p:childTnLst>
                                    <p:set>
                                      <p:cBhvr>
                                        <p:cTn id="30" dur="1" fill="hold">
                                          <p:stCondLst>
                                            <p:cond delay="0"/>
                                          </p:stCondLst>
                                        </p:cTn>
                                        <p:tgtEl>
                                          <p:spTgt spid="14380"/>
                                        </p:tgtEl>
                                        <p:attrNameLst>
                                          <p:attrName>style.visibility</p:attrName>
                                        </p:attrNameLst>
                                      </p:cBhvr>
                                      <p:to>
                                        <p:strVal val="visible"/>
                                      </p:to>
                                    </p:set>
                                    <p:animEffect>
                                      <p:cBhvr>
                                        <p:cTn id="31" dur="500"/>
                                        <p:tgtEl>
                                          <p:spTgt spid="14380"/>
                                        </p:tgtEl>
                                      </p:cBhvr>
                                    </p:animEffect>
                                    <p:anim calcmode="lin" valueType="num">
                                      <p:cBhvr>
                                        <p:cTn id="32" dur="500" fill="hold"/>
                                        <p:tgtEl>
                                          <p:spTgt spid="14380"/>
                                        </p:tgtEl>
                                        <p:attrNameLst>
                                          <p:attrName>ppt_x</p:attrName>
                                        </p:attrNameLst>
                                      </p:cBhvr>
                                      <p:tavLst>
                                        <p:tav tm="0">
                                          <p:val>
                                            <p:strVal val="#ppt_x"/>
                                          </p:val>
                                        </p:tav>
                                        <p:tav tm="100000">
                                          <p:val>
                                            <p:strVal val="#ppt_x"/>
                                          </p:val>
                                        </p:tav>
                                      </p:tavLst>
                                    </p:anim>
                                    <p:anim calcmode="lin" valueType="num">
                                      <p:cBhvr>
                                        <p:cTn id="33" dur="450" decel="100000" fill="hold"/>
                                        <p:tgtEl>
                                          <p:spTgt spid="14380"/>
                                        </p:tgtEl>
                                        <p:attrNameLst>
                                          <p:attrName>ppt_y</p:attrName>
                                        </p:attrNameLst>
                                      </p:cBhvr>
                                      <p:tavLst>
                                        <p:tav tm="0">
                                          <p:val>
                                            <p:strVal val="#ppt_y+1"/>
                                          </p:val>
                                        </p:tav>
                                        <p:tav tm="100000">
                                          <p:val>
                                            <p:strVal val="#ppt_y-.03"/>
                                          </p:val>
                                        </p:tav>
                                      </p:tavLst>
                                    </p:anim>
                                    <p:anim calcmode="lin" valueType="num">
                                      <p:cBhvr>
                                        <p:cTn id="34" dur="50" accel="100000" fill="hold">
                                          <p:stCondLst>
                                            <p:cond delay="450"/>
                                          </p:stCondLst>
                                        </p:cTn>
                                        <p:tgtEl>
                                          <p:spTgt spid="14380"/>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2700"/>
                                  </p:stCondLst>
                                  <p:childTnLst>
                                    <p:set>
                                      <p:cBhvr>
                                        <p:cTn id="36" dur="1" fill="hold">
                                          <p:stCondLst>
                                            <p:cond delay="0"/>
                                          </p:stCondLst>
                                        </p:cTn>
                                        <p:tgtEl>
                                          <p:spTgt spid="14386"/>
                                        </p:tgtEl>
                                        <p:attrNameLst>
                                          <p:attrName>style.visibility</p:attrName>
                                        </p:attrNameLst>
                                      </p:cBhvr>
                                      <p:to>
                                        <p:strVal val="visible"/>
                                      </p:to>
                                    </p:set>
                                    <p:animEffect>
                                      <p:cBhvr>
                                        <p:cTn id="37" dur="500"/>
                                        <p:tgtEl>
                                          <p:spTgt spid="14386"/>
                                        </p:tgtEl>
                                      </p:cBhvr>
                                    </p:animEffect>
                                    <p:anim calcmode="lin" valueType="num">
                                      <p:cBhvr>
                                        <p:cTn id="38" dur="500" fill="hold"/>
                                        <p:tgtEl>
                                          <p:spTgt spid="14386"/>
                                        </p:tgtEl>
                                        <p:attrNameLst>
                                          <p:attrName>ppt_x</p:attrName>
                                        </p:attrNameLst>
                                      </p:cBhvr>
                                      <p:tavLst>
                                        <p:tav tm="0">
                                          <p:val>
                                            <p:strVal val="#ppt_x"/>
                                          </p:val>
                                        </p:tav>
                                        <p:tav tm="100000">
                                          <p:val>
                                            <p:strVal val="#ppt_x"/>
                                          </p:val>
                                        </p:tav>
                                      </p:tavLst>
                                    </p:anim>
                                    <p:anim calcmode="lin" valueType="num">
                                      <p:cBhvr>
                                        <p:cTn id="39" dur="450" decel="100000" fill="hold"/>
                                        <p:tgtEl>
                                          <p:spTgt spid="14386"/>
                                        </p:tgtEl>
                                        <p:attrNameLst>
                                          <p:attrName>ppt_y</p:attrName>
                                        </p:attrNameLst>
                                      </p:cBhvr>
                                      <p:tavLst>
                                        <p:tav tm="0">
                                          <p:val>
                                            <p:strVal val="#ppt_y+1"/>
                                          </p:val>
                                        </p:tav>
                                        <p:tav tm="100000">
                                          <p:val>
                                            <p:strVal val="#ppt_y-.03"/>
                                          </p:val>
                                        </p:tav>
                                      </p:tavLst>
                                    </p:anim>
                                    <p:anim calcmode="lin" valueType="num">
                                      <p:cBhvr>
                                        <p:cTn id="40" dur="50" accel="100000" fill="hold">
                                          <p:stCondLst>
                                            <p:cond delay="450"/>
                                          </p:stCondLst>
                                        </p:cTn>
                                        <p:tgtEl>
                                          <p:spTgt spid="14386"/>
                                        </p:tgtEl>
                                        <p:attrNameLst>
                                          <p:attrName>ppt_y</p:attrName>
                                        </p:attrNameLst>
                                      </p:cBhvr>
                                      <p:tavLst>
                                        <p:tav tm="0">
                                          <p:val>
                                            <p:strVal val="#ppt_y-.03"/>
                                          </p:val>
                                        </p:tav>
                                        <p:tav tm="100000">
                                          <p:val>
                                            <p:strVal val="#ppt_y"/>
                                          </p:val>
                                        </p:tav>
                                      </p:tavLst>
                                    </p:anim>
                                  </p:childTnLst>
                                </p:cTn>
                              </p:par>
                              <p:par>
                                <p:cTn id="41" presetID="16" presetClass="entr" presetSubtype="42" fill="hold" grpId="0" nodeType="withEffect">
                                  <p:stCondLst>
                                    <p:cond delay="5700"/>
                                  </p:stCondLst>
                                  <p:childTnLst>
                                    <p:set>
                                      <p:cBhvr>
                                        <p:cTn id="42" dur="1" fill="hold">
                                          <p:stCondLst>
                                            <p:cond delay="0"/>
                                          </p:stCondLst>
                                        </p:cTn>
                                        <p:tgtEl>
                                          <p:spTgt spid="14396"/>
                                        </p:tgtEl>
                                        <p:attrNameLst>
                                          <p:attrName>style.visibility</p:attrName>
                                        </p:attrNameLst>
                                      </p:cBhvr>
                                      <p:to>
                                        <p:strVal val="visible"/>
                                      </p:to>
                                    </p:set>
                                    <p:animEffect>
                                      <p:cBhvr>
                                        <p:cTn id="43" dur="500"/>
                                        <p:tgtEl>
                                          <p:spTgt spid="14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96"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1416050" y="452438"/>
            <a:ext cx="6400800" cy="944562"/>
          </a:xfrm>
          <a:prstGeom prst="rect">
            <a:avLst/>
          </a:prstGeom>
          <a:noFill/>
          <a:ln w="9525">
            <a:noFill/>
            <a:miter lim="800000"/>
            <a:headEnd/>
            <a:tailEnd/>
          </a:ln>
        </p:spPr>
        <p:txBody>
          <a:bodyPr lIns="121917" tIns="60958" rIns="121917" bIns="60958">
            <a:spAutoFit/>
          </a:bodyPr>
          <a:lstStyle/>
          <a:p>
            <a:r>
              <a:rPr lang="zh-CN" altLang="en-US" sz="2700" b="1">
                <a:solidFill>
                  <a:srgbClr val="000000"/>
                </a:solidFill>
                <a:latin typeface="微软雅黑" pitchFamily="34" charset="-122"/>
                <a:ea typeface="微软雅黑" pitchFamily="34" charset="-122"/>
                <a:sym typeface="微软雅黑" pitchFamily="34" charset="-122"/>
              </a:rPr>
              <a:t>专项附加扣除的办理</a:t>
            </a:r>
            <a:endParaRPr lang="zh-CN" altLang="en-US" sz="2400">
              <a:solidFill>
                <a:srgbClr val="000000"/>
              </a:solidFill>
              <a:latin typeface="Arial" charset="0"/>
              <a:sym typeface="Arial" charset="0"/>
            </a:endParaRPr>
          </a:p>
          <a:p>
            <a:r>
              <a:rPr lang="en-US" sz="2700" b="1">
                <a:solidFill>
                  <a:srgbClr val="000000"/>
                </a:solidFill>
                <a:latin typeface="微软雅黑" pitchFamily="34" charset="-122"/>
                <a:ea typeface="微软雅黑" pitchFamily="34" charset="-122"/>
                <a:sym typeface="微软雅黑" pitchFamily="34" charset="-122"/>
              </a:rPr>
              <a:t>         ——</a:t>
            </a:r>
            <a:r>
              <a:rPr lang="zh-CN" altLang="en-US" sz="2700">
                <a:solidFill>
                  <a:srgbClr val="000000"/>
                </a:solidFill>
                <a:latin typeface="Arial" charset="0"/>
                <a:ea typeface="微软雅黑" pitchFamily="34" charset="-122"/>
                <a:sym typeface="Arial" charset="0"/>
              </a:rPr>
              <a:t>专项附加扣除有什么？</a:t>
            </a:r>
            <a:endParaRPr lang="zh-CN" altLang="en-US" sz="2400">
              <a:solidFill>
                <a:srgbClr val="000000"/>
              </a:solidFill>
              <a:latin typeface="Arial" charset="0"/>
              <a:sym typeface="Arial" charset="0"/>
            </a:endParaRPr>
          </a:p>
        </p:txBody>
      </p:sp>
      <p:grpSp>
        <p:nvGrpSpPr>
          <p:cNvPr id="16387" name="Group 3"/>
          <p:cNvGrpSpPr>
            <a:grpSpLocks/>
          </p:cNvGrpSpPr>
          <p:nvPr/>
        </p:nvGrpSpPr>
        <p:grpSpPr bwMode="auto">
          <a:xfrm>
            <a:off x="274638" y="420688"/>
            <a:ext cx="1089025" cy="696912"/>
            <a:chOff x="0" y="0"/>
            <a:chExt cx="742365" cy="476312"/>
          </a:xfrm>
        </p:grpSpPr>
        <p:sp>
          <p:nvSpPr>
            <p:cNvPr id="16388" name="Freeform 4"/>
            <p:cNvSpPr>
              <a:spLocks noChangeArrowheads="1"/>
            </p:cNvSpPr>
            <p:nvPr/>
          </p:nvSpPr>
          <p:spPr bwMode="auto">
            <a:xfrm>
              <a:off x="0" y="1085"/>
              <a:ext cx="742365" cy="409043"/>
            </a:xfrm>
            <a:custGeom>
              <a:avLst/>
              <a:gdLst>
                <a:gd name="T0" fmla="*/ 2147483647 w 5345"/>
                <a:gd name="T1" fmla="*/ 2147483647 h 2936"/>
                <a:gd name="T2" fmla="*/ 2147483647 w 5345"/>
                <a:gd name="T3" fmla="*/ 2147483647 h 2936"/>
                <a:gd name="T4" fmla="*/ 2147483647 w 5345"/>
                <a:gd name="T5" fmla="*/ 2147483647 h 2936"/>
                <a:gd name="T6" fmla="*/ 2147483647 w 5345"/>
                <a:gd name="T7" fmla="*/ 2147483647 h 2936"/>
                <a:gd name="T8" fmla="*/ 2147483647 w 5345"/>
                <a:gd name="T9" fmla="*/ 2147483647 h 2936"/>
                <a:gd name="T10" fmla="*/ 2147483647 w 5345"/>
                <a:gd name="T11" fmla="*/ 2147483647 h 2936"/>
                <a:gd name="T12" fmla="*/ 2147483647 w 5345"/>
                <a:gd name="T13" fmla="*/ 2147483647 h 2936"/>
                <a:gd name="T14" fmla="*/ 2147483647 w 5345"/>
                <a:gd name="T15" fmla="*/ 2147483647 h 2936"/>
                <a:gd name="T16" fmla="*/ 2147483647 w 5345"/>
                <a:gd name="T17" fmla="*/ 2147483647 h 2936"/>
                <a:gd name="T18" fmla="*/ 2147483647 w 5345"/>
                <a:gd name="T19" fmla="*/ 2147483647 h 2936"/>
                <a:gd name="T20" fmla="*/ 2147483647 w 5345"/>
                <a:gd name="T21" fmla="*/ 2147483647 h 2936"/>
                <a:gd name="T22" fmla="*/ 2147483647 w 5345"/>
                <a:gd name="T23" fmla="*/ 2147483647 h 2936"/>
                <a:gd name="T24" fmla="*/ 2147483647 w 5345"/>
                <a:gd name="T25" fmla="*/ 2147483647 h 2936"/>
                <a:gd name="T26" fmla="*/ 2147483647 w 5345"/>
                <a:gd name="T27" fmla="*/ 2147483647 h 2936"/>
                <a:gd name="T28" fmla="*/ 2147483647 w 5345"/>
                <a:gd name="T29" fmla="*/ 2147483647 h 2936"/>
                <a:gd name="T30" fmla="*/ 2147483647 w 5345"/>
                <a:gd name="T31" fmla="*/ 2147483647 h 2936"/>
                <a:gd name="T32" fmla="*/ 2147483647 w 5345"/>
                <a:gd name="T33" fmla="*/ 2147483647 h 2936"/>
                <a:gd name="T34" fmla="*/ 2147483647 w 5345"/>
                <a:gd name="T35" fmla="*/ 2147483647 h 2936"/>
                <a:gd name="T36" fmla="*/ 2147483647 w 5345"/>
                <a:gd name="T37" fmla="*/ 2147483647 h 2936"/>
                <a:gd name="T38" fmla="*/ 2147483647 w 5345"/>
                <a:gd name="T39" fmla="*/ 2147483647 h 2936"/>
                <a:gd name="T40" fmla="*/ 2147483647 w 5345"/>
                <a:gd name="T41" fmla="*/ 2147483647 h 2936"/>
                <a:gd name="T42" fmla="*/ 2147483647 w 5345"/>
                <a:gd name="T43" fmla="*/ 2147483647 h 2936"/>
                <a:gd name="T44" fmla="*/ 2147483647 w 5345"/>
                <a:gd name="T45" fmla="*/ 2147483647 h 2936"/>
                <a:gd name="T46" fmla="*/ 2147483647 w 5345"/>
                <a:gd name="T47" fmla="*/ 2147483647 h 2936"/>
                <a:gd name="T48" fmla="*/ 2147483647 w 5345"/>
                <a:gd name="T49" fmla="*/ 2147483647 h 2936"/>
                <a:gd name="T50" fmla="*/ 2147483647 w 5345"/>
                <a:gd name="T51" fmla="*/ 2147483647 h 2936"/>
                <a:gd name="T52" fmla="*/ 2147483647 w 5345"/>
                <a:gd name="T53" fmla="*/ 2147483647 h 2936"/>
                <a:gd name="T54" fmla="*/ 2147483647 w 5345"/>
                <a:gd name="T55" fmla="*/ 2147483647 h 2936"/>
                <a:gd name="T56" fmla="*/ 2147483647 w 5345"/>
                <a:gd name="T57" fmla="*/ 2147483647 h 2936"/>
                <a:gd name="T58" fmla="*/ 2147483647 w 5345"/>
                <a:gd name="T59" fmla="*/ 2147483647 h 2936"/>
                <a:gd name="T60" fmla="*/ 2147483647 w 5345"/>
                <a:gd name="T61" fmla="*/ 2147483647 h 2936"/>
                <a:gd name="T62" fmla="*/ 2147483647 w 5345"/>
                <a:gd name="T63" fmla="*/ 2147483647 h 2936"/>
                <a:gd name="T64" fmla="*/ 2147483647 w 5345"/>
                <a:gd name="T65" fmla="*/ 2147483647 h 2936"/>
                <a:gd name="T66" fmla="*/ 2147483647 w 5345"/>
                <a:gd name="T67" fmla="*/ 2147483647 h 2936"/>
                <a:gd name="T68" fmla="*/ 2147483647 w 5345"/>
                <a:gd name="T69" fmla="*/ 2147483647 h 2936"/>
                <a:gd name="T70" fmla="*/ 2147483647 w 5345"/>
                <a:gd name="T71" fmla="*/ 2147483647 h 2936"/>
                <a:gd name="T72" fmla="*/ 2147483647 w 5345"/>
                <a:gd name="T73" fmla="*/ 2147483647 h 2936"/>
                <a:gd name="T74" fmla="*/ 2147483647 w 5345"/>
                <a:gd name="T75" fmla="*/ 2147483647 h 2936"/>
                <a:gd name="T76" fmla="*/ 2147483647 w 5345"/>
                <a:gd name="T77" fmla="*/ 2147483647 h 2936"/>
                <a:gd name="T78" fmla="*/ 2147483647 w 5345"/>
                <a:gd name="T79" fmla="*/ 2147483647 h 2936"/>
                <a:gd name="T80" fmla="*/ 2147483647 w 5345"/>
                <a:gd name="T81" fmla="*/ 2147483647 h 2936"/>
                <a:gd name="T82" fmla="*/ 2147483647 w 5345"/>
                <a:gd name="T83" fmla="*/ 2147483647 h 2936"/>
                <a:gd name="T84" fmla="*/ 2147483647 w 5345"/>
                <a:gd name="T85" fmla="*/ 2147483647 h 2936"/>
                <a:gd name="T86" fmla="*/ 2147483647 w 5345"/>
                <a:gd name="T87" fmla="*/ 2147483647 h 2936"/>
                <a:gd name="T88" fmla="*/ 2147483647 w 5345"/>
                <a:gd name="T89" fmla="*/ 2147483647 h 2936"/>
                <a:gd name="T90" fmla="*/ 2147483647 w 5345"/>
                <a:gd name="T91" fmla="*/ 2147483647 h 2936"/>
                <a:gd name="T92" fmla="*/ 2147483647 w 5345"/>
                <a:gd name="T93" fmla="*/ 2147483647 h 2936"/>
                <a:gd name="T94" fmla="*/ 2147483647 w 5345"/>
                <a:gd name="T95" fmla="*/ 2147483647 h 2936"/>
                <a:gd name="T96" fmla="*/ 2147483647 w 5345"/>
                <a:gd name="T97" fmla="*/ 2147483647 h 2936"/>
                <a:gd name="T98" fmla="*/ 2147483647 w 5345"/>
                <a:gd name="T99" fmla="*/ 2147483647 h 2936"/>
                <a:gd name="T100" fmla="*/ 2147483647 w 5345"/>
                <a:gd name="T101" fmla="*/ 2147483647 h 29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5"/>
                <a:gd name="T154" fmla="*/ 0 h 2936"/>
                <a:gd name="T155" fmla="*/ 5345 w 5345"/>
                <a:gd name="T156" fmla="*/ 2936 h 29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path>
              </a:pathLst>
            </a:custGeom>
            <a:solidFill>
              <a:srgbClr val="4F81BD"/>
            </a:solidFill>
            <a:ln w="9525">
              <a:noFill/>
              <a:bevel/>
              <a:headEnd/>
              <a:tailEnd/>
            </a:ln>
          </p:spPr>
          <p:txBody>
            <a:bodyPr/>
            <a:lstStyle/>
            <a:p>
              <a:pPr algn="dist"/>
              <a:endParaRPr lang="zh-CN" altLang="en-US">
                <a:solidFill>
                  <a:srgbClr val="000000"/>
                </a:solidFill>
                <a:ea typeface="黑体" pitchFamily="2" charset="-122"/>
              </a:endParaRPr>
            </a:p>
          </p:txBody>
        </p:sp>
        <p:sp>
          <p:nvSpPr>
            <p:cNvPr id="16389" name="Rectangle 5"/>
            <p:cNvSpPr>
              <a:spLocks noChangeArrowheads="1"/>
            </p:cNvSpPr>
            <p:nvPr/>
          </p:nvSpPr>
          <p:spPr bwMode="auto">
            <a:xfrm>
              <a:off x="154726" y="0"/>
              <a:ext cx="432912" cy="476312"/>
            </a:xfrm>
            <a:prstGeom prst="rect">
              <a:avLst/>
            </a:prstGeom>
            <a:noFill/>
            <a:ln w="9525">
              <a:noFill/>
              <a:miter lim="800000"/>
              <a:headEnd/>
              <a:tailEnd/>
            </a:ln>
          </p:spPr>
          <p:txBody>
            <a:bodyPr lIns="121917" tIns="60958" rIns="121917" bIns="60958">
              <a:spAutoFit/>
            </a:bodyPr>
            <a:lstStyle/>
            <a:p>
              <a:r>
                <a:rPr lang="en-US" sz="3700">
                  <a:solidFill>
                    <a:srgbClr val="FFFFFF"/>
                  </a:solidFill>
                  <a:latin typeface="Arial" charset="0"/>
                  <a:ea typeface="微软雅黑" pitchFamily="34" charset="-122"/>
                  <a:sym typeface="Arial" charset="0"/>
                </a:rPr>
                <a:t>2</a:t>
              </a:r>
              <a:endParaRPr lang="zh-CN" altLang="en-US" sz="2400">
                <a:solidFill>
                  <a:srgbClr val="000000"/>
                </a:solidFill>
                <a:latin typeface="Arial" charset="0"/>
                <a:sym typeface="Arial" charset="0"/>
              </a:endParaRPr>
            </a:p>
          </p:txBody>
        </p:sp>
      </p:grpSp>
      <p:sp>
        <p:nvSpPr>
          <p:cNvPr id="16390" name="Rectangle 6"/>
          <p:cNvSpPr>
            <a:spLocks noChangeArrowheads="1"/>
          </p:cNvSpPr>
          <p:nvPr/>
        </p:nvSpPr>
        <p:spPr bwMode="auto">
          <a:xfrm>
            <a:off x="4165600" y="6356350"/>
            <a:ext cx="3860800" cy="366713"/>
          </a:xfrm>
          <a:prstGeom prst="rect">
            <a:avLst/>
          </a:prstGeom>
          <a:noFill/>
          <a:ln w="9525">
            <a:noFill/>
            <a:miter lim="800000"/>
            <a:headEnd/>
            <a:tailEnd/>
          </a:ln>
        </p:spPr>
        <p:txBody>
          <a:bodyPr lIns="121917" tIns="60958" rIns="121917" bIns="60958"/>
          <a:lstStyle/>
          <a:p>
            <a:r>
              <a:rPr lang="zh-CN" altLang="en-US" sz="1600">
                <a:solidFill>
                  <a:srgbClr val="898989"/>
                </a:solidFill>
                <a:latin typeface="Arial" charset="0"/>
                <a:sym typeface="Arial" charset="0"/>
              </a:rPr>
              <a:t>1</a:t>
            </a:r>
            <a:endParaRPr lang="zh-CN" altLang="en-US" sz="2400">
              <a:solidFill>
                <a:srgbClr val="000000"/>
              </a:solidFill>
              <a:latin typeface="Arial" charset="0"/>
              <a:sym typeface="Arial" charset="0"/>
            </a:endParaRPr>
          </a:p>
        </p:txBody>
      </p:sp>
      <p:sp>
        <p:nvSpPr>
          <p:cNvPr id="16391" name="Freeform 7"/>
          <p:cNvSpPr>
            <a:spLocks noChangeArrowheads="1"/>
          </p:cNvSpPr>
          <p:nvPr/>
        </p:nvSpPr>
        <p:spPr bwMode="auto">
          <a:xfrm>
            <a:off x="4763" y="6500813"/>
            <a:ext cx="12192000" cy="357187"/>
          </a:xfrm>
          <a:custGeom>
            <a:avLst/>
            <a:gdLst>
              <a:gd name="T0" fmla="*/ 0 w 9144000"/>
              <a:gd name="T1" fmla="*/ 0 h 756293"/>
              <a:gd name="T2" fmla="*/ 68502434 w 9144000"/>
              <a:gd name="T3" fmla="*/ 0 h 756293"/>
              <a:gd name="T4" fmla="*/ 68502434 w 9144000"/>
              <a:gd name="T5" fmla="*/ 3964 h 756293"/>
              <a:gd name="T6" fmla="*/ 60748112 w 9144000"/>
              <a:gd name="T7" fmla="*/ 3964 h 756293"/>
              <a:gd name="T8" fmla="*/ 60748112 w 9144000"/>
              <a:gd name="T9" fmla="*/ 3964 h 756293"/>
              <a:gd name="T10" fmla="*/ 0 w 9144000"/>
              <a:gd name="T11" fmla="*/ 3964 h 756293"/>
              <a:gd name="T12" fmla="*/ 0 w 9144000"/>
              <a:gd name="T13" fmla="*/ 0 h 756293"/>
              <a:gd name="T14" fmla="*/ 0 60000 65536"/>
              <a:gd name="T15" fmla="*/ 0 60000 65536"/>
              <a:gd name="T16" fmla="*/ 0 60000 65536"/>
              <a:gd name="T17" fmla="*/ 0 60000 65536"/>
              <a:gd name="T18" fmla="*/ 0 60000 65536"/>
              <a:gd name="T19" fmla="*/ 0 60000 65536"/>
              <a:gd name="T20" fmla="*/ 0 60000 65536"/>
              <a:gd name="T21" fmla="*/ 0 w 9144000"/>
              <a:gd name="T22" fmla="*/ 0 h 756293"/>
              <a:gd name="T23" fmla="*/ 9144000 w 9144000"/>
              <a:gd name="T24" fmla="*/ 756293 h 756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44000" h="756293">
                <a:moveTo>
                  <a:pt x="0" y="0"/>
                </a:moveTo>
                <a:lnTo>
                  <a:pt x="9144000" y="0"/>
                </a:lnTo>
                <a:lnTo>
                  <a:pt x="9144000" y="756293"/>
                </a:lnTo>
                <a:lnTo>
                  <a:pt x="8108917" y="756293"/>
                </a:lnTo>
                <a:lnTo>
                  <a:pt x="8108917" y="756292"/>
                </a:lnTo>
                <a:lnTo>
                  <a:pt x="0" y="756292"/>
                </a:lnTo>
                <a:lnTo>
                  <a:pt x="0" y="0"/>
                </a:lnTo>
              </a:path>
            </a:pathLst>
          </a:custGeom>
          <a:solidFill>
            <a:srgbClr val="1B2153"/>
          </a:solidFill>
          <a:ln w="9525">
            <a:noFill/>
            <a:bevel/>
            <a:headEnd/>
            <a:tailEnd/>
          </a:ln>
        </p:spPr>
        <p:txBody>
          <a:bodyPr/>
          <a:lstStyle/>
          <a:p>
            <a:pPr algn="dist"/>
            <a:endParaRPr lang="zh-CN" altLang="en-US">
              <a:solidFill>
                <a:srgbClr val="000000"/>
              </a:solidFill>
              <a:ea typeface="黑体" pitchFamily="2" charset="-122"/>
            </a:endParaRPr>
          </a:p>
        </p:txBody>
      </p:sp>
      <p:sp>
        <p:nvSpPr>
          <p:cNvPr id="16392" name="AutoShape 8"/>
          <p:cNvSpPr>
            <a:spLocks noChangeArrowheads="1"/>
          </p:cNvSpPr>
          <p:nvPr/>
        </p:nvSpPr>
        <p:spPr bwMode="auto">
          <a:xfrm>
            <a:off x="5618163" y="6500813"/>
            <a:ext cx="1106487" cy="357187"/>
          </a:xfrm>
          <a:prstGeom prst="parallelogram">
            <a:avLst>
              <a:gd name="adj" fmla="val 24897"/>
            </a:avLst>
          </a:prstGeom>
          <a:solidFill>
            <a:srgbClr val="FFC000"/>
          </a:solidFill>
          <a:ln w="9525">
            <a:noFill/>
            <a:miter lim="800000"/>
            <a:headEnd/>
            <a:tailEnd/>
          </a:ln>
        </p:spPr>
        <p:txBody>
          <a:bodyPr lIns="121905" tIns="60953" rIns="121905" bIns="60953" anchor="ctr"/>
          <a:lstStyle/>
          <a:p>
            <a:endParaRPr lang="zh-CN" altLang="en-US" sz="2400">
              <a:solidFill>
                <a:srgbClr val="000000"/>
              </a:solidFill>
              <a:latin typeface="Arial" charset="0"/>
              <a:sym typeface="Arial" charset="0"/>
            </a:endParaRPr>
          </a:p>
        </p:txBody>
      </p:sp>
      <p:pic>
        <p:nvPicPr>
          <p:cNvPr id="16393" name="Picture 9"/>
          <p:cNvPicPr>
            <a:picLocks noChangeAspect="1" noChangeArrowheads="1"/>
          </p:cNvPicPr>
          <p:nvPr/>
        </p:nvPicPr>
        <p:blipFill>
          <a:blip r:embed="rId2" cstate="print"/>
          <a:srcRect/>
          <a:stretch>
            <a:fillRect/>
          </a:stretch>
        </p:blipFill>
        <p:spPr bwMode="auto">
          <a:xfrm>
            <a:off x="4381500" y="2243138"/>
            <a:ext cx="1789113" cy="1600200"/>
          </a:xfrm>
          <a:prstGeom prst="rect">
            <a:avLst/>
          </a:prstGeom>
          <a:noFill/>
          <a:ln w="9525">
            <a:noFill/>
            <a:miter lim="800000"/>
            <a:headEnd/>
            <a:tailEnd/>
          </a:ln>
        </p:spPr>
      </p:pic>
      <p:pic>
        <p:nvPicPr>
          <p:cNvPr id="16394" name="Picture 10"/>
          <p:cNvPicPr>
            <a:picLocks noChangeAspect="1" noChangeArrowheads="1"/>
          </p:cNvPicPr>
          <p:nvPr/>
        </p:nvPicPr>
        <p:blipFill>
          <a:blip r:embed="rId3" cstate="print"/>
          <a:srcRect/>
          <a:stretch>
            <a:fillRect/>
          </a:stretch>
        </p:blipFill>
        <p:spPr bwMode="auto">
          <a:xfrm>
            <a:off x="2624138" y="1568450"/>
            <a:ext cx="1789112" cy="1608138"/>
          </a:xfrm>
          <a:prstGeom prst="rect">
            <a:avLst/>
          </a:prstGeom>
          <a:noFill/>
          <a:ln w="9525">
            <a:noFill/>
            <a:miter lim="800000"/>
            <a:headEnd/>
            <a:tailEnd/>
          </a:ln>
        </p:spPr>
      </p:pic>
      <p:pic>
        <p:nvPicPr>
          <p:cNvPr id="16395" name="Picture 11"/>
          <p:cNvPicPr>
            <a:picLocks noChangeAspect="1" noChangeArrowheads="1"/>
          </p:cNvPicPr>
          <p:nvPr/>
        </p:nvPicPr>
        <p:blipFill>
          <a:blip r:embed="rId4" cstate="print"/>
          <a:srcRect/>
          <a:stretch>
            <a:fillRect/>
          </a:stretch>
        </p:blipFill>
        <p:spPr bwMode="auto">
          <a:xfrm>
            <a:off x="4381500" y="4006850"/>
            <a:ext cx="1789113" cy="1601788"/>
          </a:xfrm>
          <a:prstGeom prst="rect">
            <a:avLst/>
          </a:prstGeom>
          <a:noFill/>
          <a:ln w="9525">
            <a:noFill/>
            <a:miter lim="800000"/>
            <a:headEnd/>
            <a:tailEnd/>
          </a:ln>
        </p:spPr>
      </p:pic>
      <p:pic>
        <p:nvPicPr>
          <p:cNvPr id="16396" name="Picture 12"/>
          <p:cNvPicPr>
            <a:picLocks noChangeAspect="1" noChangeArrowheads="1"/>
          </p:cNvPicPr>
          <p:nvPr/>
        </p:nvPicPr>
        <p:blipFill>
          <a:blip r:embed="rId5" cstate="print"/>
          <a:srcRect/>
          <a:stretch>
            <a:fillRect/>
          </a:stretch>
        </p:blipFill>
        <p:spPr bwMode="auto">
          <a:xfrm>
            <a:off x="998538" y="4006850"/>
            <a:ext cx="1781175" cy="1608138"/>
          </a:xfrm>
          <a:prstGeom prst="rect">
            <a:avLst/>
          </a:prstGeom>
          <a:noFill/>
          <a:ln w="9525">
            <a:noFill/>
            <a:miter lim="800000"/>
            <a:headEnd/>
            <a:tailEnd/>
          </a:ln>
        </p:spPr>
      </p:pic>
      <p:pic>
        <p:nvPicPr>
          <p:cNvPr id="16397" name="Picture 13"/>
          <p:cNvPicPr>
            <a:picLocks noChangeAspect="1" noChangeArrowheads="1"/>
          </p:cNvPicPr>
          <p:nvPr/>
        </p:nvPicPr>
        <p:blipFill>
          <a:blip r:embed="rId6" cstate="print"/>
          <a:srcRect/>
          <a:stretch>
            <a:fillRect/>
          </a:stretch>
        </p:blipFill>
        <p:spPr bwMode="auto">
          <a:xfrm>
            <a:off x="998538" y="2243138"/>
            <a:ext cx="1781175" cy="1600200"/>
          </a:xfrm>
          <a:prstGeom prst="rect">
            <a:avLst/>
          </a:prstGeom>
          <a:noFill/>
          <a:ln w="9525">
            <a:noFill/>
            <a:miter lim="800000"/>
            <a:headEnd/>
            <a:tailEnd/>
          </a:ln>
        </p:spPr>
      </p:pic>
      <p:pic>
        <p:nvPicPr>
          <p:cNvPr id="16398" name="Picture 14"/>
          <p:cNvPicPr>
            <a:picLocks noChangeAspect="1" noChangeArrowheads="1"/>
          </p:cNvPicPr>
          <p:nvPr/>
        </p:nvPicPr>
        <p:blipFill>
          <a:blip r:embed="rId7" cstate="print"/>
          <a:srcRect/>
          <a:stretch>
            <a:fillRect/>
          </a:stretch>
        </p:blipFill>
        <p:spPr bwMode="auto">
          <a:xfrm>
            <a:off x="2373313" y="3097213"/>
            <a:ext cx="2300287" cy="1868487"/>
          </a:xfrm>
          <a:prstGeom prst="rect">
            <a:avLst/>
          </a:prstGeom>
          <a:noFill/>
          <a:ln w="9525">
            <a:noFill/>
            <a:miter lim="800000"/>
            <a:headEnd/>
            <a:tailEnd/>
          </a:ln>
        </p:spPr>
      </p:pic>
      <p:pic>
        <p:nvPicPr>
          <p:cNvPr id="16399" name="Picture 15"/>
          <p:cNvPicPr>
            <a:picLocks noChangeAspect="1" noChangeArrowheads="1"/>
          </p:cNvPicPr>
          <p:nvPr/>
        </p:nvPicPr>
        <p:blipFill>
          <a:blip r:embed="rId8" cstate="print"/>
          <a:srcRect/>
          <a:stretch>
            <a:fillRect/>
          </a:stretch>
        </p:blipFill>
        <p:spPr bwMode="auto">
          <a:xfrm>
            <a:off x="2624138" y="4894263"/>
            <a:ext cx="1789112" cy="1600200"/>
          </a:xfrm>
          <a:prstGeom prst="rect">
            <a:avLst/>
          </a:prstGeom>
          <a:noFill/>
          <a:ln w="9525">
            <a:noFill/>
            <a:miter lim="800000"/>
            <a:headEnd/>
            <a:tailEnd/>
          </a:ln>
        </p:spPr>
      </p:pic>
      <p:sp>
        <p:nvSpPr>
          <p:cNvPr id="16400" name="Rectangle 16"/>
          <p:cNvSpPr>
            <a:spLocks noChangeArrowheads="1"/>
          </p:cNvSpPr>
          <p:nvPr/>
        </p:nvSpPr>
        <p:spPr bwMode="auto">
          <a:xfrm>
            <a:off x="6577013" y="2801938"/>
            <a:ext cx="5227637" cy="2311400"/>
          </a:xfrm>
          <a:prstGeom prst="rect">
            <a:avLst/>
          </a:prstGeom>
          <a:noFill/>
          <a:ln w="9525">
            <a:noFill/>
            <a:miter lim="800000"/>
            <a:headEnd/>
            <a:tailEnd/>
          </a:ln>
        </p:spPr>
        <p:txBody>
          <a:bodyPr lIns="121917" tIns="60958" rIns="121917" bIns="60958">
            <a:spAutoFit/>
          </a:bodyPr>
          <a:lstStyle/>
          <a:p>
            <a:pPr marL="381000" indent="-381000">
              <a:buFont typeface="Wingdings" pitchFamily="2" charset="2"/>
              <a:buChar char="l"/>
            </a:pPr>
            <a:r>
              <a:rPr lang="zh-CN" altLang="en-US" sz="2400">
                <a:solidFill>
                  <a:srgbClr val="000000"/>
                </a:solidFill>
                <a:latin typeface="Arial" charset="0"/>
                <a:sym typeface="Arial" charset="0"/>
              </a:rPr>
              <a:t>新税法设立了</a:t>
            </a:r>
            <a:r>
              <a:rPr lang="en-US" sz="2400">
                <a:solidFill>
                  <a:srgbClr val="000000"/>
                </a:solidFill>
                <a:latin typeface="Arial" charset="0"/>
                <a:sym typeface="Arial" charset="0"/>
              </a:rPr>
              <a:t>6</a:t>
            </a:r>
            <a:r>
              <a:rPr lang="zh-CN" altLang="en-US" sz="2400">
                <a:solidFill>
                  <a:srgbClr val="000000"/>
                </a:solidFill>
                <a:latin typeface="Arial" charset="0"/>
                <a:sym typeface="Arial" charset="0"/>
              </a:rPr>
              <a:t>项专项附加扣除</a:t>
            </a:r>
          </a:p>
          <a:p>
            <a:pPr marL="381000" indent="-381000">
              <a:buFont typeface="Wingdings" pitchFamily="2" charset="2"/>
              <a:buChar char="l"/>
            </a:pPr>
            <a:endParaRPr lang="zh-CN" altLang="en-US" sz="2400">
              <a:solidFill>
                <a:srgbClr val="000000"/>
              </a:solidFill>
              <a:latin typeface="Arial" charset="0"/>
              <a:sym typeface="Arial" charset="0"/>
            </a:endParaRPr>
          </a:p>
          <a:p>
            <a:pPr marL="381000" indent="-381000"/>
            <a:endParaRPr lang="zh-CN" altLang="en-US" sz="2400">
              <a:solidFill>
                <a:srgbClr val="000000"/>
              </a:solidFill>
              <a:latin typeface="Arial" charset="0"/>
              <a:sym typeface="Arial" charset="0"/>
            </a:endParaRPr>
          </a:p>
          <a:p>
            <a:pPr marL="381000" indent="-381000">
              <a:buFont typeface="Wingdings" pitchFamily="2" charset="2"/>
              <a:buChar char="l"/>
            </a:pPr>
            <a:r>
              <a:rPr lang="en-US" sz="2400">
                <a:solidFill>
                  <a:srgbClr val="000000"/>
                </a:solidFill>
                <a:latin typeface="Arial" charset="0"/>
                <a:sym typeface="Arial" charset="0"/>
              </a:rPr>
              <a:t>《</a:t>
            </a:r>
            <a:r>
              <a:rPr lang="zh-CN" altLang="en-US" sz="2400">
                <a:solidFill>
                  <a:srgbClr val="000000"/>
                </a:solidFill>
                <a:latin typeface="Arial" charset="0"/>
                <a:sym typeface="Arial" charset="0"/>
              </a:rPr>
              <a:t>个人所得税专项附加扣除暂行办法</a:t>
            </a:r>
            <a:r>
              <a:rPr lang="en-US" sz="2400">
                <a:solidFill>
                  <a:srgbClr val="000000"/>
                </a:solidFill>
                <a:latin typeface="Arial" charset="0"/>
                <a:sym typeface="Arial" charset="0"/>
              </a:rPr>
              <a:t>》</a:t>
            </a:r>
            <a:r>
              <a:rPr lang="zh-CN" altLang="en-US" sz="2400">
                <a:solidFill>
                  <a:srgbClr val="000000"/>
                </a:solidFill>
                <a:latin typeface="Arial" charset="0"/>
                <a:sym typeface="Arial" charset="0"/>
              </a:rPr>
              <a:t>对扣除范围、标准和实施步骤作出具体规定</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组合 3"/>
          <p:cNvGrpSpPr>
            <a:grpSpLocks/>
          </p:cNvGrpSpPr>
          <p:nvPr/>
        </p:nvGrpSpPr>
        <p:grpSpPr bwMode="auto">
          <a:xfrm>
            <a:off x="0" y="28575"/>
            <a:ext cx="12192000" cy="6858000"/>
            <a:chOff x="0" y="0"/>
            <a:chExt cx="12192000" cy="6858000"/>
          </a:xfrm>
        </p:grpSpPr>
        <p:sp>
          <p:nvSpPr>
            <p:cNvPr id="17411" name="矩形 4"/>
            <p:cNvSpPr>
              <a:spLocks noChangeArrowheads="1"/>
            </p:cNvSpPr>
            <p:nvPr/>
          </p:nvSpPr>
          <p:spPr bwMode="auto">
            <a:xfrm>
              <a:off x="0" y="0"/>
              <a:ext cx="12192000" cy="933450"/>
            </a:xfrm>
            <a:prstGeom prst="rect">
              <a:avLst/>
            </a:prstGeom>
            <a:solidFill>
              <a:srgbClr val="0000FF"/>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17412" name="矩形 5"/>
            <p:cNvSpPr>
              <a:spLocks noChangeArrowheads="1"/>
            </p:cNvSpPr>
            <p:nvPr/>
          </p:nvSpPr>
          <p:spPr bwMode="auto">
            <a:xfrm>
              <a:off x="0" y="6172200"/>
              <a:ext cx="12192000" cy="685800"/>
            </a:xfrm>
            <a:prstGeom prst="rect">
              <a:avLst/>
            </a:prstGeom>
            <a:solidFill>
              <a:srgbClr val="0000FF"/>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17413" name="椭圆 6"/>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7414" name="椭圆 7"/>
            <p:cNvSpPr>
              <a:spLocks noChangeArrowheads="1"/>
            </p:cNvSpPr>
            <p:nvPr/>
          </p:nvSpPr>
          <p:spPr bwMode="auto">
            <a:xfrm>
              <a:off x="990277"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7415" name="椭圆 8"/>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7416" name="椭圆 10"/>
            <p:cNvSpPr>
              <a:spLocks noChangeArrowheads="1"/>
            </p:cNvSpPr>
            <p:nvPr/>
          </p:nvSpPr>
          <p:spPr bwMode="auto">
            <a:xfrm>
              <a:off x="11631048"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7417" name="椭圆 11"/>
            <p:cNvSpPr>
              <a:spLocks noChangeArrowheads="1"/>
            </p:cNvSpPr>
            <p:nvPr/>
          </p:nvSpPr>
          <p:spPr bwMode="auto">
            <a:xfrm>
              <a:off x="11070096"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7418" name="文本框 58"/>
            <p:cNvSpPr>
              <a:spLocks noChangeArrowheads="1"/>
            </p:cNvSpPr>
            <p:nvPr/>
          </p:nvSpPr>
          <p:spPr bwMode="auto">
            <a:xfrm>
              <a:off x="7752327" y="6183304"/>
              <a:ext cx="4297821" cy="584775"/>
            </a:xfrm>
            <a:prstGeom prst="rect">
              <a:avLst/>
            </a:prstGeom>
            <a:noFill/>
            <a:ln w="9525">
              <a:noFill/>
              <a:miter lim="800000"/>
              <a:headEnd/>
              <a:tailEnd/>
            </a:ln>
          </p:spPr>
          <p:txBody>
            <a:bodyPr>
              <a:spAutoFit/>
            </a:bodyPr>
            <a:lstStyle/>
            <a:p>
              <a:r>
                <a:rPr lang="zh-CN" altLang="en-US" sz="3200">
                  <a:solidFill>
                    <a:srgbClr val="000000"/>
                  </a:solidFill>
                  <a:latin typeface="时尚中黑简体" charset="-122"/>
                  <a:ea typeface="时尚中黑简体" charset="-122"/>
                </a:rPr>
                <a:t>专项附加扣除暂行办法</a:t>
              </a:r>
              <a:endParaRPr lang="zh-CN" altLang="en-US"/>
            </a:p>
          </p:txBody>
        </p:sp>
        <p:sp>
          <p:nvSpPr>
            <p:cNvPr id="17419" name="椭圆 13"/>
            <p:cNvSpPr>
              <a:spLocks noChangeArrowheads="1"/>
            </p:cNvSpPr>
            <p:nvPr/>
          </p:nvSpPr>
          <p:spPr bwMode="auto">
            <a:xfrm>
              <a:off x="381000" y="6274553"/>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grpSp>
      <p:sp>
        <p:nvSpPr>
          <p:cNvPr id="17420" name="TextBox 15"/>
          <p:cNvSpPr>
            <a:spLocks noChangeArrowheads="1"/>
          </p:cNvSpPr>
          <p:nvPr/>
        </p:nvSpPr>
        <p:spPr bwMode="auto">
          <a:xfrm>
            <a:off x="766763" y="2208213"/>
            <a:ext cx="549275" cy="3522662"/>
          </a:xfrm>
          <a:prstGeom prst="rect">
            <a:avLst/>
          </a:prstGeom>
          <a:noFill/>
          <a:ln w="9525">
            <a:noFill/>
            <a:miter lim="800000"/>
            <a:headEnd/>
            <a:tailEnd/>
          </a:ln>
        </p:spPr>
        <p:txBody>
          <a:bodyPr>
            <a:spAutoFit/>
          </a:bodyPr>
          <a:lstStyle/>
          <a:p>
            <a:pPr algn="ctr"/>
            <a:r>
              <a:rPr lang="zh-CN" altLang="en-US" sz="2400" b="1">
                <a:solidFill>
                  <a:srgbClr val="000000"/>
                </a:solidFill>
                <a:latin typeface="微软雅黑 Light" charset="-122"/>
                <a:ea typeface="微软雅黑 Light" charset="-122"/>
                <a:sym typeface="微软雅黑 Light" charset="-122"/>
              </a:rPr>
              <a:t>子女教育专项附加扣除</a:t>
            </a:r>
            <a:endParaRPr lang="zh-CN" altLang="en-US" sz="1800" b="1">
              <a:solidFill>
                <a:srgbClr val="000000"/>
              </a:solidFill>
              <a:latin typeface="微软雅黑 Light" charset="-122"/>
              <a:ea typeface="微软雅黑 Light" charset="-122"/>
              <a:sym typeface="微软雅黑 Light" charset="-122"/>
            </a:endParaRPr>
          </a:p>
        </p:txBody>
      </p:sp>
      <p:sp>
        <p:nvSpPr>
          <p:cNvPr id="17421" name="PA_文本框 39"/>
          <p:cNvSpPr>
            <a:spLocks noChangeArrowheads="1"/>
          </p:cNvSpPr>
          <p:nvPr/>
        </p:nvSpPr>
        <p:spPr bwMode="auto">
          <a:xfrm>
            <a:off x="1847850" y="1304925"/>
            <a:ext cx="657225" cy="646113"/>
          </a:xfrm>
          <a:prstGeom prst="rect">
            <a:avLst/>
          </a:prstGeom>
          <a:noFill/>
          <a:ln w="9525">
            <a:solidFill>
              <a:srgbClr val="01ACBE"/>
            </a:solidFill>
            <a:bevel/>
            <a:headEnd/>
            <a:tailEnd/>
          </a:ln>
        </p:spPr>
        <p:txBody>
          <a:bodyPr>
            <a:spAutoFit/>
          </a:bodyPr>
          <a:lstStyle/>
          <a:p>
            <a:r>
              <a:rPr lang="zh-CN" altLang="en-US" sz="1800">
                <a:solidFill>
                  <a:srgbClr val="000000"/>
                </a:solidFill>
                <a:latin typeface="微软雅黑 Light" charset="-122"/>
                <a:ea typeface="微软雅黑 Light" charset="-122"/>
              </a:rPr>
              <a:t>主要内容</a:t>
            </a:r>
            <a:endParaRPr lang="zh-CN" altLang="en-US"/>
          </a:p>
        </p:txBody>
      </p:sp>
      <p:sp>
        <p:nvSpPr>
          <p:cNvPr id="17422" name="PA_文本框 41"/>
          <p:cNvSpPr>
            <a:spLocks noChangeArrowheads="1"/>
          </p:cNvSpPr>
          <p:nvPr/>
        </p:nvSpPr>
        <p:spPr bwMode="auto">
          <a:xfrm>
            <a:off x="3414713" y="1277938"/>
            <a:ext cx="7807325" cy="822325"/>
          </a:xfrm>
          <a:prstGeom prst="rect">
            <a:avLst/>
          </a:prstGeom>
          <a:noFill/>
          <a:ln w="9525">
            <a:noFill/>
            <a:miter lim="800000"/>
            <a:headEnd/>
            <a:tailEnd/>
          </a:ln>
        </p:spPr>
        <p:txBody>
          <a:bodyPr>
            <a:spAutoFit/>
          </a:bodyPr>
          <a:lstStyle/>
          <a:p>
            <a:pPr algn="just"/>
            <a:r>
              <a:rPr lang="zh-CN" altLang="en-US" sz="2400" b="1">
                <a:solidFill>
                  <a:srgbClr val="000000"/>
                </a:solidFill>
                <a:latin typeface="微软雅黑 Light" charset="-122"/>
                <a:ea typeface="微软雅黑 Light" charset="-122"/>
                <a:sym typeface="微软雅黑 Light" charset="-122"/>
              </a:rPr>
              <a:t>纳税人的</a:t>
            </a:r>
            <a:r>
              <a:rPr lang="zh-CN" altLang="en-US" sz="2400" b="1" u="sng">
                <a:solidFill>
                  <a:srgbClr val="0C42B5"/>
                </a:solidFill>
                <a:latin typeface="微软雅黑 Light" charset="-122"/>
                <a:ea typeface="微软雅黑 Light" charset="-122"/>
                <a:sym typeface="微软雅黑 Light" charset="-122"/>
              </a:rPr>
              <a:t>子女</a:t>
            </a:r>
            <a:r>
              <a:rPr lang="zh-CN" altLang="en-US" sz="2400" b="1">
                <a:solidFill>
                  <a:srgbClr val="000000"/>
                </a:solidFill>
                <a:latin typeface="微软雅黑 Light" charset="-122"/>
                <a:ea typeface="微软雅黑 Light" charset="-122"/>
                <a:sym typeface="微软雅黑 Light" charset="-122"/>
              </a:rPr>
              <a:t>接受学前教育和学历教育的相关支出，按照</a:t>
            </a:r>
            <a:r>
              <a:rPr lang="zh-CN" altLang="en-US" sz="2400" b="1">
                <a:solidFill>
                  <a:schemeClr val="accent1"/>
                </a:solidFill>
                <a:latin typeface="微软雅黑 Light" charset="-122"/>
                <a:ea typeface="微软雅黑 Light" charset="-122"/>
                <a:sym typeface="微软雅黑 Light" charset="-122"/>
              </a:rPr>
              <a:t>每个</a:t>
            </a:r>
            <a:r>
              <a:rPr lang="zh-CN" altLang="en-US" sz="2400" b="1">
                <a:solidFill>
                  <a:srgbClr val="000000"/>
                </a:solidFill>
                <a:latin typeface="微软雅黑 Light" charset="-122"/>
                <a:ea typeface="微软雅黑 Light" charset="-122"/>
                <a:sym typeface="微软雅黑 Light" charset="-122"/>
              </a:rPr>
              <a:t>子女每月</a:t>
            </a:r>
            <a:r>
              <a:rPr lang="en-US" sz="2400" b="1">
                <a:solidFill>
                  <a:srgbClr val="000000"/>
                </a:solidFill>
                <a:latin typeface="微软雅黑 Light" charset="-122"/>
                <a:ea typeface="微软雅黑 Light" charset="-122"/>
                <a:sym typeface="微软雅黑 Light" charset="-122"/>
              </a:rPr>
              <a:t>1000</a:t>
            </a:r>
            <a:r>
              <a:rPr lang="zh-CN" altLang="en-US" sz="2400" b="1">
                <a:solidFill>
                  <a:srgbClr val="000000"/>
                </a:solidFill>
                <a:latin typeface="微软雅黑 Light" charset="-122"/>
                <a:ea typeface="微软雅黑 Light" charset="-122"/>
                <a:sym typeface="微软雅黑 Light" charset="-122"/>
              </a:rPr>
              <a:t>元的标准定额扣除。</a:t>
            </a:r>
            <a:endParaRPr lang="zh-CN" altLang="en-US"/>
          </a:p>
        </p:txBody>
      </p:sp>
      <p:sp>
        <p:nvSpPr>
          <p:cNvPr id="17423" name="直接箭头连接符 46"/>
          <p:cNvSpPr>
            <a:spLocks noChangeShapeType="1"/>
          </p:cNvSpPr>
          <p:nvPr/>
        </p:nvSpPr>
        <p:spPr bwMode="auto">
          <a:xfrm flipV="1">
            <a:off x="3016250" y="2873375"/>
            <a:ext cx="1208088" cy="14288"/>
          </a:xfrm>
          <a:prstGeom prst="straightConnector1">
            <a:avLst/>
          </a:prstGeom>
          <a:noFill/>
          <a:ln w="28575">
            <a:solidFill>
              <a:schemeClr val="accent1"/>
            </a:solidFill>
            <a:bevel/>
            <a:headEnd/>
            <a:tailEnd type="stealth" w="lg" len="lg"/>
          </a:ln>
        </p:spPr>
        <p:txBody>
          <a:bodyPr/>
          <a:lstStyle/>
          <a:p>
            <a:endParaRPr lang="zh-CN" altLang="en-US"/>
          </a:p>
        </p:txBody>
      </p:sp>
      <p:sp>
        <p:nvSpPr>
          <p:cNvPr id="17424" name="直接箭头连接符 47"/>
          <p:cNvSpPr>
            <a:spLocks noChangeShapeType="1"/>
          </p:cNvSpPr>
          <p:nvPr/>
        </p:nvSpPr>
        <p:spPr bwMode="auto">
          <a:xfrm flipV="1">
            <a:off x="3009900" y="4341813"/>
            <a:ext cx="1204913" cy="14287"/>
          </a:xfrm>
          <a:prstGeom prst="straightConnector1">
            <a:avLst/>
          </a:prstGeom>
          <a:noFill/>
          <a:ln w="28575">
            <a:solidFill>
              <a:schemeClr val="accent1"/>
            </a:solidFill>
            <a:bevel/>
            <a:headEnd/>
            <a:tailEnd type="stealth" w="lg" len="lg"/>
          </a:ln>
        </p:spPr>
        <p:txBody>
          <a:bodyPr/>
          <a:lstStyle/>
          <a:p>
            <a:endParaRPr lang="zh-CN" altLang="en-US"/>
          </a:p>
        </p:txBody>
      </p:sp>
      <p:sp>
        <p:nvSpPr>
          <p:cNvPr id="17425" name="直接连接符 50"/>
          <p:cNvSpPr>
            <a:spLocks noChangeShapeType="1"/>
          </p:cNvSpPr>
          <p:nvPr/>
        </p:nvSpPr>
        <p:spPr bwMode="auto">
          <a:xfrm flipH="1">
            <a:off x="3584575" y="3889375"/>
            <a:ext cx="14288" cy="1016000"/>
          </a:xfrm>
          <a:prstGeom prst="line">
            <a:avLst/>
          </a:prstGeom>
          <a:noFill/>
          <a:ln w="28575">
            <a:solidFill>
              <a:schemeClr val="accent1"/>
            </a:solidFill>
            <a:bevel/>
            <a:headEnd/>
            <a:tailEnd/>
          </a:ln>
        </p:spPr>
        <p:txBody>
          <a:bodyPr/>
          <a:lstStyle/>
          <a:p>
            <a:endParaRPr lang="zh-CN" altLang="en-US"/>
          </a:p>
        </p:txBody>
      </p:sp>
      <p:sp>
        <p:nvSpPr>
          <p:cNvPr id="17426" name="直接连接符 53"/>
          <p:cNvSpPr>
            <a:spLocks noChangeShapeType="1"/>
          </p:cNvSpPr>
          <p:nvPr/>
        </p:nvSpPr>
        <p:spPr bwMode="auto">
          <a:xfrm>
            <a:off x="3644900" y="3917950"/>
            <a:ext cx="433388" cy="1588"/>
          </a:xfrm>
          <a:prstGeom prst="line">
            <a:avLst/>
          </a:prstGeom>
          <a:noFill/>
          <a:ln w="28575">
            <a:solidFill>
              <a:schemeClr val="accent1"/>
            </a:solidFill>
            <a:bevel/>
            <a:headEnd/>
            <a:tailEnd type="stealth" w="lg" len="lg"/>
          </a:ln>
        </p:spPr>
        <p:txBody>
          <a:bodyPr/>
          <a:lstStyle/>
          <a:p>
            <a:endParaRPr lang="zh-CN" altLang="en-US"/>
          </a:p>
        </p:txBody>
      </p:sp>
      <p:sp>
        <p:nvSpPr>
          <p:cNvPr id="17427" name="直接连接符 54"/>
          <p:cNvSpPr>
            <a:spLocks noChangeShapeType="1"/>
          </p:cNvSpPr>
          <p:nvPr/>
        </p:nvSpPr>
        <p:spPr bwMode="auto">
          <a:xfrm>
            <a:off x="3592513" y="4848225"/>
            <a:ext cx="514350" cy="14288"/>
          </a:xfrm>
          <a:prstGeom prst="line">
            <a:avLst/>
          </a:prstGeom>
          <a:noFill/>
          <a:ln w="28575">
            <a:solidFill>
              <a:schemeClr val="accent1"/>
            </a:solidFill>
            <a:bevel/>
            <a:headEnd/>
            <a:tailEnd type="stealth" w="lg" len="lg"/>
          </a:ln>
        </p:spPr>
        <p:txBody>
          <a:bodyPr/>
          <a:lstStyle/>
          <a:p>
            <a:endParaRPr lang="zh-CN" altLang="en-US"/>
          </a:p>
        </p:txBody>
      </p:sp>
      <p:sp>
        <p:nvSpPr>
          <p:cNvPr id="17428" name="PA_文本框 56"/>
          <p:cNvSpPr>
            <a:spLocks noChangeArrowheads="1"/>
          </p:cNvSpPr>
          <p:nvPr/>
        </p:nvSpPr>
        <p:spPr bwMode="auto">
          <a:xfrm>
            <a:off x="4411663" y="2635250"/>
            <a:ext cx="7234237" cy="457200"/>
          </a:xfrm>
          <a:prstGeom prst="rect">
            <a:avLst/>
          </a:prstGeom>
          <a:noFill/>
          <a:ln w="9525">
            <a:noFill/>
            <a:miter lim="800000"/>
            <a:headEnd/>
            <a:tailEnd/>
          </a:ln>
        </p:spPr>
        <p:txBody>
          <a:bodyPr>
            <a:spAutoFit/>
          </a:bodyPr>
          <a:lstStyle/>
          <a:p>
            <a:r>
              <a:rPr lang="zh-CN" altLang="en-US" sz="2400">
                <a:solidFill>
                  <a:srgbClr val="000000"/>
                </a:solidFill>
                <a:latin typeface="微软雅黑 Light" charset="-122"/>
                <a:ea typeface="微软雅黑 Light" charset="-122"/>
                <a:sym typeface="微软雅黑 Light" charset="-122"/>
              </a:rPr>
              <a:t>学前教育阶段（子女年满</a:t>
            </a:r>
            <a:r>
              <a:rPr lang="en-US" sz="2400">
                <a:solidFill>
                  <a:srgbClr val="000000"/>
                </a:solidFill>
                <a:latin typeface="微软雅黑 Light" charset="-122"/>
                <a:ea typeface="微软雅黑 Light" charset="-122"/>
                <a:sym typeface="微软雅黑 Light" charset="-122"/>
              </a:rPr>
              <a:t>3</a:t>
            </a:r>
            <a:r>
              <a:rPr lang="zh-CN" altLang="en-US" sz="2400">
                <a:solidFill>
                  <a:srgbClr val="000000"/>
                </a:solidFill>
                <a:latin typeface="微软雅黑 Light" charset="-122"/>
                <a:ea typeface="微软雅黑 Light" charset="-122"/>
                <a:sym typeface="微软雅黑 Light" charset="-122"/>
              </a:rPr>
              <a:t>周岁当月至小学入学前）</a:t>
            </a:r>
            <a:endParaRPr lang="zh-CN" altLang="en-US"/>
          </a:p>
        </p:txBody>
      </p:sp>
      <p:sp>
        <p:nvSpPr>
          <p:cNvPr id="17429" name="PA_文本框 57"/>
          <p:cNvSpPr>
            <a:spLocks noChangeArrowheads="1"/>
          </p:cNvSpPr>
          <p:nvPr/>
        </p:nvSpPr>
        <p:spPr bwMode="auto">
          <a:xfrm>
            <a:off x="4324350" y="3694113"/>
            <a:ext cx="5632450" cy="461962"/>
          </a:xfrm>
          <a:prstGeom prst="rect">
            <a:avLst/>
          </a:prstGeom>
          <a:noFill/>
          <a:ln w="9525">
            <a:noFill/>
            <a:miter lim="800000"/>
            <a:headEnd/>
            <a:tailEnd/>
          </a:ln>
        </p:spPr>
        <p:txBody>
          <a:bodyPr>
            <a:spAutoFit/>
          </a:bodyPr>
          <a:lstStyle/>
          <a:p>
            <a:r>
              <a:rPr lang="zh-CN" altLang="en-US" sz="2400">
                <a:solidFill>
                  <a:srgbClr val="000000"/>
                </a:solidFill>
                <a:latin typeface="微软雅黑 Light" charset="-122"/>
                <a:ea typeface="微软雅黑 Light" charset="-122"/>
                <a:sym typeface="微软雅黑 Light" charset="-122"/>
              </a:rPr>
              <a:t>义务教育阶段（小学和初中）</a:t>
            </a:r>
            <a:endParaRPr lang="zh-CN" altLang="en-US"/>
          </a:p>
        </p:txBody>
      </p:sp>
      <p:sp>
        <p:nvSpPr>
          <p:cNvPr id="17430" name="PA_文本框 58"/>
          <p:cNvSpPr>
            <a:spLocks noChangeArrowheads="1"/>
          </p:cNvSpPr>
          <p:nvPr/>
        </p:nvSpPr>
        <p:spPr bwMode="auto">
          <a:xfrm>
            <a:off x="4340225" y="4132263"/>
            <a:ext cx="7213600" cy="460375"/>
          </a:xfrm>
          <a:prstGeom prst="rect">
            <a:avLst/>
          </a:prstGeom>
          <a:noFill/>
          <a:ln w="9525">
            <a:noFill/>
            <a:miter lim="800000"/>
            <a:headEnd/>
            <a:tailEnd/>
          </a:ln>
        </p:spPr>
        <p:txBody>
          <a:bodyPr>
            <a:spAutoFit/>
          </a:bodyPr>
          <a:lstStyle/>
          <a:p>
            <a:r>
              <a:rPr lang="zh-CN" altLang="en-US" sz="2400">
                <a:solidFill>
                  <a:srgbClr val="000000"/>
                </a:solidFill>
                <a:latin typeface="微软雅黑 Light" charset="-122"/>
                <a:ea typeface="微软雅黑 Light" charset="-122"/>
                <a:sym typeface="微软雅黑 Light" charset="-122"/>
              </a:rPr>
              <a:t>高中教育阶段（普通高中、中等职业教育、技工教育</a:t>
            </a:r>
            <a:r>
              <a:rPr lang="zh-CN" altLang="en-US" sz="1800">
                <a:solidFill>
                  <a:srgbClr val="000000"/>
                </a:solidFill>
                <a:latin typeface="微软雅黑 Light" charset="-122"/>
                <a:ea typeface="微软雅黑 Light" charset="-122"/>
                <a:sym typeface="微软雅黑 Light" charset="-122"/>
              </a:rPr>
              <a:t>）</a:t>
            </a:r>
            <a:endParaRPr lang="zh-CN" altLang="en-US"/>
          </a:p>
        </p:txBody>
      </p:sp>
      <p:sp>
        <p:nvSpPr>
          <p:cNvPr id="17431" name="PA_文本框 59"/>
          <p:cNvSpPr>
            <a:spLocks noChangeArrowheads="1"/>
          </p:cNvSpPr>
          <p:nvPr/>
        </p:nvSpPr>
        <p:spPr bwMode="auto">
          <a:xfrm>
            <a:off x="4251325" y="4613275"/>
            <a:ext cx="7635875" cy="822325"/>
          </a:xfrm>
          <a:prstGeom prst="rect">
            <a:avLst/>
          </a:prstGeom>
          <a:noFill/>
          <a:ln w="9525">
            <a:noFill/>
            <a:miter lim="800000"/>
            <a:headEnd/>
            <a:tailEnd/>
          </a:ln>
        </p:spPr>
        <p:txBody>
          <a:bodyPr>
            <a:spAutoFit/>
          </a:bodyPr>
          <a:lstStyle/>
          <a:p>
            <a:r>
              <a:rPr lang="zh-CN" altLang="en-US" sz="2400">
                <a:solidFill>
                  <a:srgbClr val="000000"/>
                </a:solidFill>
                <a:latin typeface="微软雅黑 Light" charset="-122"/>
                <a:ea typeface="微软雅黑 Light" charset="-122"/>
                <a:sym typeface="微软雅黑 Light" charset="-122"/>
              </a:rPr>
              <a:t> 高等教育阶段 （大学专科、大学本科、硕士研究生、    博士研究生教育）</a:t>
            </a:r>
            <a:endParaRPr lang="zh-CN" altLang="en-US"/>
          </a:p>
        </p:txBody>
      </p:sp>
      <p:grpSp>
        <p:nvGrpSpPr>
          <p:cNvPr id="17432" name="组合 30"/>
          <p:cNvGrpSpPr>
            <a:grpSpLocks/>
          </p:cNvGrpSpPr>
          <p:nvPr/>
        </p:nvGrpSpPr>
        <p:grpSpPr bwMode="auto">
          <a:xfrm>
            <a:off x="769938" y="1296988"/>
            <a:ext cx="539750" cy="539750"/>
            <a:chOff x="0" y="0"/>
            <a:chExt cx="1203960" cy="1051560"/>
          </a:xfrm>
        </p:grpSpPr>
        <p:sp>
          <p:nvSpPr>
            <p:cNvPr id="17433" name="椭圆 31"/>
            <p:cNvSpPr>
              <a:spLocks noChangeArrowheads="1"/>
            </p:cNvSpPr>
            <p:nvPr/>
          </p:nvSpPr>
          <p:spPr bwMode="auto">
            <a:xfrm>
              <a:off x="0" y="0"/>
              <a:ext cx="1203960" cy="1051560"/>
            </a:xfrm>
            <a:prstGeom prst="ellipse">
              <a:avLst/>
            </a:prstGeom>
            <a:solidFill>
              <a:srgbClr val="0070C0"/>
            </a:solidFill>
            <a:ln w="38100">
              <a:solidFill>
                <a:schemeClr val="bg1"/>
              </a:solidFill>
              <a:bevel/>
              <a:headEnd/>
              <a:tailEnd/>
            </a:ln>
          </p:spPr>
          <p:txBody>
            <a:bodyPr anchor="ctr"/>
            <a:lstStyle/>
            <a:p>
              <a:pPr algn="ctr"/>
              <a:endParaRPr lang="zh-CN" altLang="en-US" sz="2100">
                <a:solidFill>
                  <a:schemeClr val="bg1"/>
                </a:solidFill>
                <a:latin typeface="Arial" charset="0"/>
                <a:ea typeface="微软雅黑" pitchFamily="34" charset="-122"/>
                <a:sym typeface="Arial" charset="0"/>
              </a:endParaRPr>
            </a:p>
          </p:txBody>
        </p:sp>
        <p:sp>
          <p:nvSpPr>
            <p:cNvPr id="17434" name="文本框 73"/>
            <p:cNvSpPr>
              <a:spLocks noChangeArrowheads="1"/>
            </p:cNvSpPr>
            <p:nvPr/>
          </p:nvSpPr>
          <p:spPr bwMode="auto">
            <a:xfrm>
              <a:off x="151075" y="221618"/>
              <a:ext cx="820724" cy="713010"/>
            </a:xfrm>
            <a:prstGeom prst="rect">
              <a:avLst/>
            </a:prstGeom>
            <a:noFill/>
            <a:ln w="38100">
              <a:noFill/>
              <a:bevel/>
              <a:headEnd/>
              <a:tailEnd/>
            </a:ln>
          </p:spPr>
          <p:txBody>
            <a:bodyPr>
              <a:spAutoFit/>
            </a:bodyPr>
            <a:lstStyle/>
            <a:p>
              <a:pPr algn="ctr"/>
              <a:r>
                <a:rPr lang="en-US" sz="1800" b="1">
                  <a:solidFill>
                    <a:schemeClr val="bg1"/>
                  </a:solidFill>
                  <a:latin typeface="等线" charset="0"/>
                  <a:ea typeface="微软雅黑" pitchFamily="34" charset="-122"/>
                  <a:sym typeface="Arial" charset="0"/>
                </a:rPr>
                <a:t>1</a:t>
              </a:r>
              <a:endParaRPr lang="zh-CN" altLang="en-US" sz="1800" b="1" baseline="-3000">
                <a:solidFill>
                  <a:schemeClr val="bg1"/>
                </a:solidFill>
                <a:latin typeface="等线" charset="0"/>
                <a:ea typeface="微软雅黑" pitchFamily="34" charset="-122"/>
                <a:sym typeface="Arial" charset="0"/>
              </a:endParaRPr>
            </a:p>
          </p:txBody>
        </p:sp>
      </p:grpSp>
      <p:grpSp>
        <p:nvGrpSpPr>
          <p:cNvPr id="17435" name="组合 19"/>
          <p:cNvGrpSpPr>
            <a:grpSpLocks/>
          </p:cNvGrpSpPr>
          <p:nvPr/>
        </p:nvGrpSpPr>
        <p:grpSpPr bwMode="auto">
          <a:xfrm>
            <a:off x="2711450" y="1308100"/>
            <a:ext cx="671513" cy="671513"/>
            <a:chOff x="0" y="0"/>
            <a:chExt cx="671008" cy="671008"/>
          </a:xfrm>
        </p:grpSpPr>
        <p:sp>
          <p:nvSpPr>
            <p:cNvPr id="17436" name="矩形 18"/>
            <p:cNvSpPr>
              <a:spLocks noChangeArrowheads="1"/>
            </p:cNvSpPr>
            <p:nvPr/>
          </p:nvSpPr>
          <p:spPr bwMode="auto">
            <a:xfrm>
              <a:off x="0" y="0"/>
              <a:ext cx="671008" cy="671008"/>
            </a:xfrm>
            <a:prstGeom prst="rect">
              <a:avLst/>
            </a:prstGeom>
            <a:solidFill>
              <a:srgbClr val="D8D8D8"/>
            </a:solidFill>
            <a:ln w="12700">
              <a:noFill/>
              <a:bevel/>
              <a:headEnd/>
              <a:tailEnd/>
            </a:ln>
          </p:spPr>
          <p:txBody>
            <a:bodyPr anchor="ctr"/>
            <a:lstStyle/>
            <a:p>
              <a:pPr algn="ctr"/>
              <a:endParaRPr lang="zh-CN" altLang="en-US" sz="1800">
                <a:solidFill>
                  <a:srgbClr val="FFFFFF"/>
                </a:solidFill>
                <a:latin typeface="等线" charset="0"/>
              </a:endParaRPr>
            </a:p>
          </p:txBody>
        </p:sp>
        <p:grpSp>
          <p:nvGrpSpPr>
            <p:cNvPr id="17437" name="组合 1"/>
            <p:cNvGrpSpPr>
              <a:grpSpLocks/>
            </p:cNvGrpSpPr>
            <p:nvPr/>
          </p:nvGrpSpPr>
          <p:grpSpPr bwMode="auto">
            <a:xfrm>
              <a:off x="41663" y="43333"/>
              <a:ext cx="587682" cy="584342"/>
              <a:chOff x="0" y="0"/>
              <a:chExt cx="279400" cy="277813"/>
            </a:xfrm>
          </p:grpSpPr>
          <p:sp>
            <p:nvSpPr>
              <p:cNvPr id="17438" name="Freeform 134"/>
              <p:cNvSpPr>
                <a:spLocks noEditPoints="1" noChangeArrowheads="1"/>
              </p:cNvSpPr>
              <p:nvPr/>
            </p:nvSpPr>
            <p:spPr bwMode="auto">
              <a:xfrm>
                <a:off x="0" y="0"/>
                <a:ext cx="279400" cy="277813"/>
              </a:xfrm>
              <a:custGeom>
                <a:avLst/>
                <a:gdLst>
                  <a:gd name="T0" fmla="*/ 252 w 288"/>
                  <a:gd name="T1" fmla="*/ 223 h 287"/>
                  <a:gd name="T2" fmla="*/ 252 w 288"/>
                  <a:gd name="T3" fmla="*/ 34 h 287"/>
                  <a:gd name="T4" fmla="*/ 221 w 288"/>
                  <a:gd name="T5" fmla="*/ 1 h 287"/>
                  <a:gd name="T6" fmla="*/ 46 w 288"/>
                  <a:gd name="T7" fmla="*/ 1 h 287"/>
                  <a:gd name="T8" fmla="*/ 20 w 288"/>
                  <a:gd name="T9" fmla="*/ 10 h 287"/>
                  <a:gd name="T10" fmla="*/ 0 w 288"/>
                  <a:gd name="T11" fmla="*/ 71 h 287"/>
                  <a:gd name="T12" fmla="*/ 0 w 288"/>
                  <a:gd name="T13" fmla="*/ 80 h 287"/>
                  <a:gd name="T14" fmla="*/ 36 w 288"/>
                  <a:gd name="T15" fmla="*/ 80 h 287"/>
                  <a:gd name="T16" fmla="*/ 36 w 288"/>
                  <a:gd name="T17" fmla="*/ 257 h 287"/>
                  <a:gd name="T18" fmla="*/ 44 w 288"/>
                  <a:gd name="T19" fmla="*/ 281 h 287"/>
                  <a:gd name="T20" fmla="*/ 57 w 288"/>
                  <a:gd name="T21" fmla="*/ 287 h 287"/>
                  <a:gd name="T22" fmla="*/ 57 w 288"/>
                  <a:gd name="T23" fmla="*/ 287 h 287"/>
                  <a:gd name="T24" fmla="*/ 243 w 288"/>
                  <a:gd name="T25" fmla="*/ 287 h 287"/>
                  <a:gd name="T26" fmla="*/ 288 w 288"/>
                  <a:gd name="T27" fmla="*/ 232 h 287"/>
                  <a:gd name="T28" fmla="*/ 288 w 288"/>
                  <a:gd name="T29" fmla="*/ 223 h 287"/>
                  <a:gd name="T30" fmla="*/ 252 w 288"/>
                  <a:gd name="T31" fmla="*/ 223 h 287"/>
                  <a:gd name="T32" fmla="*/ 18 w 288"/>
                  <a:gd name="T33" fmla="*/ 62 h 287"/>
                  <a:gd name="T34" fmla="*/ 31 w 288"/>
                  <a:gd name="T35" fmla="*/ 24 h 287"/>
                  <a:gd name="T36" fmla="*/ 36 w 288"/>
                  <a:gd name="T37" fmla="*/ 43 h 287"/>
                  <a:gd name="T38" fmla="*/ 36 w 288"/>
                  <a:gd name="T39" fmla="*/ 62 h 287"/>
                  <a:gd name="T40" fmla="*/ 18 w 288"/>
                  <a:gd name="T41" fmla="*/ 62 h 287"/>
                  <a:gd name="T42" fmla="*/ 72 w 288"/>
                  <a:gd name="T43" fmla="*/ 232 h 287"/>
                  <a:gd name="T44" fmla="*/ 58 w 288"/>
                  <a:gd name="T45" fmla="*/ 270 h 287"/>
                  <a:gd name="T46" fmla="*/ 54 w 288"/>
                  <a:gd name="T47" fmla="*/ 257 h 287"/>
                  <a:gd name="T48" fmla="*/ 54 w 288"/>
                  <a:gd name="T49" fmla="*/ 43 h 287"/>
                  <a:gd name="T50" fmla="*/ 48 w 288"/>
                  <a:gd name="T51" fmla="*/ 18 h 287"/>
                  <a:gd name="T52" fmla="*/ 221 w 288"/>
                  <a:gd name="T53" fmla="*/ 19 h 287"/>
                  <a:gd name="T54" fmla="*/ 234 w 288"/>
                  <a:gd name="T55" fmla="*/ 34 h 287"/>
                  <a:gd name="T56" fmla="*/ 234 w 288"/>
                  <a:gd name="T57" fmla="*/ 223 h 287"/>
                  <a:gd name="T58" fmla="*/ 72 w 288"/>
                  <a:gd name="T59" fmla="*/ 224 h 287"/>
                  <a:gd name="T60" fmla="*/ 72 w 288"/>
                  <a:gd name="T61" fmla="*/ 232 h 287"/>
                  <a:gd name="T62" fmla="*/ 243 w 288"/>
                  <a:gd name="T63" fmla="*/ 270 h 287"/>
                  <a:gd name="T64" fmla="*/ 83 w 288"/>
                  <a:gd name="T65" fmla="*/ 270 h 287"/>
                  <a:gd name="T66" fmla="*/ 90 w 288"/>
                  <a:gd name="T67" fmla="*/ 241 h 287"/>
                  <a:gd name="T68" fmla="*/ 269 w 288"/>
                  <a:gd name="T69" fmla="*/ 241 h 287"/>
                  <a:gd name="T70" fmla="*/ 243 w 288"/>
                  <a:gd name="T71" fmla="*/ 270 h 28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88"/>
                  <a:gd name="T109" fmla="*/ 0 h 287"/>
                  <a:gd name="T110" fmla="*/ 288 w 288"/>
                  <a:gd name="T111" fmla="*/ 287 h 28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88" h="287">
                    <a:moveTo>
                      <a:pt x="252" y="223"/>
                    </a:moveTo>
                    <a:cubicBezTo>
                      <a:pt x="252" y="34"/>
                      <a:pt x="252" y="34"/>
                      <a:pt x="252" y="34"/>
                    </a:cubicBezTo>
                    <a:cubicBezTo>
                      <a:pt x="252" y="20"/>
                      <a:pt x="243" y="1"/>
                      <a:pt x="221" y="1"/>
                    </a:cubicBezTo>
                    <a:cubicBezTo>
                      <a:pt x="46" y="1"/>
                      <a:pt x="46" y="1"/>
                      <a:pt x="46" y="1"/>
                    </a:cubicBezTo>
                    <a:cubicBezTo>
                      <a:pt x="43" y="0"/>
                      <a:pt x="31" y="0"/>
                      <a:pt x="20" y="10"/>
                    </a:cubicBezTo>
                    <a:cubicBezTo>
                      <a:pt x="7" y="22"/>
                      <a:pt x="0" y="42"/>
                      <a:pt x="0" y="71"/>
                    </a:cubicBezTo>
                    <a:cubicBezTo>
                      <a:pt x="0" y="80"/>
                      <a:pt x="0" y="80"/>
                      <a:pt x="0" y="80"/>
                    </a:cubicBezTo>
                    <a:cubicBezTo>
                      <a:pt x="36" y="80"/>
                      <a:pt x="36" y="80"/>
                      <a:pt x="36" y="80"/>
                    </a:cubicBezTo>
                    <a:cubicBezTo>
                      <a:pt x="36" y="257"/>
                      <a:pt x="36" y="257"/>
                      <a:pt x="36" y="257"/>
                    </a:cubicBezTo>
                    <a:cubicBezTo>
                      <a:pt x="36" y="268"/>
                      <a:pt x="39" y="276"/>
                      <a:pt x="44" y="281"/>
                    </a:cubicBezTo>
                    <a:cubicBezTo>
                      <a:pt x="49" y="286"/>
                      <a:pt x="54" y="287"/>
                      <a:pt x="57" y="287"/>
                    </a:cubicBezTo>
                    <a:cubicBezTo>
                      <a:pt x="57" y="287"/>
                      <a:pt x="57" y="287"/>
                      <a:pt x="57" y="287"/>
                    </a:cubicBezTo>
                    <a:cubicBezTo>
                      <a:pt x="243" y="287"/>
                      <a:pt x="243" y="287"/>
                      <a:pt x="243" y="287"/>
                    </a:cubicBezTo>
                    <a:cubicBezTo>
                      <a:pt x="279" y="287"/>
                      <a:pt x="288" y="251"/>
                      <a:pt x="288" y="232"/>
                    </a:cubicBezTo>
                    <a:cubicBezTo>
                      <a:pt x="288" y="223"/>
                      <a:pt x="288" y="223"/>
                      <a:pt x="288" y="223"/>
                    </a:cubicBezTo>
                    <a:lnTo>
                      <a:pt x="252" y="223"/>
                    </a:lnTo>
                    <a:close/>
                    <a:moveTo>
                      <a:pt x="18" y="62"/>
                    </a:moveTo>
                    <a:cubicBezTo>
                      <a:pt x="20" y="40"/>
                      <a:pt x="25" y="30"/>
                      <a:pt x="31" y="24"/>
                    </a:cubicBezTo>
                    <a:cubicBezTo>
                      <a:pt x="33" y="26"/>
                      <a:pt x="36" y="32"/>
                      <a:pt x="36" y="43"/>
                    </a:cubicBezTo>
                    <a:cubicBezTo>
                      <a:pt x="36" y="62"/>
                      <a:pt x="36" y="62"/>
                      <a:pt x="36" y="62"/>
                    </a:cubicBezTo>
                    <a:lnTo>
                      <a:pt x="18" y="62"/>
                    </a:lnTo>
                    <a:close/>
                    <a:moveTo>
                      <a:pt x="72" y="232"/>
                    </a:moveTo>
                    <a:cubicBezTo>
                      <a:pt x="72" y="260"/>
                      <a:pt x="64" y="269"/>
                      <a:pt x="58" y="270"/>
                    </a:cubicBezTo>
                    <a:cubicBezTo>
                      <a:pt x="56" y="269"/>
                      <a:pt x="54" y="266"/>
                      <a:pt x="54" y="257"/>
                    </a:cubicBezTo>
                    <a:cubicBezTo>
                      <a:pt x="54" y="43"/>
                      <a:pt x="54" y="43"/>
                      <a:pt x="54" y="43"/>
                    </a:cubicBezTo>
                    <a:cubicBezTo>
                      <a:pt x="54" y="32"/>
                      <a:pt x="51" y="24"/>
                      <a:pt x="48" y="18"/>
                    </a:cubicBezTo>
                    <a:cubicBezTo>
                      <a:pt x="221" y="19"/>
                      <a:pt x="221" y="19"/>
                      <a:pt x="221" y="19"/>
                    </a:cubicBezTo>
                    <a:cubicBezTo>
                      <a:pt x="233" y="19"/>
                      <a:pt x="234" y="30"/>
                      <a:pt x="234" y="34"/>
                    </a:cubicBezTo>
                    <a:cubicBezTo>
                      <a:pt x="234" y="223"/>
                      <a:pt x="234" y="223"/>
                      <a:pt x="234" y="223"/>
                    </a:cubicBezTo>
                    <a:cubicBezTo>
                      <a:pt x="72" y="224"/>
                      <a:pt x="72" y="224"/>
                      <a:pt x="72" y="224"/>
                    </a:cubicBezTo>
                    <a:lnTo>
                      <a:pt x="72" y="232"/>
                    </a:lnTo>
                    <a:close/>
                    <a:moveTo>
                      <a:pt x="243" y="270"/>
                    </a:moveTo>
                    <a:cubicBezTo>
                      <a:pt x="83" y="270"/>
                      <a:pt x="83" y="270"/>
                      <a:pt x="83" y="270"/>
                    </a:cubicBezTo>
                    <a:cubicBezTo>
                      <a:pt x="86" y="263"/>
                      <a:pt x="89" y="254"/>
                      <a:pt x="90" y="241"/>
                    </a:cubicBezTo>
                    <a:cubicBezTo>
                      <a:pt x="269" y="241"/>
                      <a:pt x="269" y="241"/>
                      <a:pt x="269" y="241"/>
                    </a:cubicBezTo>
                    <a:cubicBezTo>
                      <a:pt x="267" y="252"/>
                      <a:pt x="262" y="270"/>
                      <a:pt x="243" y="270"/>
                    </a:cubicBezTo>
                    <a:close/>
                  </a:path>
                </a:pathLst>
              </a:custGeom>
              <a:solidFill>
                <a:schemeClr val="bg1"/>
              </a:solidFill>
              <a:ln w="9525">
                <a:noFill/>
                <a:bevel/>
                <a:headEnd/>
                <a:tailEnd/>
              </a:ln>
            </p:spPr>
            <p:txBody>
              <a:bodyPr/>
              <a:lstStyle/>
              <a:p>
                <a:endParaRPr lang="zh-CN" altLang="en-US" sz="1800">
                  <a:solidFill>
                    <a:schemeClr val="bg2"/>
                  </a:solidFill>
                  <a:latin typeface="等线" charset="0"/>
                </a:endParaRPr>
              </a:p>
            </p:txBody>
          </p:sp>
          <p:sp>
            <p:nvSpPr>
              <p:cNvPr id="17439" name="Rectangle 135"/>
              <p:cNvSpPr>
                <a:spLocks noChangeArrowheads="1"/>
              </p:cNvSpPr>
              <p:nvPr/>
            </p:nvSpPr>
            <p:spPr bwMode="auto">
              <a:xfrm>
                <a:off x="84137" y="53975"/>
                <a:ext cx="114300" cy="15875"/>
              </a:xfrm>
              <a:prstGeom prst="rect">
                <a:avLst/>
              </a:prstGeom>
              <a:solidFill>
                <a:schemeClr val="bg1"/>
              </a:solidFill>
              <a:ln w="9525">
                <a:noFill/>
                <a:miter lim="800000"/>
                <a:headEnd/>
                <a:tailEnd/>
              </a:ln>
            </p:spPr>
            <p:txBody>
              <a:bodyPr/>
              <a:lstStyle/>
              <a:p>
                <a:endParaRPr lang="zh-CN" altLang="en-US" sz="1800">
                  <a:solidFill>
                    <a:schemeClr val="bg2"/>
                  </a:solidFill>
                  <a:latin typeface="等线" charset="0"/>
                </a:endParaRPr>
              </a:p>
            </p:txBody>
          </p:sp>
          <p:sp>
            <p:nvSpPr>
              <p:cNvPr id="17440" name="Rectangle 136"/>
              <p:cNvSpPr>
                <a:spLocks noChangeArrowheads="1"/>
              </p:cNvSpPr>
              <p:nvPr/>
            </p:nvSpPr>
            <p:spPr bwMode="auto">
              <a:xfrm>
                <a:off x="84137" y="92075"/>
                <a:ext cx="114300" cy="17463"/>
              </a:xfrm>
              <a:prstGeom prst="rect">
                <a:avLst/>
              </a:prstGeom>
              <a:solidFill>
                <a:schemeClr val="bg1"/>
              </a:solidFill>
              <a:ln w="9525">
                <a:noFill/>
                <a:miter lim="800000"/>
                <a:headEnd/>
                <a:tailEnd/>
              </a:ln>
            </p:spPr>
            <p:txBody>
              <a:bodyPr/>
              <a:lstStyle/>
              <a:p>
                <a:endParaRPr lang="zh-CN" altLang="en-US" sz="1800">
                  <a:solidFill>
                    <a:schemeClr val="bg2"/>
                  </a:solidFill>
                  <a:latin typeface="等线" charset="0"/>
                </a:endParaRPr>
              </a:p>
            </p:txBody>
          </p:sp>
          <p:sp>
            <p:nvSpPr>
              <p:cNvPr id="17441" name="Rectangle 137"/>
              <p:cNvSpPr>
                <a:spLocks noChangeArrowheads="1"/>
              </p:cNvSpPr>
              <p:nvPr/>
            </p:nvSpPr>
            <p:spPr bwMode="auto">
              <a:xfrm>
                <a:off x="84137" y="130175"/>
                <a:ext cx="114300" cy="17463"/>
              </a:xfrm>
              <a:prstGeom prst="rect">
                <a:avLst/>
              </a:prstGeom>
              <a:solidFill>
                <a:schemeClr val="bg1"/>
              </a:solidFill>
              <a:ln w="9525">
                <a:noFill/>
                <a:miter lim="800000"/>
                <a:headEnd/>
                <a:tailEnd/>
              </a:ln>
            </p:spPr>
            <p:txBody>
              <a:bodyPr/>
              <a:lstStyle/>
              <a:p>
                <a:endParaRPr lang="zh-CN" altLang="en-US" sz="1800">
                  <a:solidFill>
                    <a:schemeClr val="bg2"/>
                  </a:solidFill>
                  <a:latin typeface="等线" charset="0"/>
                </a:endParaRPr>
              </a:p>
            </p:txBody>
          </p:sp>
          <p:sp>
            <p:nvSpPr>
              <p:cNvPr id="17442" name="Rectangle 138"/>
              <p:cNvSpPr>
                <a:spLocks noChangeArrowheads="1"/>
              </p:cNvSpPr>
              <p:nvPr/>
            </p:nvSpPr>
            <p:spPr bwMode="auto">
              <a:xfrm>
                <a:off x="84137" y="168275"/>
                <a:ext cx="114300" cy="17463"/>
              </a:xfrm>
              <a:prstGeom prst="rect">
                <a:avLst/>
              </a:prstGeom>
              <a:solidFill>
                <a:schemeClr val="bg1"/>
              </a:solidFill>
              <a:ln w="9525">
                <a:noFill/>
                <a:miter lim="800000"/>
                <a:headEnd/>
                <a:tailEnd/>
              </a:ln>
            </p:spPr>
            <p:txBody>
              <a:bodyPr/>
              <a:lstStyle/>
              <a:p>
                <a:endParaRPr lang="zh-CN" altLang="en-US" sz="1800">
                  <a:solidFill>
                    <a:schemeClr val="bg2"/>
                  </a:solidFill>
                  <a:latin typeface="等线" charset="0"/>
                </a:endParaRPr>
              </a:p>
            </p:txBody>
          </p:sp>
        </p:grpSp>
      </p:grpSp>
      <p:grpSp>
        <p:nvGrpSpPr>
          <p:cNvPr id="17443" name="组合 2"/>
          <p:cNvGrpSpPr>
            <a:grpSpLocks/>
          </p:cNvGrpSpPr>
          <p:nvPr/>
        </p:nvGrpSpPr>
        <p:grpSpPr bwMode="auto">
          <a:xfrm>
            <a:off x="2311400" y="2646363"/>
            <a:ext cx="539750" cy="541337"/>
            <a:chOff x="0" y="0"/>
            <a:chExt cx="540000" cy="540000"/>
          </a:xfrm>
        </p:grpSpPr>
        <p:grpSp>
          <p:nvGrpSpPr>
            <p:cNvPr id="17444" name="组合 42"/>
            <p:cNvGrpSpPr>
              <a:grpSpLocks/>
            </p:cNvGrpSpPr>
            <p:nvPr/>
          </p:nvGrpSpPr>
          <p:grpSpPr bwMode="auto">
            <a:xfrm>
              <a:off x="0" y="0"/>
              <a:ext cx="540000" cy="540000"/>
              <a:chOff x="0" y="0"/>
              <a:chExt cx="1203960" cy="1051560"/>
            </a:xfrm>
          </p:grpSpPr>
          <p:sp>
            <p:nvSpPr>
              <p:cNvPr id="17445" name="椭圆 45"/>
              <p:cNvSpPr>
                <a:spLocks noChangeArrowheads="1"/>
              </p:cNvSpPr>
              <p:nvPr/>
            </p:nvSpPr>
            <p:spPr bwMode="auto">
              <a:xfrm>
                <a:off x="0" y="0"/>
                <a:ext cx="1203960" cy="1051560"/>
              </a:xfrm>
              <a:prstGeom prst="ellipse">
                <a:avLst/>
              </a:prstGeom>
              <a:solidFill>
                <a:srgbClr val="0070C0"/>
              </a:solidFill>
              <a:ln w="38100">
                <a:solidFill>
                  <a:schemeClr val="bg1"/>
                </a:solidFill>
                <a:bevel/>
                <a:headEnd/>
                <a:tailEnd/>
              </a:ln>
            </p:spPr>
            <p:txBody>
              <a:bodyPr anchor="ctr"/>
              <a:lstStyle/>
              <a:p>
                <a:pPr algn="ctr"/>
                <a:endParaRPr lang="zh-CN" altLang="en-US" sz="2100">
                  <a:solidFill>
                    <a:schemeClr val="bg1"/>
                  </a:solidFill>
                  <a:latin typeface="Arial" charset="0"/>
                  <a:ea typeface="微软雅黑" pitchFamily="34" charset="-122"/>
                  <a:sym typeface="Arial" charset="0"/>
                </a:endParaRPr>
              </a:p>
            </p:txBody>
          </p:sp>
          <p:sp>
            <p:nvSpPr>
              <p:cNvPr id="17446" name="文本框 73"/>
              <p:cNvSpPr>
                <a:spLocks noChangeArrowheads="1"/>
              </p:cNvSpPr>
              <p:nvPr/>
            </p:nvSpPr>
            <p:spPr bwMode="auto">
              <a:xfrm>
                <a:off x="181504" y="171839"/>
                <a:ext cx="820724" cy="539409"/>
              </a:xfrm>
              <a:prstGeom prst="rect">
                <a:avLst/>
              </a:prstGeom>
              <a:noFill/>
              <a:ln w="38100">
                <a:noFill/>
                <a:bevel/>
                <a:headEnd/>
                <a:tailEnd/>
              </a:ln>
            </p:spPr>
            <p:txBody>
              <a:bodyPr>
                <a:spAutoFit/>
              </a:bodyPr>
              <a:lstStyle/>
              <a:p>
                <a:pPr algn="ctr"/>
                <a:endParaRPr lang="zh-CN" altLang="en-US" sz="1800" b="1" baseline="-3000">
                  <a:solidFill>
                    <a:schemeClr val="bg1"/>
                  </a:solidFill>
                  <a:latin typeface="等线" charset="0"/>
                  <a:ea typeface="微软雅黑" pitchFamily="34" charset="-122"/>
                  <a:sym typeface="Arial" charset="0"/>
                </a:endParaRPr>
              </a:p>
            </p:txBody>
          </p:sp>
        </p:grpSp>
        <p:sp>
          <p:nvSpPr>
            <p:cNvPr id="17447" name="Freeform 409"/>
            <p:cNvSpPr>
              <a:spLocks noChangeArrowheads="1"/>
            </p:cNvSpPr>
            <p:nvPr/>
          </p:nvSpPr>
          <p:spPr bwMode="auto">
            <a:xfrm>
              <a:off x="149294" y="129853"/>
              <a:ext cx="241412" cy="280293"/>
            </a:xfrm>
            <a:custGeom>
              <a:avLst/>
              <a:gdLst>
                <a:gd name="T0" fmla="*/ 2147483647 w 250"/>
                <a:gd name="T1" fmla="*/ 2147483647 h 288"/>
                <a:gd name="T2" fmla="*/ 2147483647 w 250"/>
                <a:gd name="T3" fmla="*/ 2147483647 h 288"/>
                <a:gd name="T4" fmla="*/ 2147483647 w 250"/>
                <a:gd name="T5" fmla="*/ 2147483647 h 288"/>
                <a:gd name="T6" fmla="*/ 2147483647 w 250"/>
                <a:gd name="T7" fmla="*/ 2147483647 h 288"/>
                <a:gd name="T8" fmla="*/ 2147483647 w 250"/>
                <a:gd name="T9" fmla="*/ 2147483647 h 288"/>
                <a:gd name="T10" fmla="*/ 2147483647 w 250"/>
                <a:gd name="T11" fmla="*/ 2147483647 h 288"/>
                <a:gd name="T12" fmla="*/ 2147483647 w 250"/>
                <a:gd name="T13" fmla="*/ 2147483647 h 288"/>
                <a:gd name="T14" fmla="*/ 2147483647 w 250"/>
                <a:gd name="T15" fmla="*/ 2147483647 h 288"/>
                <a:gd name="T16" fmla="*/ 2147483647 w 250"/>
                <a:gd name="T17" fmla="*/ 2147483647 h 288"/>
                <a:gd name="T18" fmla="*/ 2147483647 w 250"/>
                <a:gd name="T19" fmla="*/ 2147483647 h 288"/>
                <a:gd name="T20" fmla="*/ 2147483647 w 250"/>
                <a:gd name="T21" fmla="*/ 2147483647 h 288"/>
                <a:gd name="T22" fmla="*/ 2147483647 w 250"/>
                <a:gd name="T23" fmla="*/ 2147483647 h 288"/>
                <a:gd name="T24" fmla="*/ 2147483647 w 250"/>
                <a:gd name="T25" fmla="*/ 2147483647 h 288"/>
                <a:gd name="T26" fmla="*/ 2147483647 w 250"/>
                <a:gd name="T27" fmla="*/ 2147483647 h 288"/>
                <a:gd name="T28" fmla="*/ 2147483647 w 250"/>
                <a:gd name="T29" fmla="*/ 2147483647 h 288"/>
                <a:gd name="T30" fmla="*/ 2147483647 w 250"/>
                <a:gd name="T31" fmla="*/ 2147483647 h 288"/>
                <a:gd name="T32" fmla="*/ 2147483647 w 250"/>
                <a:gd name="T33" fmla="*/ 2147483647 h 288"/>
                <a:gd name="T34" fmla="*/ 2147483647 w 250"/>
                <a:gd name="T35" fmla="*/ 2147483647 h 288"/>
                <a:gd name="T36" fmla="*/ 2147483647 w 250"/>
                <a:gd name="T37" fmla="*/ 2147483647 h 288"/>
                <a:gd name="T38" fmla="*/ 2147483647 w 250"/>
                <a:gd name="T39" fmla="*/ 2147483647 h 288"/>
                <a:gd name="T40" fmla="*/ 2147483647 w 250"/>
                <a:gd name="T41" fmla="*/ 2147483647 h 288"/>
                <a:gd name="T42" fmla="*/ 2147483647 w 250"/>
                <a:gd name="T43" fmla="*/ 2147483647 h 288"/>
                <a:gd name="T44" fmla="*/ 2147483647 w 250"/>
                <a:gd name="T45" fmla="*/ 2147483647 h 288"/>
                <a:gd name="T46" fmla="*/ 2147483647 w 250"/>
                <a:gd name="T47" fmla="*/ 2147483647 h 288"/>
                <a:gd name="T48" fmla="*/ 2147483647 w 250"/>
                <a:gd name="T49" fmla="*/ 2147483647 h 288"/>
                <a:gd name="T50" fmla="*/ 2147483647 w 250"/>
                <a:gd name="T51" fmla="*/ 2147483647 h 288"/>
                <a:gd name="T52" fmla="*/ 2147483647 w 250"/>
                <a:gd name="T53" fmla="*/ 2147483647 h 288"/>
                <a:gd name="T54" fmla="*/ 2147483647 w 250"/>
                <a:gd name="T55" fmla="*/ 2147483647 h 288"/>
                <a:gd name="T56" fmla="*/ 2147483647 w 250"/>
                <a:gd name="T57" fmla="*/ 2147483647 h 288"/>
                <a:gd name="T58" fmla="*/ 2147483647 w 250"/>
                <a:gd name="T59" fmla="*/ 2147483647 h 288"/>
                <a:gd name="T60" fmla="*/ 2147483647 w 250"/>
                <a:gd name="T61" fmla="*/ 2147483647 h 288"/>
                <a:gd name="T62" fmla="*/ 2147483647 w 250"/>
                <a:gd name="T63" fmla="*/ 2147483647 h 288"/>
                <a:gd name="T64" fmla="*/ 2147483647 w 250"/>
                <a:gd name="T65" fmla="*/ 2147483647 h 288"/>
                <a:gd name="T66" fmla="*/ 2147483647 w 250"/>
                <a:gd name="T67" fmla="*/ 2147483647 h 288"/>
                <a:gd name="T68" fmla="*/ 2147483647 w 250"/>
                <a:gd name="T69" fmla="*/ 2147483647 h 288"/>
                <a:gd name="T70" fmla="*/ 2147483647 w 250"/>
                <a:gd name="T71" fmla="*/ 2147483647 h 288"/>
                <a:gd name="T72" fmla="*/ 2147483647 w 250"/>
                <a:gd name="T73" fmla="*/ 2147483647 h 288"/>
                <a:gd name="T74" fmla="*/ 2147483647 w 250"/>
                <a:gd name="T75" fmla="*/ 2147483647 h 288"/>
                <a:gd name="T76" fmla="*/ 0 w 250"/>
                <a:gd name="T77" fmla="*/ 2147483647 h 288"/>
                <a:gd name="T78" fmla="*/ 0 w 250"/>
                <a:gd name="T79" fmla="*/ 2147483647 h 288"/>
                <a:gd name="T80" fmla="*/ 2147483647 w 250"/>
                <a:gd name="T81" fmla="*/ 2147483647 h 288"/>
                <a:gd name="T82" fmla="*/ 2147483647 w 250"/>
                <a:gd name="T83" fmla="*/ 2147483647 h 288"/>
                <a:gd name="T84" fmla="*/ 2147483647 w 250"/>
                <a:gd name="T85" fmla="*/ 2147483647 h 28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50"/>
                <a:gd name="T130" fmla="*/ 0 h 288"/>
                <a:gd name="T131" fmla="*/ 250 w 250"/>
                <a:gd name="T132" fmla="*/ 288 h 28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50" h="288">
                  <a:moveTo>
                    <a:pt x="217" y="230"/>
                  </a:moveTo>
                  <a:cubicBezTo>
                    <a:pt x="201" y="223"/>
                    <a:pt x="183" y="212"/>
                    <a:pt x="150" y="208"/>
                  </a:cubicBezTo>
                  <a:cubicBezTo>
                    <a:pt x="159" y="199"/>
                    <a:pt x="163" y="184"/>
                    <a:pt x="171" y="164"/>
                  </a:cubicBezTo>
                  <a:cubicBezTo>
                    <a:pt x="171" y="164"/>
                    <a:pt x="171" y="163"/>
                    <a:pt x="172" y="163"/>
                  </a:cubicBezTo>
                  <a:cubicBezTo>
                    <a:pt x="174" y="163"/>
                    <a:pt x="176" y="163"/>
                    <a:pt x="177" y="162"/>
                  </a:cubicBezTo>
                  <a:cubicBezTo>
                    <a:pt x="179" y="161"/>
                    <a:pt x="181" y="157"/>
                    <a:pt x="182" y="152"/>
                  </a:cubicBezTo>
                  <a:cubicBezTo>
                    <a:pt x="188" y="147"/>
                    <a:pt x="193" y="142"/>
                    <a:pt x="198" y="136"/>
                  </a:cubicBezTo>
                  <a:cubicBezTo>
                    <a:pt x="202" y="134"/>
                    <a:pt x="206" y="128"/>
                    <a:pt x="210" y="121"/>
                  </a:cubicBezTo>
                  <a:cubicBezTo>
                    <a:pt x="213" y="114"/>
                    <a:pt x="214" y="106"/>
                    <a:pt x="213" y="102"/>
                  </a:cubicBezTo>
                  <a:cubicBezTo>
                    <a:pt x="214" y="97"/>
                    <a:pt x="215" y="92"/>
                    <a:pt x="215" y="87"/>
                  </a:cubicBezTo>
                  <a:cubicBezTo>
                    <a:pt x="215" y="82"/>
                    <a:pt x="214" y="78"/>
                    <a:pt x="214" y="74"/>
                  </a:cubicBezTo>
                  <a:cubicBezTo>
                    <a:pt x="215" y="67"/>
                    <a:pt x="214" y="59"/>
                    <a:pt x="210" y="51"/>
                  </a:cubicBezTo>
                  <a:cubicBezTo>
                    <a:pt x="206" y="41"/>
                    <a:pt x="199" y="34"/>
                    <a:pt x="192" y="30"/>
                  </a:cubicBezTo>
                  <a:cubicBezTo>
                    <a:pt x="192" y="30"/>
                    <a:pt x="192" y="30"/>
                    <a:pt x="192" y="30"/>
                  </a:cubicBezTo>
                  <a:cubicBezTo>
                    <a:pt x="190" y="26"/>
                    <a:pt x="186" y="22"/>
                    <a:pt x="182" y="19"/>
                  </a:cubicBezTo>
                  <a:cubicBezTo>
                    <a:pt x="180" y="18"/>
                    <a:pt x="177" y="17"/>
                    <a:pt x="175" y="16"/>
                  </a:cubicBezTo>
                  <a:cubicBezTo>
                    <a:pt x="171" y="12"/>
                    <a:pt x="166" y="10"/>
                    <a:pt x="161" y="9"/>
                  </a:cubicBezTo>
                  <a:cubicBezTo>
                    <a:pt x="151" y="5"/>
                    <a:pt x="140" y="3"/>
                    <a:pt x="128" y="2"/>
                  </a:cubicBezTo>
                  <a:cubicBezTo>
                    <a:pt x="124" y="0"/>
                    <a:pt x="117" y="0"/>
                    <a:pt x="110" y="1"/>
                  </a:cubicBezTo>
                  <a:cubicBezTo>
                    <a:pt x="102" y="2"/>
                    <a:pt x="96" y="5"/>
                    <a:pt x="93" y="8"/>
                  </a:cubicBezTo>
                  <a:cubicBezTo>
                    <a:pt x="90" y="9"/>
                    <a:pt x="88" y="10"/>
                    <a:pt x="85" y="11"/>
                  </a:cubicBezTo>
                  <a:cubicBezTo>
                    <a:pt x="81" y="11"/>
                    <a:pt x="74" y="13"/>
                    <a:pt x="67" y="18"/>
                  </a:cubicBezTo>
                  <a:cubicBezTo>
                    <a:pt x="62" y="22"/>
                    <a:pt x="58" y="26"/>
                    <a:pt x="56" y="30"/>
                  </a:cubicBezTo>
                  <a:cubicBezTo>
                    <a:pt x="48" y="37"/>
                    <a:pt x="44" y="45"/>
                    <a:pt x="43" y="52"/>
                  </a:cubicBezTo>
                  <a:cubicBezTo>
                    <a:pt x="40" y="54"/>
                    <a:pt x="37" y="58"/>
                    <a:pt x="36" y="63"/>
                  </a:cubicBezTo>
                  <a:cubicBezTo>
                    <a:pt x="34" y="69"/>
                    <a:pt x="34" y="75"/>
                    <a:pt x="35" y="80"/>
                  </a:cubicBezTo>
                  <a:cubicBezTo>
                    <a:pt x="35" y="82"/>
                    <a:pt x="35" y="84"/>
                    <a:pt x="35" y="87"/>
                  </a:cubicBezTo>
                  <a:cubicBezTo>
                    <a:pt x="35" y="90"/>
                    <a:pt x="35" y="93"/>
                    <a:pt x="36" y="96"/>
                  </a:cubicBezTo>
                  <a:cubicBezTo>
                    <a:pt x="36" y="96"/>
                    <a:pt x="35" y="97"/>
                    <a:pt x="35" y="97"/>
                  </a:cubicBezTo>
                  <a:cubicBezTo>
                    <a:pt x="34" y="106"/>
                    <a:pt x="36" y="113"/>
                    <a:pt x="40" y="118"/>
                  </a:cubicBezTo>
                  <a:cubicBezTo>
                    <a:pt x="41" y="121"/>
                    <a:pt x="43" y="126"/>
                    <a:pt x="47" y="130"/>
                  </a:cubicBezTo>
                  <a:cubicBezTo>
                    <a:pt x="49" y="133"/>
                    <a:pt x="51" y="135"/>
                    <a:pt x="53" y="137"/>
                  </a:cubicBezTo>
                  <a:cubicBezTo>
                    <a:pt x="57" y="143"/>
                    <a:pt x="62" y="148"/>
                    <a:pt x="68" y="152"/>
                  </a:cubicBezTo>
                  <a:cubicBezTo>
                    <a:pt x="69" y="157"/>
                    <a:pt x="71" y="161"/>
                    <a:pt x="73" y="162"/>
                  </a:cubicBezTo>
                  <a:cubicBezTo>
                    <a:pt x="74" y="163"/>
                    <a:pt x="76" y="163"/>
                    <a:pt x="78" y="163"/>
                  </a:cubicBezTo>
                  <a:cubicBezTo>
                    <a:pt x="79" y="163"/>
                    <a:pt x="79" y="164"/>
                    <a:pt x="79" y="164"/>
                  </a:cubicBezTo>
                  <a:cubicBezTo>
                    <a:pt x="87" y="184"/>
                    <a:pt x="91" y="199"/>
                    <a:pt x="99" y="208"/>
                  </a:cubicBezTo>
                  <a:cubicBezTo>
                    <a:pt x="67" y="212"/>
                    <a:pt x="49" y="223"/>
                    <a:pt x="33" y="230"/>
                  </a:cubicBezTo>
                  <a:cubicBezTo>
                    <a:pt x="1" y="245"/>
                    <a:pt x="0" y="261"/>
                    <a:pt x="0" y="261"/>
                  </a:cubicBezTo>
                  <a:cubicBezTo>
                    <a:pt x="0" y="288"/>
                    <a:pt x="0" y="288"/>
                    <a:pt x="0" y="288"/>
                  </a:cubicBezTo>
                  <a:cubicBezTo>
                    <a:pt x="250" y="288"/>
                    <a:pt x="250" y="288"/>
                    <a:pt x="250" y="288"/>
                  </a:cubicBezTo>
                  <a:cubicBezTo>
                    <a:pt x="250" y="261"/>
                    <a:pt x="250" y="261"/>
                    <a:pt x="250" y="261"/>
                  </a:cubicBezTo>
                  <a:cubicBezTo>
                    <a:pt x="250" y="261"/>
                    <a:pt x="250" y="245"/>
                    <a:pt x="217" y="230"/>
                  </a:cubicBezTo>
                  <a:close/>
                </a:path>
              </a:pathLst>
            </a:custGeom>
            <a:solidFill>
              <a:schemeClr val="bg1"/>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17448" name="组合 17"/>
          <p:cNvGrpSpPr>
            <a:grpSpLocks/>
          </p:cNvGrpSpPr>
          <p:nvPr/>
        </p:nvGrpSpPr>
        <p:grpSpPr bwMode="auto">
          <a:xfrm>
            <a:off x="2233613" y="4033838"/>
            <a:ext cx="539750" cy="539750"/>
            <a:chOff x="0" y="0"/>
            <a:chExt cx="540000" cy="540000"/>
          </a:xfrm>
        </p:grpSpPr>
        <p:grpSp>
          <p:nvGrpSpPr>
            <p:cNvPr id="17449" name="组合 52"/>
            <p:cNvGrpSpPr>
              <a:grpSpLocks/>
            </p:cNvGrpSpPr>
            <p:nvPr/>
          </p:nvGrpSpPr>
          <p:grpSpPr bwMode="auto">
            <a:xfrm>
              <a:off x="0" y="0"/>
              <a:ext cx="540000" cy="540000"/>
              <a:chOff x="0" y="0"/>
              <a:chExt cx="1203960" cy="1051560"/>
            </a:xfrm>
          </p:grpSpPr>
          <p:sp>
            <p:nvSpPr>
              <p:cNvPr id="17450" name="椭圆 63"/>
              <p:cNvSpPr>
                <a:spLocks noChangeArrowheads="1"/>
              </p:cNvSpPr>
              <p:nvPr/>
            </p:nvSpPr>
            <p:spPr bwMode="auto">
              <a:xfrm>
                <a:off x="0" y="0"/>
                <a:ext cx="1203960" cy="1051560"/>
              </a:xfrm>
              <a:prstGeom prst="ellipse">
                <a:avLst/>
              </a:prstGeom>
              <a:solidFill>
                <a:srgbClr val="0070C0"/>
              </a:solidFill>
              <a:ln w="38100">
                <a:solidFill>
                  <a:schemeClr val="bg1"/>
                </a:solidFill>
                <a:bevel/>
                <a:headEnd/>
                <a:tailEnd/>
              </a:ln>
            </p:spPr>
            <p:txBody>
              <a:bodyPr anchor="ctr"/>
              <a:lstStyle/>
              <a:p>
                <a:pPr algn="ctr"/>
                <a:endParaRPr lang="zh-CN" altLang="en-US" sz="2100">
                  <a:solidFill>
                    <a:schemeClr val="bg1"/>
                  </a:solidFill>
                  <a:latin typeface="Arial" charset="0"/>
                  <a:ea typeface="微软雅黑" pitchFamily="34" charset="-122"/>
                  <a:sym typeface="Arial" charset="0"/>
                </a:endParaRPr>
              </a:p>
            </p:txBody>
          </p:sp>
          <p:sp>
            <p:nvSpPr>
              <p:cNvPr id="17451" name="文本框 73"/>
              <p:cNvSpPr>
                <a:spLocks noChangeArrowheads="1"/>
              </p:cNvSpPr>
              <p:nvPr/>
            </p:nvSpPr>
            <p:spPr bwMode="auto">
              <a:xfrm>
                <a:off x="181504" y="171839"/>
                <a:ext cx="820724" cy="539409"/>
              </a:xfrm>
              <a:prstGeom prst="rect">
                <a:avLst/>
              </a:prstGeom>
              <a:noFill/>
              <a:ln w="38100">
                <a:noFill/>
                <a:bevel/>
                <a:headEnd/>
                <a:tailEnd/>
              </a:ln>
            </p:spPr>
            <p:txBody>
              <a:bodyPr>
                <a:spAutoFit/>
              </a:bodyPr>
              <a:lstStyle/>
              <a:p>
                <a:pPr algn="ctr"/>
                <a:endParaRPr lang="zh-CN" altLang="en-US" sz="1800" b="1" baseline="-3000">
                  <a:solidFill>
                    <a:schemeClr val="bg1"/>
                  </a:solidFill>
                  <a:latin typeface="等线" charset="0"/>
                  <a:ea typeface="微软雅黑" pitchFamily="34" charset="-122"/>
                  <a:sym typeface="Arial" charset="0"/>
                </a:endParaRPr>
              </a:p>
            </p:txBody>
          </p:sp>
        </p:grpSp>
        <p:grpSp>
          <p:nvGrpSpPr>
            <p:cNvPr id="17452" name="组合 14"/>
            <p:cNvGrpSpPr>
              <a:grpSpLocks/>
            </p:cNvGrpSpPr>
            <p:nvPr/>
          </p:nvGrpSpPr>
          <p:grpSpPr bwMode="auto">
            <a:xfrm>
              <a:off x="131094" y="185863"/>
              <a:ext cx="277813" cy="168275"/>
              <a:chOff x="0" y="0"/>
              <a:chExt cx="277813" cy="168275"/>
            </a:xfrm>
          </p:grpSpPr>
          <p:sp>
            <p:nvSpPr>
              <p:cNvPr id="17453" name="Freeform 326"/>
              <p:cNvSpPr>
                <a:spLocks noChangeArrowheads="1"/>
              </p:cNvSpPr>
              <p:nvPr/>
            </p:nvSpPr>
            <p:spPr bwMode="auto">
              <a:xfrm>
                <a:off x="729" y="-40"/>
                <a:ext cx="138177" cy="166765"/>
              </a:xfrm>
              <a:custGeom>
                <a:avLst/>
                <a:gdLst>
                  <a:gd name="T0" fmla="*/ 2147483647 w 142"/>
                  <a:gd name="T1" fmla="*/ 2147483647 h 173"/>
                  <a:gd name="T2" fmla="*/ 2147483647 w 142"/>
                  <a:gd name="T3" fmla="*/ 2147483647 h 173"/>
                  <a:gd name="T4" fmla="*/ 2147483647 w 142"/>
                  <a:gd name="T5" fmla="*/ 2147483647 h 173"/>
                  <a:gd name="T6" fmla="*/ 2147483647 w 142"/>
                  <a:gd name="T7" fmla="*/ 2147483647 h 173"/>
                  <a:gd name="T8" fmla="*/ 2147483647 w 142"/>
                  <a:gd name="T9" fmla="*/ 2147483647 h 173"/>
                  <a:gd name="T10" fmla="*/ 2147483647 w 142"/>
                  <a:gd name="T11" fmla="*/ 2147483647 h 173"/>
                  <a:gd name="T12" fmla="*/ 2147483647 w 142"/>
                  <a:gd name="T13" fmla="*/ 2147483647 h 173"/>
                  <a:gd name="T14" fmla="*/ 2147483647 w 142"/>
                  <a:gd name="T15" fmla="*/ 2147483647 h 173"/>
                  <a:gd name="T16" fmla="*/ 2147483647 w 142"/>
                  <a:gd name="T17" fmla="*/ 2147483647 h 173"/>
                  <a:gd name="T18" fmla="*/ 2147483647 w 142"/>
                  <a:gd name="T19" fmla="*/ 2147483647 h 173"/>
                  <a:gd name="T20" fmla="*/ 2147483647 w 142"/>
                  <a:gd name="T21" fmla="*/ 2147483647 h 173"/>
                  <a:gd name="T22" fmla="*/ 2147483647 w 142"/>
                  <a:gd name="T23" fmla="*/ 2147483647 h 173"/>
                  <a:gd name="T24" fmla="*/ 2147483647 w 142"/>
                  <a:gd name="T25" fmla="*/ 2147483647 h 173"/>
                  <a:gd name="T26" fmla="*/ 2147483647 w 142"/>
                  <a:gd name="T27" fmla="*/ 2147483647 h 173"/>
                  <a:gd name="T28" fmla="*/ 2147483647 w 142"/>
                  <a:gd name="T29" fmla="*/ 2147483647 h 173"/>
                  <a:gd name="T30" fmla="*/ 2147483647 w 142"/>
                  <a:gd name="T31" fmla="*/ 2147483647 h 173"/>
                  <a:gd name="T32" fmla="*/ 2147483647 w 142"/>
                  <a:gd name="T33" fmla="*/ 2147483647 h 173"/>
                  <a:gd name="T34" fmla="*/ 2147483647 w 142"/>
                  <a:gd name="T35" fmla="*/ 2147483647 h 173"/>
                  <a:gd name="T36" fmla="*/ 2147483647 w 142"/>
                  <a:gd name="T37" fmla="*/ 2147483647 h 173"/>
                  <a:gd name="T38" fmla="*/ 2147483647 w 142"/>
                  <a:gd name="T39" fmla="*/ 2147483647 h 173"/>
                  <a:gd name="T40" fmla="*/ 2147483647 w 142"/>
                  <a:gd name="T41" fmla="*/ 2147483647 h 173"/>
                  <a:gd name="T42" fmla="*/ 2147483647 w 142"/>
                  <a:gd name="T43" fmla="*/ 2147483647 h 173"/>
                  <a:gd name="T44" fmla="*/ 2147483647 w 142"/>
                  <a:gd name="T45" fmla="*/ 2147483647 h 173"/>
                  <a:gd name="T46" fmla="*/ 2147483647 w 142"/>
                  <a:gd name="T47" fmla="*/ 2147483647 h 173"/>
                  <a:gd name="T48" fmla="*/ 2147483647 w 142"/>
                  <a:gd name="T49" fmla="*/ 2147483647 h 173"/>
                  <a:gd name="T50" fmla="*/ 0 w 142"/>
                  <a:gd name="T51" fmla="*/ 2147483647 h 173"/>
                  <a:gd name="T52" fmla="*/ 0 w 142"/>
                  <a:gd name="T53" fmla="*/ 2147483647 h 173"/>
                  <a:gd name="T54" fmla="*/ 2147483647 w 142"/>
                  <a:gd name="T55" fmla="*/ 2147483647 h 173"/>
                  <a:gd name="T56" fmla="*/ 2147483647 w 142"/>
                  <a:gd name="T57" fmla="*/ 2147483647 h 173"/>
                  <a:gd name="T58" fmla="*/ 2147483647 w 142"/>
                  <a:gd name="T59" fmla="*/ 2147483647 h 17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42"/>
                  <a:gd name="T91" fmla="*/ 0 h 173"/>
                  <a:gd name="T92" fmla="*/ 142 w 142"/>
                  <a:gd name="T93" fmla="*/ 173 h 17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42" h="173">
                    <a:moveTo>
                      <a:pt x="133" y="132"/>
                    </a:moveTo>
                    <a:cubicBezTo>
                      <a:pt x="136" y="131"/>
                      <a:pt x="139" y="129"/>
                      <a:pt x="142" y="128"/>
                    </a:cubicBezTo>
                    <a:cubicBezTo>
                      <a:pt x="132" y="123"/>
                      <a:pt x="120" y="117"/>
                      <a:pt x="102" y="115"/>
                    </a:cubicBezTo>
                    <a:cubicBezTo>
                      <a:pt x="109" y="109"/>
                      <a:pt x="112" y="98"/>
                      <a:pt x="119" y="82"/>
                    </a:cubicBezTo>
                    <a:cubicBezTo>
                      <a:pt x="119" y="82"/>
                      <a:pt x="119" y="82"/>
                      <a:pt x="119" y="81"/>
                    </a:cubicBezTo>
                    <a:cubicBezTo>
                      <a:pt x="120" y="82"/>
                      <a:pt x="122" y="82"/>
                      <a:pt x="123" y="81"/>
                    </a:cubicBezTo>
                    <a:cubicBezTo>
                      <a:pt x="126" y="79"/>
                      <a:pt x="127" y="69"/>
                      <a:pt x="127" y="64"/>
                    </a:cubicBezTo>
                    <a:cubicBezTo>
                      <a:pt x="128" y="57"/>
                      <a:pt x="124" y="58"/>
                      <a:pt x="124" y="58"/>
                    </a:cubicBezTo>
                    <a:cubicBezTo>
                      <a:pt x="124" y="58"/>
                      <a:pt x="124" y="58"/>
                      <a:pt x="124" y="58"/>
                    </a:cubicBezTo>
                    <a:cubicBezTo>
                      <a:pt x="124" y="57"/>
                      <a:pt x="124" y="57"/>
                      <a:pt x="124" y="56"/>
                    </a:cubicBezTo>
                    <a:cubicBezTo>
                      <a:pt x="124" y="50"/>
                      <a:pt x="125" y="39"/>
                      <a:pt x="123" y="32"/>
                    </a:cubicBezTo>
                    <a:cubicBezTo>
                      <a:pt x="121" y="23"/>
                      <a:pt x="121" y="20"/>
                      <a:pt x="117" y="15"/>
                    </a:cubicBezTo>
                    <a:cubicBezTo>
                      <a:pt x="110" y="8"/>
                      <a:pt x="100" y="5"/>
                      <a:pt x="96" y="5"/>
                    </a:cubicBezTo>
                    <a:cubicBezTo>
                      <a:pt x="93" y="5"/>
                      <a:pt x="80" y="0"/>
                      <a:pt x="72" y="2"/>
                    </a:cubicBezTo>
                    <a:cubicBezTo>
                      <a:pt x="64" y="5"/>
                      <a:pt x="69" y="13"/>
                      <a:pt x="62" y="13"/>
                    </a:cubicBezTo>
                    <a:cubicBezTo>
                      <a:pt x="55" y="13"/>
                      <a:pt x="52" y="23"/>
                      <a:pt x="50" y="33"/>
                    </a:cubicBezTo>
                    <a:cubicBezTo>
                      <a:pt x="48" y="39"/>
                      <a:pt x="49" y="49"/>
                      <a:pt x="49" y="56"/>
                    </a:cubicBezTo>
                    <a:cubicBezTo>
                      <a:pt x="49" y="57"/>
                      <a:pt x="49" y="57"/>
                      <a:pt x="49" y="58"/>
                    </a:cubicBezTo>
                    <a:cubicBezTo>
                      <a:pt x="49" y="58"/>
                      <a:pt x="49" y="58"/>
                      <a:pt x="49" y="58"/>
                    </a:cubicBezTo>
                    <a:cubicBezTo>
                      <a:pt x="49" y="58"/>
                      <a:pt x="45" y="57"/>
                      <a:pt x="45" y="64"/>
                    </a:cubicBezTo>
                    <a:cubicBezTo>
                      <a:pt x="45" y="69"/>
                      <a:pt x="47" y="79"/>
                      <a:pt x="50" y="81"/>
                    </a:cubicBezTo>
                    <a:cubicBezTo>
                      <a:pt x="51" y="82"/>
                      <a:pt x="53" y="82"/>
                      <a:pt x="54" y="81"/>
                    </a:cubicBezTo>
                    <a:cubicBezTo>
                      <a:pt x="54" y="82"/>
                      <a:pt x="54" y="82"/>
                      <a:pt x="54" y="82"/>
                    </a:cubicBezTo>
                    <a:cubicBezTo>
                      <a:pt x="61" y="98"/>
                      <a:pt x="64" y="110"/>
                      <a:pt x="71" y="115"/>
                    </a:cubicBezTo>
                    <a:cubicBezTo>
                      <a:pt x="47" y="118"/>
                      <a:pt x="34" y="128"/>
                      <a:pt x="23" y="133"/>
                    </a:cubicBezTo>
                    <a:cubicBezTo>
                      <a:pt x="0" y="143"/>
                      <a:pt x="0" y="154"/>
                      <a:pt x="0" y="154"/>
                    </a:cubicBezTo>
                    <a:cubicBezTo>
                      <a:pt x="0" y="173"/>
                      <a:pt x="0" y="173"/>
                      <a:pt x="0" y="173"/>
                    </a:cubicBezTo>
                    <a:cubicBezTo>
                      <a:pt x="104" y="173"/>
                      <a:pt x="104" y="173"/>
                      <a:pt x="104" y="173"/>
                    </a:cubicBezTo>
                    <a:cubicBezTo>
                      <a:pt x="104" y="162"/>
                      <a:pt x="104" y="162"/>
                      <a:pt x="104" y="162"/>
                    </a:cubicBezTo>
                    <a:cubicBezTo>
                      <a:pt x="104" y="159"/>
                      <a:pt x="106" y="144"/>
                      <a:pt x="133" y="132"/>
                    </a:cubicBezTo>
                    <a:close/>
                  </a:path>
                </a:pathLst>
              </a:custGeom>
              <a:solidFill>
                <a:schemeClr val="bg1"/>
              </a:solidFill>
              <a:ln w="9525">
                <a:noFill/>
                <a:bevel/>
                <a:headEnd/>
                <a:tailEnd/>
              </a:ln>
            </p:spPr>
            <p:txBody>
              <a:bodyPr/>
              <a:lstStyle/>
              <a:p>
                <a:pPr algn="dist"/>
                <a:endParaRPr lang="zh-CN" altLang="en-US">
                  <a:solidFill>
                    <a:srgbClr val="000000"/>
                  </a:solidFill>
                  <a:ea typeface="黑体" pitchFamily="2" charset="-122"/>
                </a:endParaRPr>
              </a:p>
            </p:txBody>
          </p:sp>
          <p:sp>
            <p:nvSpPr>
              <p:cNvPr id="17454" name="Freeform 327"/>
              <p:cNvSpPr>
                <a:spLocks noChangeArrowheads="1"/>
              </p:cNvSpPr>
              <p:nvPr/>
            </p:nvSpPr>
            <p:spPr bwMode="auto">
              <a:xfrm>
                <a:off x="111906" y="6313"/>
                <a:ext cx="165177" cy="162000"/>
              </a:xfrm>
              <a:custGeom>
                <a:avLst/>
                <a:gdLst>
                  <a:gd name="T0" fmla="*/ 2147483647 w 173"/>
                  <a:gd name="T1" fmla="*/ 2147483647 h 167"/>
                  <a:gd name="T2" fmla="*/ 2147483647 w 173"/>
                  <a:gd name="T3" fmla="*/ 2147483647 h 167"/>
                  <a:gd name="T4" fmla="*/ 2147483647 w 173"/>
                  <a:gd name="T5" fmla="*/ 2147483647 h 167"/>
                  <a:gd name="T6" fmla="*/ 2147483647 w 173"/>
                  <a:gd name="T7" fmla="*/ 2147483647 h 167"/>
                  <a:gd name="T8" fmla="*/ 2147483647 w 173"/>
                  <a:gd name="T9" fmla="*/ 2147483647 h 167"/>
                  <a:gd name="T10" fmla="*/ 2147483647 w 173"/>
                  <a:gd name="T11" fmla="*/ 2147483647 h 167"/>
                  <a:gd name="T12" fmla="*/ 2147483647 w 173"/>
                  <a:gd name="T13" fmla="*/ 2147483647 h 167"/>
                  <a:gd name="T14" fmla="*/ 2147483647 w 173"/>
                  <a:gd name="T15" fmla="*/ 2147483647 h 167"/>
                  <a:gd name="T16" fmla="*/ 2147483647 w 173"/>
                  <a:gd name="T17" fmla="*/ 2147483647 h 167"/>
                  <a:gd name="T18" fmla="*/ 2147483647 w 173"/>
                  <a:gd name="T19" fmla="*/ 2147483647 h 167"/>
                  <a:gd name="T20" fmla="*/ 2147483647 w 173"/>
                  <a:gd name="T21" fmla="*/ 2147483647 h 167"/>
                  <a:gd name="T22" fmla="*/ 2147483647 w 173"/>
                  <a:gd name="T23" fmla="*/ 2147483647 h 167"/>
                  <a:gd name="T24" fmla="*/ 2147483647 w 173"/>
                  <a:gd name="T25" fmla="*/ 2147483647 h 167"/>
                  <a:gd name="T26" fmla="*/ 2147483647 w 173"/>
                  <a:gd name="T27" fmla="*/ 2147483647 h 167"/>
                  <a:gd name="T28" fmla="*/ 2147483647 w 173"/>
                  <a:gd name="T29" fmla="*/ 2147483647 h 167"/>
                  <a:gd name="T30" fmla="*/ 2147483647 w 173"/>
                  <a:gd name="T31" fmla="*/ 0 h 167"/>
                  <a:gd name="T32" fmla="*/ 2147483647 w 173"/>
                  <a:gd name="T33" fmla="*/ 2147483647 h 167"/>
                  <a:gd name="T34" fmla="*/ 2147483647 w 173"/>
                  <a:gd name="T35" fmla="*/ 0 h 167"/>
                  <a:gd name="T36" fmla="*/ 2147483647 w 173"/>
                  <a:gd name="T37" fmla="*/ 2147483647 h 167"/>
                  <a:gd name="T38" fmla="*/ 2147483647 w 173"/>
                  <a:gd name="T39" fmla="*/ 2147483647 h 167"/>
                  <a:gd name="T40" fmla="*/ 2147483647 w 173"/>
                  <a:gd name="T41" fmla="*/ 2147483647 h 167"/>
                  <a:gd name="T42" fmla="*/ 2147483647 w 173"/>
                  <a:gd name="T43" fmla="*/ 2147483647 h 167"/>
                  <a:gd name="T44" fmla="*/ 2147483647 w 173"/>
                  <a:gd name="T45" fmla="*/ 2147483647 h 167"/>
                  <a:gd name="T46" fmla="*/ 2147483647 w 173"/>
                  <a:gd name="T47" fmla="*/ 2147483647 h 167"/>
                  <a:gd name="T48" fmla="*/ 2147483647 w 173"/>
                  <a:gd name="T49" fmla="*/ 2147483647 h 167"/>
                  <a:gd name="T50" fmla="*/ 2147483647 w 173"/>
                  <a:gd name="T51" fmla="*/ 2147483647 h 167"/>
                  <a:gd name="T52" fmla="*/ 2147483647 w 173"/>
                  <a:gd name="T53" fmla="*/ 2147483647 h 167"/>
                  <a:gd name="T54" fmla="*/ 2147483647 w 173"/>
                  <a:gd name="T55" fmla="*/ 2147483647 h 167"/>
                  <a:gd name="T56" fmla="*/ 2147483647 w 173"/>
                  <a:gd name="T57" fmla="*/ 2147483647 h 167"/>
                  <a:gd name="T58" fmla="*/ 2147483647 w 173"/>
                  <a:gd name="T59" fmla="*/ 2147483647 h 167"/>
                  <a:gd name="T60" fmla="*/ 2147483647 w 173"/>
                  <a:gd name="T61" fmla="*/ 2147483647 h 167"/>
                  <a:gd name="T62" fmla="*/ 2147483647 w 173"/>
                  <a:gd name="T63" fmla="*/ 2147483647 h 167"/>
                  <a:gd name="T64" fmla="*/ 0 w 173"/>
                  <a:gd name="T65" fmla="*/ 2147483647 h 167"/>
                  <a:gd name="T66" fmla="*/ 0 w 173"/>
                  <a:gd name="T67" fmla="*/ 2147483647 h 167"/>
                  <a:gd name="T68" fmla="*/ 2147483647 w 173"/>
                  <a:gd name="T69" fmla="*/ 2147483647 h 167"/>
                  <a:gd name="T70" fmla="*/ 2147483647 w 173"/>
                  <a:gd name="T71" fmla="*/ 2147483647 h 167"/>
                  <a:gd name="T72" fmla="*/ 2147483647 w 173"/>
                  <a:gd name="T73" fmla="*/ 2147483647 h 1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73"/>
                  <a:gd name="T112" fmla="*/ 0 h 167"/>
                  <a:gd name="T113" fmla="*/ 173 w 173"/>
                  <a:gd name="T114" fmla="*/ 167 h 16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73" h="167">
                    <a:moveTo>
                      <a:pt x="150" y="134"/>
                    </a:moveTo>
                    <a:cubicBezTo>
                      <a:pt x="140" y="129"/>
                      <a:pt x="129" y="127"/>
                      <a:pt x="110" y="124"/>
                    </a:cubicBezTo>
                    <a:cubicBezTo>
                      <a:pt x="109" y="122"/>
                      <a:pt x="106" y="114"/>
                      <a:pt x="104" y="106"/>
                    </a:cubicBezTo>
                    <a:cubicBezTo>
                      <a:pt x="104" y="106"/>
                      <a:pt x="107" y="109"/>
                      <a:pt x="108" y="109"/>
                    </a:cubicBezTo>
                    <a:cubicBezTo>
                      <a:pt x="109" y="109"/>
                      <a:pt x="110" y="108"/>
                      <a:pt x="112" y="108"/>
                    </a:cubicBezTo>
                    <a:cubicBezTo>
                      <a:pt x="112" y="108"/>
                      <a:pt x="121" y="106"/>
                      <a:pt x="125" y="106"/>
                    </a:cubicBezTo>
                    <a:cubicBezTo>
                      <a:pt x="126" y="106"/>
                      <a:pt x="127" y="107"/>
                      <a:pt x="127" y="107"/>
                    </a:cubicBezTo>
                    <a:cubicBezTo>
                      <a:pt x="127" y="107"/>
                      <a:pt x="128" y="108"/>
                      <a:pt x="130" y="108"/>
                    </a:cubicBezTo>
                    <a:cubicBezTo>
                      <a:pt x="129" y="107"/>
                      <a:pt x="129" y="106"/>
                      <a:pt x="129" y="106"/>
                    </a:cubicBezTo>
                    <a:cubicBezTo>
                      <a:pt x="125" y="96"/>
                      <a:pt x="125" y="96"/>
                      <a:pt x="125" y="96"/>
                    </a:cubicBezTo>
                    <a:cubicBezTo>
                      <a:pt x="125" y="96"/>
                      <a:pt x="128" y="93"/>
                      <a:pt x="130" y="93"/>
                    </a:cubicBezTo>
                    <a:cubicBezTo>
                      <a:pt x="131" y="93"/>
                      <a:pt x="131" y="93"/>
                      <a:pt x="131" y="93"/>
                    </a:cubicBezTo>
                    <a:cubicBezTo>
                      <a:pt x="132" y="93"/>
                      <a:pt x="132" y="93"/>
                      <a:pt x="133" y="93"/>
                    </a:cubicBezTo>
                    <a:cubicBezTo>
                      <a:pt x="135" y="93"/>
                      <a:pt x="138" y="92"/>
                      <a:pt x="138" y="92"/>
                    </a:cubicBezTo>
                    <a:cubicBezTo>
                      <a:pt x="140" y="70"/>
                      <a:pt x="143" y="25"/>
                      <a:pt x="120" y="8"/>
                    </a:cubicBezTo>
                    <a:cubicBezTo>
                      <a:pt x="112" y="2"/>
                      <a:pt x="106" y="0"/>
                      <a:pt x="100" y="0"/>
                    </a:cubicBezTo>
                    <a:cubicBezTo>
                      <a:pt x="94" y="0"/>
                      <a:pt x="90" y="2"/>
                      <a:pt x="86" y="5"/>
                    </a:cubicBezTo>
                    <a:cubicBezTo>
                      <a:pt x="83" y="2"/>
                      <a:pt x="78" y="0"/>
                      <a:pt x="73" y="0"/>
                    </a:cubicBezTo>
                    <a:cubicBezTo>
                      <a:pt x="67" y="0"/>
                      <a:pt x="60" y="2"/>
                      <a:pt x="52" y="8"/>
                    </a:cubicBezTo>
                    <a:cubicBezTo>
                      <a:pt x="30" y="24"/>
                      <a:pt x="31" y="68"/>
                      <a:pt x="33" y="91"/>
                    </a:cubicBezTo>
                    <a:cubicBezTo>
                      <a:pt x="33" y="91"/>
                      <a:pt x="33" y="91"/>
                      <a:pt x="34" y="91"/>
                    </a:cubicBezTo>
                    <a:cubicBezTo>
                      <a:pt x="35" y="91"/>
                      <a:pt x="36" y="91"/>
                      <a:pt x="38" y="93"/>
                    </a:cubicBezTo>
                    <a:cubicBezTo>
                      <a:pt x="41" y="96"/>
                      <a:pt x="46" y="96"/>
                      <a:pt x="46" y="96"/>
                    </a:cubicBezTo>
                    <a:cubicBezTo>
                      <a:pt x="43" y="107"/>
                      <a:pt x="43" y="107"/>
                      <a:pt x="43" y="107"/>
                    </a:cubicBezTo>
                    <a:cubicBezTo>
                      <a:pt x="43" y="108"/>
                      <a:pt x="43" y="108"/>
                      <a:pt x="43" y="108"/>
                    </a:cubicBezTo>
                    <a:cubicBezTo>
                      <a:pt x="44" y="108"/>
                      <a:pt x="46" y="107"/>
                      <a:pt x="47" y="107"/>
                    </a:cubicBezTo>
                    <a:cubicBezTo>
                      <a:pt x="47" y="107"/>
                      <a:pt x="48" y="107"/>
                      <a:pt x="48" y="107"/>
                    </a:cubicBezTo>
                    <a:cubicBezTo>
                      <a:pt x="52" y="107"/>
                      <a:pt x="56" y="108"/>
                      <a:pt x="56" y="108"/>
                    </a:cubicBezTo>
                    <a:cubicBezTo>
                      <a:pt x="58" y="108"/>
                      <a:pt x="59" y="109"/>
                      <a:pt x="60" y="109"/>
                    </a:cubicBezTo>
                    <a:cubicBezTo>
                      <a:pt x="62" y="109"/>
                      <a:pt x="68" y="106"/>
                      <a:pt x="69" y="106"/>
                    </a:cubicBezTo>
                    <a:cubicBezTo>
                      <a:pt x="68" y="111"/>
                      <a:pt x="65" y="120"/>
                      <a:pt x="62" y="124"/>
                    </a:cubicBezTo>
                    <a:cubicBezTo>
                      <a:pt x="44" y="127"/>
                      <a:pt x="32" y="129"/>
                      <a:pt x="23" y="134"/>
                    </a:cubicBezTo>
                    <a:cubicBezTo>
                      <a:pt x="0" y="144"/>
                      <a:pt x="0" y="155"/>
                      <a:pt x="0" y="155"/>
                    </a:cubicBezTo>
                    <a:cubicBezTo>
                      <a:pt x="0" y="167"/>
                      <a:pt x="0" y="167"/>
                      <a:pt x="0" y="167"/>
                    </a:cubicBezTo>
                    <a:cubicBezTo>
                      <a:pt x="173" y="167"/>
                      <a:pt x="173" y="167"/>
                      <a:pt x="173" y="167"/>
                    </a:cubicBezTo>
                    <a:cubicBezTo>
                      <a:pt x="173" y="155"/>
                      <a:pt x="173" y="155"/>
                      <a:pt x="173" y="155"/>
                    </a:cubicBezTo>
                    <a:cubicBezTo>
                      <a:pt x="173" y="155"/>
                      <a:pt x="173" y="144"/>
                      <a:pt x="150" y="134"/>
                    </a:cubicBezTo>
                    <a:close/>
                  </a:path>
                </a:pathLst>
              </a:custGeom>
              <a:solidFill>
                <a:schemeClr val="bg1"/>
              </a:solidFill>
              <a:ln w="9525">
                <a:noFill/>
                <a:bevel/>
                <a:headEnd/>
                <a:tailEnd/>
              </a:ln>
            </p:spPr>
            <p:txBody>
              <a:bodyPr/>
              <a:lstStyle/>
              <a:p>
                <a:pPr algn="dist"/>
                <a:endParaRPr lang="zh-CN" altLang="en-US">
                  <a:solidFill>
                    <a:srgbClr val="000000"/>
                  </a:solidFill>
                  <a:ea typeface="黑体" pitchFamily="2" charset="-122"/>
                </a:endParaRPr>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7432"/>
                                        </p:tgtEl>
                                        <p:attrNameLst>
                                          <p:attrName>style.visibility</p:attrName>
                                        </p:attrNameLst>
                                      </p:cBhvr>
                                      <p:to>
                                        <p:strVal val="visible"/>
                                      </p:to>
                                    </p:set>
                                    <p:anim calcmode="lin" valueType="num">
                                      <p:cBhvr>
                                        <p:cTn id="7" dur="500" fill="hold"/>
                                        <p:tgtEl>
                                          <p:spTgt spid="17432"/>
                                        </p:tgtEl>
                                        <p:attrNameLst>
                                          <p:attrName>ppt_w</p:attrName>
                                        </p:attrNameLst>
                                      </p:cBhvr>
                                      <p:tavLst>
                                        <p:tav tm="0">
                                          <p:val>
                                            <p:fltVal val="0"/>
                                          </p:val>
                                        </p:tav>
                                        <p:tav tm="100000">
                                          <p:val>
                                            <p:strVal val="#ppt_w"/>
                                          </p:val>
                                        </p:tav>
                                      </p:tavLst>
                                    </p:anim>
                                    <p:anim calcmode="lin" valueType="num">
                                      <p:cBhvr>
                                        <p:cTn id="8" dur="500" fill="hold"/>
                                        <p:tgtEl>
                                          <p:spTgt spid="174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17420"/>
                                        </p:tgtEl>
                                        <p:attrNameLst>
                                          <p:attrName>style.visibility</p:attrName>
                                        </p:attrNameLst>
                                      </p:cBhvr>
                                      <p:to>
                                        <p:strVal val="visible"/>
                                      </p:to>
                                    </p:set>
                                    <p:animEffect>
                                      <p:cBhvr>
                                        <p:cTn id="12" dur="500"/>
                                        <p:tgtEl>
                                          <p:spTgt spid="17420"/>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7421"/>
                                        </p:tgtEl>
                                        <p:attrNameLst>
                                          <p:attrName>style.visibility</p:attrName>
                                        </p:attrNameLst>
                                      </p:cBhvr>
                                      <p:to>
                                        <p:strVal val="visible"/>
                                      </p:to>
                                    </p:set>
                                    <p:anim calcmode="lin" valueType="num">
                                      <p:cBhvr>
                                        <p:cTn id="16" dur="500" fill="hold"/>
                                        <p:tgtEl>
                                          <p:spTgt spid="17421"/>
                                        </p:tgtEl>
                                        <p:attrNameLst>
                                          <p:attrName>ppt_w</p:attrName>
                                        </p:attrNameLst>
                                      </p:cBhvr>
                                      <p:tavLst>
                                        <p:tav tm="0">
                                          <p:val>
                                            <p:fltVal val="0"/>
                                          </p:val>
                                        </p:tav>
                                        <p:tav tm="100000">
                                          <p:val>
                                            <p:strVal val="#ppt_w"/>
                                          </p:val>
                                        </p:tav>
                                      </p:tavLst>
                                    </p:anim>
                                    <p:anim calcmode="lin" valueType="num">
                                      <p:cBhvr>
                                        <p:cTn id="17" dur="500" fill="hold"/>
                                        <p:tgtEl>
                                          <p:spTgt spid="17421"/>
                                        </p:tgtEl>
                                        <p:attrNameLst>
                                          <p:attrName>ppt_h</p:attrName>
                                        </p:attrNameLst>
                                      </p:cBhvr>
                                      <p:tavLst>
                                        <p:tav tm="0">
                                          <p:val>
                                            <p:fltVal val="0"/>
                                          </p:val>
                                        </p:tav>
                                        <p:tav tm="100000">
                                          <p:val>
                                            <p:strVal val="#ppt_h"/>
                                          </p:val>
                                        </p:tav>
                                      </p:tavLst>
                                    </p:anim>
                                    <p:animEffect>
                                      <p:cBhvr>
                                        <p:cTn id="18" dur="500"/>
                                        <p:tgtEl>
                                          <p:spTgt spid="17421"/>
                                        </p:tgtEl>
                                      </p:cBhvr>
                                    </p:animEffect>
                                  </p:childTnLst>
                                </p:cTn>
                              </p:par>
                            </p:childTnLst>
                          </p:cTn>
                        </p:par>
                        <p:par>
                          <p:cTn id="19" fill="hold">
                            <p:stCondLst>
                              <p:cond delay="1500"/>
                            </p:stCondLst>
                            <p:childTnLst>
                              <p:par>
                                <p:cTn id="20" presetID="45" presetClass="entr" presetSubtype="0" fill="hold" nodeType="afterEffect">
                                  <p:stCondLst>
                                    <p:cond delay="0"/>
                                  </p:stCondLst>
                                  <p:childTnLst>
                                    <p:set>
                                      <p:cBhvr>
                                        <p:cTn id="21" dur="1" fill="hold">
                                          <p:stCondLst>
                                            <p:cond delay="0"/>
                                          </p:stCondLst>
                                        </p:cTn>
                                        <p:tgtEl>
                                          <p:spTgt spid="17435"/>
                                        </p:tgtEl>
                                        <p:attrNameLst>
                                          <p:attrName>style.visibility</p:attrName>
                                        </p:attrNameLst>
                                      </p:cBhvr>
                                      <p:to>
                                        <p:strVal val="visible"/>
                                      </p:to>
                                    </p:set>
                                    <p:animEffect>
                                      <p:cBhvr>
                                        <p:cTn id="22" dur="500"/>
                                        <p:tgtEl>
                                          <p:spTgt spid="17435"/>
                                        </p:tgtEl>
                                      </p:cBhvr>
                                    </p:animEffect>
                                    <p:anim calcmode="lin" valueType="num">
                                      <p:cBhvr>
                                        <p:cTn id="23" dur="500" fill="hold"/>
                                        <p:tgtEl>
                                          <p:spTgt spid="17435"/>
                                        </p:tgtEl>
                                        <p:attrNameLst>
                                          <p:attrName>ppt_w</p:attrName>
                                        </p:attrNameLst>
                                      </p:cBhvr>
                                      <p:tavLst>
                                        <p:tav tm="0" fmla="#ppt_w*sin(2.5*pi*$)">
                                          <p:val>
                                            <p:fltVal val="0"/>
                                          </p:val>
                                        </p:tav>
                                        <p:tav tm="100000">
                                          <p:val>
                                            <p:fltVal val="1"/>
                                          </p:val>
                                        </p:tav>
                                      </p:tavLst>
                                    </p:anim>
                                    <p:anim calcmode="lin" valueType="num">
                                      <p:cBhvr>
                                        <p:cTn id="24" dur="500" fill="hold"/>
                                        <p:tgtEl>
                                          <p:spTgt spid="17435"/>
                                        </p:tgtEl>
                                        <p:attrNameLst>
                                          <p:attrName>ppt_h</p:attrName>
                                        </p:attrNameLst>
                                      </p:cBhvr>
                                      <p:tavLst>
                                        <p:tav tm="0">
                                          <p:val>
                                            <p:strVal val="#ppt_h"/>
                                          </p:val>
                                        </p:tav>
                                        <p:tav tm="100000">
                                          <p:val>
                                            <p:strVal val="#ppt_h"/>
                                          </p:val>
                                        </p:tav>
                                      </p:tavLst>
                                    </p:anim>
                                  </p:childTnLst>
                                </p:cTn>
                              </p:par>
                            </p:childTnLst>
                          </p:cTn>
                        </p:par>
                        <p:par>
                          <p:cTn id="25" fill="hold">
                            <p:stCondLst>
                              <p:cond delay="2000"/>
                            </p:stCondLst>
                            <p:childTnLst>
                              <p:par>
                                <p:cTn id="26" presetID="12" presetClass="entr" presetSubtype="4" fill="hold" grpId="0" nodeType="afterEffect">
                                  <p:stCondLst>
                                    <p:cond delay="0"/>
                                  </p:stCondLst>
                                  <p:childTnLst>
                                    <p:set>
                                      <p:cBhvr>
                                        <p:cTn id="27" dur="1" fill="hold">
                                          <p:stCondLst>
                                            <p:cond delay="0"/>
                                          </p:stCondLst>
                                        </p:cTn>
                                        <p:tgtEl>
                                          <p:spTgt spid="17422"/>
                                        </p:tgtEl>
                                        <p:attrNameLst>
                                          <p:attrName>style.visibility</p:attrName>
                                        </p:attrNameLst>
                                      </p:cBhvr>
                                      <p:to>
                                        <p:strVal val="visible"/>
                                      </p:to>
                                    </p:set>
                                    <p:anim calcmode="lin" valueType="num">
                                      <p:cBhvr>
                                        <p:cTn id="28" dur="500"/>
                                        <p:tgtEl>
                                          <p:spTgt spid="17422"/>
                                        </p:tgtEl>
                                        <p:attrNameLst>
                                          <p:attrName>ppt_y</p:attrName>
                                        </p:attrNameLst>
                                      </p:cBhvr>
                                      <p:tavLst>
                                        <p:tav tm="0">
                                          <p:val>
                                            <p:strVal val="#ppt_y+#ppt_h*1.125000"/>
                                          </p:val>
                                        </p:tav>
                                        <p:tav tm="100000">
                                          <p:val>
                                            <p:strVal val="#ppt_y"/>
                                          </p:val>
                                        </p:tav>
                                      </p:tavLst>
                                    </p:anim>
                                    <p:animEffect>
                                      <p:cBhvr>
                                        <p:cTn id="29" dur="500"/>
                                        <p:tgtEl>
                                          <p:spTgt spid="17422"/>
                                        </p:tgtEl>
                                      </p:cBhvr>
                                    </p:animEffect>
                                  </p:childTnLst>
                                </p:cTn>
                              </p:par>
                            </p:childTnLst>
                          </p:cTn>
                        </p:par>
                        <p:par>
                          <p:cTn id="30" fill="hold">
                            <p:stCondLst>
                              <p:cond delay="2500"/>
                            </p:stCondLst>
                            <p:childTnLst>
                              <p:par>
                                <p:cTn id="31" presetID="23" presetClass="entr" presetSubtype="16" fill="hold" nodeType="afterEffect">
                                  <p:stCondLst>
                                    <p:cond delay="0"/>
                                  </p:stCondLst>
                                  <p:childTnLst>
                                    <p:set>
                                      <p:cBhvr>
                                        <p:cTn id="32" dur="1" fill="hold">
                                          <p:stCondLst>
                                            <p:cond delay="0"/>
                                          </p:stCondLst>
                                        </p:cTn>
                                        <p:tgtEl>
                                          <p:spTgt spid="17443"/>
                                        </p:tgtEl>
                                        <p:attrNameLst>
                                          <p:attrName>style.visibility</p:attrName>
                                        </p:attrNameLst>
                                      </p:cBhvr>
                                      <p:to>
                                        <p:strVal val="visible"/>
                                      </p:to>
                                    </p:set>
                                    <p:anim calcmode="lin" valueType="num">
                                      <p:cBhvr>
                                        <p:cTn id="33" dur="500" fill="hold"/>
                                        <p:tgtEl>
                                          <p:spTgt spid="17443"/>
                                        </p:tgtEl>
                                        <p:attrNameLst>
                                          <p:attrName>ppt_w</p:attrName>
                                        </p:attrNameLst>
                                      </p:cBhvr>
                                      <p:tavLst>
                                        <p:tav tm="0">
                                          <p:val>
                                            <p:fltVal val="0"/>
                                          </p:val>
                                        </p:tav>
                                        <p:tav tm="100000">
                                          <p:val>
                                            <p:strVal val="#ppt_w"/>
                                          </p:val>
                                        </p:tav>
                                      </p:tavLst>
                                    </p:anim>
                                    <p:anim calcmode="lin" valueType="num">
                                      <p:cBhvr>
                                        <p:cTn id="34" dur="500" fill="hold"/>
                                        <p:tgtEl>
                                          <p:spTgt spid="17443"/>
                                        </p:tgtEl>
                                        <p:attrNameLst>
                                          <p:attrName>ppt_h</p:attrName>
                                        </p:attrNameLst>
                                      </p:cBhvr>
                                      <p:tavLst>
                                        <p:tav tm="0">
                                          <p:val>
                                            <p:fltVal val="0"/>
                                          </p:val>
                                        </p:tav>
                                        <p:tav tm="100000">
                                          <p:val>
                                            <p:strVal val="#ppt_h"/>
                                          </p:val>
                                        </p:tav>
                                      </p:tavLst>
                                    </p:anim>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17423"/>
                                        </p:tgtEl>
                                        <p:attrNameLst>
                                          <p:attrName>style.visibility</p:attrName>
                                        </p:attrNameLst>
                                      </p:cBhvr>
                                      <p:to>
                                        <p:strVal val="visible"/>
                                      </p:to>
                                    </p:set>
                                    <p:animEffect>
                                      <p:cBhvr>
                                        <p:cTn id="38" dur="500"/>
                                        <p:tgtEl>
                                          <p:spTgt spid="17423"/>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17428"/>
                                        </p:tgtEl>
                                        <p:attrNameLst>
                                          <p:attrName>style.visibility</p:attrName>
                                        </p:attrNameLst>
                                      </p:cBhvr>
                                      <p:to>
                                        <p:strVal val="visible"/>
                                      </p:to>
                                    </p:set>
                                    <p:anim calcmode="lin" valueType="num">
                                      <p:cBhvr>
                                        <p:cTn id="42" dur="500"/>
                                        <p:tgtEl>
                                          <p:spTgt spid="17428"/>
                                        </p:tgtEl>
                                        <p:attrNameLst>
                                          <p:attrName>ppt_y</p:attrName>
                                        </p:attrNameLst>
                                      </p:cBhvr>
                                      <p:tavLst>
                                        <p:tav tm="0">
                                          <p:val>
                                            <p:strVal val="#ppt_y+#ppt_h*1.125000"/>
                                          </p:val>
                                        </p:tav>
                                        <p:tav tm="100000">
                                          <p:val>
                                            <p:strVal val="#ppt_y"/>
                                          </p:val>
                                        </p:tav>
                                      </p:tavLst>
                                    </p:anim>
                                    <p:animEffect>
                                      <p:cBhvr>
                                        <p:cTn id="43" dur="500"/>
                                        <p:tgtEl>
                                          <p:spTgt spid="17428"/>
                                        </p:tgtEl>
                                      </p:cBhvr>
                                    </p:animEffect>
                                  </p:childTnLst>
                                </p:cTn>
                              </p:par>
                            </p:childTnLst>
                          </p:cTn>
                        </p:par>
                        <p:par>
                          <p:cTn id="44" fill="hold">
                            <p:stCondLst>
                              <p:cond delay="4000"/>
                            </p:stCondLst>
                            <p:childTnLst>
                              <p:par>
                                <p:cTn id="45" presetID="23" presetClass="entr" presetSubtype="16" fill="hold" nodeType="afterEffect">
                                  <p:stCondLst>
                                    <p:cond delay="0"/>
                                  </p:stCondLst>
                                  <p:childTnLst>
                                    <p:set>
                                      <p:cBhvr>
                                        <p:cTn id="46" dur="1" fill="hold">
                                          <p:stCondLst>
                                            <p:cond delay="0"/>
                                          </p:stCondLst>
                                        </p:cTn>
                                        <p:tgtEl>
                                          <p:spTgt spid="17448"/>
                                        </p:tgtEl>
                                        <p:attrNameLst>
                                          <p:attrName>style.visibility</p:attrName>
                                        </p:attrNameLst>
                                      </p:cBhvr>
                                      <p:to>
                                        <p:strVal val="visible"/>
                                      </p:to>
                                    </p:set>
                                    <p:anim calcmode="lin" valueType="num">
                                      <p:cBhvr>
                                        <p:cTn id="47" dur="500" fill="hold"/>
                                        <p:tgtEl>
                                          <p:spTgt spid="17448"/>
                                        </p:tgtEl>
                                        <p:attrNameLst>
                                          <p:attrName>ppt_w</p:attrName>
                                        </p:attrNameLst>
                                      </p:cBhvr>
                                      <p:tavLst>
                                        <p:tav tm="0">
                                          <p:val>
                                            <p:fltVal val="0"/>
                                          </p:val>
                                        </p:tav>
                                        <p:tav tm="100000">
                                          <p:val>
                                            <p:strVal val="#ppt_w"/>
                                          </p:val>
                                        </p:tav>
                                      </p:tavLst>
                                    </p:anim>
                                    <p:anim calcmode="lin" valueType="num">
                                      <p:cBhvr>
                                        <p:cTn id="48" dur="500" fill="hold"/>
                                        <p:tgtEl>
                                          <p:spTgt spid="17448"/>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17424"/>
                                        </p:tgtEl>
                                        <p:attrNameLst>
                                          <p:attrName>style.visibility</p:attrName>
                                        </p:attrNameLst>
                                      </p:cBhvr>
                                      <p:to>
                                        <p:strVal val="visible"/>
                                      </p:to>
                                    </p:set>
                                    <p:animEffect>
                                      <p:cBhvr>
                                        <p:cTn id="52" dur="500"/>
                                        <p:tgtEl>
                                          <p:spTgt spid="17424"/>
                                        </p:tgtEl>
                                      </p:cBhvr>
                                    </p:animEffect>
                                  </p:childTnLst>
                                </p:cTn>
                              </p:par>
                            </p:childTnLst>
                          </p:cTn>
                        </p:par>
                        <p:par>
                          <p:cTn id="53" fill="hold">
                            <p:stCondLst>
                              <p:cond delay="5000"/>
                            </p:stCondLst>
                            <p:childTnLst>
                              <p:par>
                                <p:cTn id="54" presetID="16" presetClass="entr" presetSubtype="42" fill="hold" grpId="0" nodeType="afterEffect">
                                  <p:stCondLst>
                                    <p:cond delay="0"/>
                                  </p:stCondLst>
                                  <p:childTnLst>
                                    <p:set>
                                      <p:cBhvr>
                                        <p:cTn id="55" dur="1" fill="hold">
                                          <p:stCondLst>
                                            <p:cond delay="0"/>
                                          </p:stCondLst>
                                        </p:cTn>
                                        <p:tgtEl>
                                          <p:spTgt spid="17425"/>
                                        </p:tgtEl>
                                        <p:attrNameLst>
                                          <p:attrName>style.visibility</p:attrName>
                                        </p:attrNameLst>
                                      </p:cBhvr>
                                      <p:to>
                                        <p:strVal val="visible"/>
                                      </p:to>
                                    </p:set>
                                    <p:animEffect>
                                      <p:cBhvr>
                                        <p:cTn id="56" dur="500"/>
                                        <p:tgtEl>
                                          <p:spTgt spid="17425"/>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17426"/>
                                        </p:tgtEl>
                                        <p:attrNameLst>
                                          <p:attrName>style.visibility</p:attrName>
                                        </p:attrNameLst>
                                      </p:cBhvr>
                                      <p:to>
                                        <p:strVal val="visible"/>
                                      </p:to>
                                    </p:set>
                                    <p:animEffect>
                                      <p:cBhvr>
                                        <p:cTn id="60" dur="500"/>
                                        <p:tgtEl>
                                          <p:spTgt spid="17426"/>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17427"/>
                                        </p:tgtEl>
                                        <p:attrNameLst>
                                          <p:attrName>style.visibility</p:attrName>
                                        </p:attrNameLst>
                                      </p:cBhvr>
                                      <p:to>
                                        <p:strVal val="visible"/>
                                      </p:to>
                                    </p:set>
                                    <p:animEffect>
                                      <p:cBhvr>
                                        <p:cTn id="64" dur="500"/>
                                        <p:tgtEl>
                                          <p:spTgt spid="17427"/>
                                        </p:tgtEl>
                                      </p:cBhvr>
                                    </p:animEffect>
                                  </p:childTnLst>
                                </p:cTn>
                              </p:par>
                            </p:childTnLst>
                          </p:cTn>
                        </p:par>
                        <p:par>
                          <p:cTn id="65" fill="hold">
                            <p:stCondLst>
                              <p:cond delay="6500"/>
                            </p:stCondLst>
                            <p:childTnLst>
                              <p:par>
                                <p:cTn id="66" presetID="12" presetClass="entr" presetSubtype="4" fill="hold" grpId="0" nodeType="afterEffect">
                                  <p:stCondLst>
                                    <p:cond delay="0"/>
                                  </p:stCondLst>
                                  <p:childTnLst>
                                    <p:set>
                                      <p:cBhvr>
                                        <p:cTn id="67" dur="1" fill="hold">
                                          <p:stCondLst>
                                            <p:cond delay="0"/>
                                          </p:stCondLst>
                                        </p:cTn>
                                        <p:tgtEl>
                                          <p:spTgt spid="17429"/>
                                        </p:tgtEl>
                                        <p:attrNameLst>
                                          <p:attrName>style.visibility</p:attrName>
                                        </p:attrNameLst>
                                      </p:cBhvr>
                                      <p:to>
                                        <p:strVal val="visible"/>
                                      </p:to>
                                    </p:set>
                                    <p:anim calcmode="lin" valueType="num">
                                      <p:cBhvr>
                                        <p:cTn id="68" dur="500"/>
                                        <p:tgtEl>
                                          <p:spTgt spid="17429"/>
                                        </p:tgtEl>
                                        <p:attrNameLst>
                                          <p:attrName>ppt_y</p:attrName>
                                        </p:attrNameLst>
                                      </p:cBhvr>
                                      <p:tavLst>
                                        <p:tav tm="0">
                                          <p:val>
                                            <p:strVal val="#ppt_y+#ppt_h*1.125000"/>
                                          </p:val>
                                        </p:tav>
                                        <p:tav tm="100000">
                                          <p:val>
                                            <p:strVal val="#ppt_y"/>
                                          </p:val>
                                        </p:tav>
                                      </p:tavLst>
                                    </p:anim>
                                    <p:animEffect>
                                      <p:cBhvr>
                                        <p:cTn id="69" dur="500"/>
                                        <p:tgtEl>
                                          <p:spTgt spid="17429"/>
                                        </p:tgtEl>
                                      </p:cBhvr>
                                    </p:animEffect>
                                  </p:childTnLst>
                                </p:cTn>
                              </p:par>
                            </p:childTnLst>
                          </p:cTn>
                        </p:par>
                        <p:par>
                          <p:cTn id="70" fill="hold">
                            <p:stCondLst>
                              <p:cond delay="7000"/>
                            </p:stCondLst>
                            <p:childTnLst>
                              <p:par>
                                <p:cTn id="71" presetID="12" presetClass="entr" presetSubtype="4" fill="hold" grpId="0" nodeType="afterEffect">
                                  <p:stCondLst>
                                    <p:cond delay="0"/>
                                  </p:stCondLst>
                                  <p:childTnLst>
                                    <p:set>
                                      <p:cBhvr>
                                        <p:cTn id="72" dur="1" fill="hold">
                                          <p:stCondLst>
                                            <p:cond delay="0"/>
                                          </p:stCondLst>
                                        </p:cTn>
                                        <p:tgtEl>
                                          <p:spTgt spid="17430"/>
                                        </p:tgtEl>
                                        <p:attrNameLst>
                                          <p:attrName>style.visibility</p:attrName>
                                        </p:attrNameLst>
                                      </p:cBhvr>
                                      <p:to>
                                        <p:strVal val="visible"/>
                                      </p:to>
                                    </p:set>
                                    <p:anim calcmode="lin" valueType="num">
                                      <p:cBhvr>
                                        <p:cTn id="73" dur="500"/>
                                        <p:tgtEl>
                                          <p:spTgt spid="17430"/>
                                        </p:tgtEl>
                                        <p:attrNameLst>
                                          <p:attrName>ppt_y</p:attrName>
                                        </p:attrNameLst>
                                      </p:cBhvr>
                                      <p:tavLst>
                                        <p:tav tm="0">
                                          <p:val>
                                            <p:strVal val="#ppt_y+#ppt_h*1.125000"/>
                                          </p:val>
                                        </p:tav>
                                        <p:tav tm="100000">
                                          <p:val>
                                            <p:strVal val="#ppt_y"/>
                                          </p:val>
                                        </p:tav>
                                      </p:tavLst>
                                    </p:anim>
                                    <p:animEffect>
                                      <p:cBhvr>
                                        <p:cTn id="74" dur="500"/>
                                        <p:tgtEl>
                                          <p:spTgt spid="17430"/>
                                        </p:tgtEl>
                                      </p:cBhvr>
                                    </p:animEffect>
                                  </p:childTnLst>
                                </p:cTn>
                              </p:par>
                            </p:childTnLst>
                          </p:cTn>
                        </p:par>
                        <p:par>
                          <p:cTn id="75" fill="hold">
                            <p:stCondLst>
                              <p:cond delay="7500"/>
                            </p:stCondLst>
                            <p:childTnLst>
                              <p:par>
                                <p:cTn id="76" presetID="12" presetClass="entr" presetSubtype="4" fill="hold" grpId="0" nodeType="afterEffect">
                                  <p:stCondLst>
                                    <p:cond delay="0"/>
                                  </p:stCondLst>
                                  <p:childTnLst>
                                    <p:set>
                                      <p:cBhvr>
                                        <p:cTn id="77" dur="1" fill="hold">
                                          <p:stCondLst>
                                            <p:cond delay="0"/>
                                          </p:stCondLst>
                                        </p:cTn>
                                        <p:tgtEl>
                                          <p:spTgt spid="17431"/>
                                        </p:tgtEl>
                                        <p:attrNameLst>
                                          <p:attrName>style.visibility</p:attrName>
                                        </p:attrNameLst>
                                      </p:cBhvr>
                                      <p:to>
                                        <p:strVal val="visible"/>
                                      </p:to>
                                    </p:set>
                                    <p:anim calcmode="lin" valueType="num">
                                      <p:cBhvr>
                                        <p:cTn id="78" dur="500"/>
                                        <p:tgtEl>
                                          <p:spTgt spid="17431"/>
                                        </p:tgtEl>
                                        <p:attrNameLst>
                                          <p:attrName>ppt_y</p:attrName>
                                        </p:attrNameLst>
                                      </p:cBhvr>
                                      <p:tavLst>
                                        <p:tav tm="0">
                                          <p:val>
                                            <p:strVal val="#ppt_y+#ppt_h*1.125000"/>
                                          </p:val>
                                        </p:tav>
                                        <p:tav tm="100000">
                                          <p:val>
                                            <p:strVal val="#ppt_y"/>
                                          </p:val>
                                        </p:tav>
                                      </p:tavLst>
                                    </p:anim>
                                    <p:animEffect>
                                      <p:cBhvr>
                                        <p:cTn id="79" dur="500"/>
                                        <p:tgtEl>
                                          <p:spTgt spid="174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20" grpId="0" bldLvl="0" autoUpdateAnimBg="0"/>
      <p:bldP spid="17421" grpId="0" bldLvl="0" animBg="1" autoUpdateAnimBg="0"/>
      <p:bldP spid="17422" grpId="0" bldLvl="0" autoUpdateAnimBg="0"/>
      <p:bldP spid="17423" grpId="0" animBg="1"/>
      <p:bldP spid="17424" grpId="0" animBg="1"/>
      <p:bldP spid="17425" grpId="0" animBg="1"/>
      <p:bldP spid="17426" grpId="0" animBg="1"/>
      <p:bldP spid="17427" grpId="0" animBg="1"/>
      <p:bldP spid="17428" grpId="0" bldLvl="0" autoUpdateAnimBg="0"/>
      <p:bldP spid="17429" grpId="0" bldLvl="0" autoUpdateAnimBg="0"/>
      <p:bldP spid="17430" grpId="0" bldLvl="0" autoUpdateAnimBg="0"/>
      <p:bldP spid="17431"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内容占位符 2"/>
          <p:cNvSpPr>
            <a:spLocks noGrp="1" noChangeArrowheads="1"/>
          </p:cNvSpPr>
          <p:nvPr>
            <p:ph idx="4294967295"/>
          </p:nvPr>
        </p:nvSpPr>
        <p:spPr bwMode="auto">
          <a:xfrm>
            <a:off x="838200" y="1825625"/>
            <a:ext cx="10515600" cy="4351338"/>
          </a:xfrm>
          <a:prstGeom prst="rect">
            <a:avLst/>
          </a:prstGeom>
          <a:noFill/>
          <a:ln/>
        </p:spPr>
        <p:txBody>
          <a:bodyPr/>
          <a:lstStyle/>
          <a:p>
            <a:pPr eaLnBrk="1" hangingPunct="1">
              <a:lnSpc>
                <a:spcPct val="120000"/>
              </a:lnSpc>
            </a:pPr>
            <a:r>
              <a:rPr lang="en-US" sz="2400"/>
              <a:t>1.</a:t>
            </a:r>
            <a:r>
              <a:rPr lang="zh-CN" altLang="en-US" sz="2400">
                <a:latin typeface="微软雅黑 Light" charset="-122"/>
                <a:ea typeface="微软雅黑 Light" charset="-122"/>
                <a:sym typeface="微软雅黑 Light" charset="-122"/>
              </a:rPr>
              <a:t>纳税人可以选择由其中一方按扣除标准的</a:t>
            </a:r>
            <a:r>
              <a:rPr lang="en-US" sz="2400">
                <a:latin typeface="微软雅黑 Light" charset="-122"/>
                <a:ea typeface="微软雅黑 Light" charset="-122"/>
                <a:sym typeface="微软雅黑 Light" charset="-122"/>
              </a:rPr>
              <a:t>100%</a:t>
            </a:r>
            <a:r>
              <a:rPr lang="zh-CN" altLang="en-US" sz="2400">
                <a:latin typeface="微软雅黑 Light" charset="-122"/>
                <a:ea typeface="微软雅黑 Light" charset="-122"/>
                <a:sym typeface="微软雅黑 Light" charset="-122"/>
              </a:rPr>
              <a:t>扣除，即每月</a:t>
            </a:r>
            <a:r>
              <a:rPr lang="en-US" sz="2400">
                <a:latin typeface="微软雅黑 Light" charset="-122"/>
                <a:ea typeface="微软雅黑 Light" charset="-122"/>
                <a:sym typeface="微软雅黑 Light" charset="-122"/>
              </a:rPr>
              <a:t>1000</a:t>
            </a:r>
            <a:r>
              <a:rPr lang="zh-CN" altLang="en-US" sz="2400">
                <a:latin typeface="微软雅黑 Light" charset="-122"/>
                <a:ea typeface="微软雅黑 Light" charset="-122"/>
                <a:sym typeface="微软雅黑 Light" charset="-122"/>
              </a:rPr>
              <a:t>元扣除，也可以选择由配偶双方分别按扣除标准的</a:t>
            </a:r>
            <a:r>
              <a:rPr lang="en-US" sz="2400">
                <a:latin typeface="微软雅黑 Light" charset="-122"/>
                <a:ea typeface="微软雅黑 Light" charset="-122"/>
                <a:sym typeface="微软雅黑 Light" charset="-122"/>
              </a:rPr>
              <a:t>50%</a:t>
            </a:r>
            <a:r>
              <a:rPr lang="zh-CN" altLang="en-US" sz="2400">
                <a:latin typeface="微软雅黑 Light" charset="-122"/>
                <a:ea typeface="微软雅黑 Light" charset="-122"/>
                <a:sym typeface="微软雅黑 Light" charset="-122"/>
              </a:rPr>
              <a:t>扣除，即一人每月</a:t>
            </a:r>
            <a:r>
              <a:rPr lang="en-US" sz="2400">
                <a:latin typeface="微软雅黑 Light" charset="-122"/>
                <a:ea typeface="微软雅黑 Light" charset="-122"/>
                <a:sym typeface="微软雅黑 Light" charset="-122"/>
              </a:rPr>
              <a:t>500</a:t>
            </a:r>
            <a:r>
              <a:rPr lang="zh-CN" altLang="en-US" sz="2400">
                <a:latin typeface="微软雅黑 Light" charset="-122"/>
                <a:ea typeface="微软雅黑 Light" charset="-122"/>
                <a:sym typeface="微软雅黑 Light" charset="-122"/>
              </a:rPr>
              <a:t>元扣除。 选定扣除方式后在一个纳税年度内不能变更。</a:t>
            </a:r>
          </a:p>
          <a:p>
            <a:pPr eaLnBrk="1" hangingPunct="1">
              <a:lnSpc>
                <a:spcPct val="120000"/>
              </a:lnSpc>
            </a:pPr>
            <a:r>
              <a:rPr lang="en-US" sz="2400"/>
              <a:t>2.</a:t>
            </a:r>
            <a:r>
              <a:rPr lang="zh-CN" altLang="en-US" sz="2400"/>
              <a:t>施教机构按规定组织实施的寒暑假连续计算</a:t>
            </a:r>
          </a:p>
          <a:p>
            <a:pPr>
              <a:lnSpc>
                <a:spcPct val="120000"/>
              </a:lnSpc>
            </a:pPr>
            <a:r>
              <a:rPr lang="en-US" sz="2400"/>
              <a:t>3.</a:t>
            </a:r>
            <a:r>
              <a:rPr lang="zh-CN" altLang="en-US" sz="2400"/>
              <a:t>因病或其他非主观原因休学且学籍继续保留的休学期间连续计算</a:t>
            </a:r>
          </a:p>
          <a:p>
            <a:pPr>
              <a:lnSpc>
                <a:spcPct val="120000"/>
              </a:lnSpc>
            </a:pPr>
            <a:r>
              <a:rPr lang="en-US" sz="2400"/>
              <a:t>4.</a:t>
            </a:r>
            <a:r>
              <a:rPr lang="zh-CN" altLang="en-US" sz="2400">
                <a:latin typeface="微软雅黑 Light" charset="-122"/>
                <a:ea typeface="微软雅黑 Light" charset="-122"/>
                <a:sym typeface="微软雅黑 Light" charset="-122"/>
              </a:rPr>
              <a:t>纳税人子女在中国境外接受教育的，纳税人应当留存境外学校录取通知书、留学签证等相关教育的证明资料备查。</a:t>
            </a:r>
          </a:p>
          <a:p>
            <a:pPr eaLnBrk="1" hangingPunct="1">
              <a:lnSpc>
                <a:spcPct val="120000"/>
              </a:lnSpc>
            </a:pPr>
            <a:r>
              <a:rPr lang="en-US" sz="2400">
                <a:latin typeface="微软雅黑 Light" charset="-122"/>
                <a:ea typeface="微软雅黑 Light" charset="-122"/>
                <a:sym typeface="微软雅黑 Light" charset="-122"/>
              </a:rPr>
              <a:t>5.</a:t>
            </a:r>
            <a:r>
              <a:rPr lang="zh-CN" altLang="en-US" sz="2400">
                <a:latin typeface="微软雅黑 Light" charset="-122"/>
                <a:ea typeface="微软雅黑 Light" charset="-122"/>
                <a:sym typeface="微软雅黑 Light" charset="-122"/>
              </a:rPr>
              <a:t>对于离异重组家庭子女，由子女父母双方协商决定，一个孩子总额不超过</a:t>
            </a:r>
            <a:r>
              <a:rPr lang="en-US" sz="2400">
                <a:latin typeface="微软雅黑 Light" charset="-122"/>
                <a:ea typeface="微软雅黑 Light" charset="-122"/>
                <a:sym typeface="微软雅黑 Light" charset="-122"/>
              </a:rPr>
              <a:t>1000</a:t>
            </a:r>
            <a:r>
              <a:rPr lang="zh-CN" altLang="en-US" sz="2400">
                <a:latin typeface="微软雅黑 Light" charset="-122"/>
                <a:ea typeface="微软雅黑 Light" charset="-122"/>
                <a:sym typeface="微软雅黑 Light" charset="-122"/>
              </a:rPr>
              <a:t>元</a:t>
            </a:r>
            <a:r>
              <a:rPr lang="en-US" sz="2400">
                <a:latin typeface="微软雅黑 Light" charset="-122"/>
                <a:ea typeface="微软雅黑 Light" charset="-122"/>
                <a:sym typeface="微软雅黑 Light" charset="-122"/>
              </a:rPr>
              <a:t>/</a:t>
            </a:r>
            <a:r>
              <a:rPr lang="zh-CN" altLang="en-US" sz="2400">
                <a:latin typeface="微软雅黑 Light" charset="-122"/>
                <a:ea typeface="微软雅黑 Light" charset="-122"/>
                <a:sym typeface="微软雅黑 Light" charset="-122"/>
              </a:rPr>
              <a:t>月，扣除人不能超过</a:t>
            </a:r>
            <a:r>
              <a:rPr lang="en-US" sz="2400">
                <a:latin typeface="微软雅黑 Light" charset="-122"/>
                <a:ea typeface="微软雅黑 Light" charset="-122"/>
                <a:sym typeface="微软雅黑 Light" charset="-122"/>
              </a:rPr>
              <a:t>2</a:t>
            </a:r>
            <a:r>
              <a:rPr lang="zh-CN" altLang="en-US" sz="2400">
                <a:latin typeface="微软雅黑 Light" charset="-122"/>
                <a:ea typeface="微软雅黑 Light" charset="-122"/>
                <a:sym typeface="微软雅黑 Light" charset="-122"/>
              </a:rPr>
              <a:t>个。</a:t>
            </a:r>
          </a:p>
          <a:p>
            <a:pPr eaLnBrk="1" hangingPunct="1">
              <a:lnSpc>
                <a:spcPct val="120000"/>
              </a:lnSpc>
            </a:pPr>
            <a:endParaRPr lang="zh-CN" altLang="en-US" sz="2400"/>
          </a:p>
        </p:txBody>
      </p:sp>
      <p:sp>
        <p:nvSpPr>
          <p:cNvPr id="18435" name="标题 3"/>
          <p:cNvSpPr>
            <a:spLocks noGrp="1" noChangeArrowheads="1"/>
          </p:cNvSpPr>
          <p:nvPr>
            <p:ph type="title" idx="4294967295"/>
          </p:nvPr>
        </p:nvSpPr>
        <p:spPr>
          <a:xfrm>
            <a:off x="1352550" y="390525"/>
            <a:ext cx="8636000" cy="1025525"/>
          </a:xfrm>
          <a:prstGeom prst="ellipse">
            <a:avLst/>
          </a:prstGeom>
          <a:solidFill>
            <a:srgbClr val="0000FF"/>
          </a:solidFill>
          <a:ln w="38100" cap="flat">
            <a:solidFill>
              <a:schemeClr val="bg1"/>
            </a:solidFill>
            <a:bevel/>
          </a:ln>
        </p:spPr>
        <p:txBody>
          <a:bodyPr/>
          <a:lstStyle/>
          <a:p>
            <a:pPr algn="ctr" eaLnBrk="1" hangingPunct="1"/>
            <a:r>
              <a:rPr lang="zh-CN" altLang="en-US">
                <a:solidFill>
                  <a:srgbClr val="FFFFFF"/>
                </a:solidFill>
                <a:latin typeface="等线" charset="0"/>
                <a:ea typeface="宋体" pitchFamily="2" charset="-122"/>
                <a:sym typeface="等线" charset="0"/>
              </a:rPr>
              <a:t>    </a:t>
            </a:r>
            <a:r>
              <a:rPr lang="zh-CN" altLang="en-US" sz="3600">
                <a:solidFill>
                  <a:srgbClr val="FFFFFF"/>
                </a:solidFill>
                <a:latin typeface="等线" charset="0"/>
                <a:ea typeface="宋体" pitchFamily="2" charset="-122"/>
                <a:sym typeface="等线" charset="0"/>
              </a:rPr>
              <a:t>子女教育专项附加扣除</a:t>
            </a:r>
            <a:endParaRPr lang="zh-CN" altLang="en-US">
              <a:ea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anim calcmode="lin" valueType="num">
                                      <p:cBhvr>
                                        <p:cTn id="7" dur="500" fill="hold"/>
                                        <p:tgtEl>
                                          <p:spTgt spid="18434">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1843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434">
                                            <p:txEl>
                                              <p:pRg st="1" end="1"/>
                                            </p:txEl>
                                          </p:spTgt>
                                        </p:tgtEl>
                                        <p:attrNameLst>
                                          <p:attrName>style.visibility</p:attrName>
                                        </p:attrNameLst>
                                      </p:cBhvr>
                                      <p:to>
                                        <p:strVal val="visible"/>
                                      </p:to>
                                    </p:set>
                                    <p:anim calcmode="lin" valueType="num">
                                      <p:cBhvr>
                                        <p:cTn id="13" dur="500" fill="hold"/>
                                        <p:tgtEl>
                                          <p:spTgt spid="18434">
                                            <p:txEl>
                                              <p:pRg st="1" end="1"/>
                                            </p:txEl>
                                          </p:spTgt>
                                        </p:tgtEl>
                                        <p:attrNameLst>
                                          <p:attrName>ppt_x</p:attrName>
                                        </p:attrNameLst>
                                      </p:cBhvr>
                                      <p:tavLst>
                                        <p:tav tm="0">
                                          <p:val>
                                            <p:strVal val="#ppt_x"/>
                                          </p:val>
                                        </p:tav>
                                        <p:tav tm="100000">
                                          <p:val>
                                            <p:strVal val="#ppt_x"/>
                                          </p:val>
                                        </p:tav>
                                      </p:tavLst>
                                    </p:anim>
                                    <p:anim calcmode="lin" valueType="num">
                                      <p:cBhvr>
                                        <p:cTn id="14" dur="500" fill="hold"/>
                                        <p:tgtEl>
                                          <p:spTgt spid="1843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8434">
                                            <p:txEl>
                                              <p:pRg st="2" end="2"/>
                                            </p:txEl>
                                          </p:spTgt>
                                        </p:tgtEl>
                                        <p:attrNameLst>
                                          <p:attrName>style.visibility</p:attrName>
                                        </p:attrNameLst>
                                      </p:cBhvr>
                                      <p:to>
                                        <p:strVal val="visible"/>
                                      </p:to>
                                    </p:set>
                                    <p:anim calcmode="lin" valueType="num">
                                      <p:cBhvr>
                                        <p:cTn id="19" dur="500" fill="hold"/>
                                        <p:tgtEl>
                                          <p:spTgt spid="18434">
                                            <p:txEl>
                                              <p:pRg st="2" end="2"/>
                                            </p:txEl>
                                          </p:spTgt>
                                        </p:tgtEl>
                                        <p:attrNameLst>
                                          <p:attrName>ppt_x</p:attrName>
                                        </p:attrNameLst>
                                      </p:cBhvr>
                                      <p:tavLst>
                                        <p:tav tm="0">
                                          <p:val>
                                            <p:strVal val="#ppt_x"/>
                                          </p:val>
                                        </p:tav>
                                        <p:tav tm="100000">
                                          <p:val>
                                            <p:strVal val="#ppt_x"/>
                                          </p:val>
                                        </p:tav>
                                      </p:tavLst>
                                    </p:anim>
                                    <p:anim calcmode="lin" valueType="num">
                                      <p:cBhvr>
                                        <p:cTn id="20" dur="500" fill="hold"/>
                                        <p:tgtEl>
                                          <p:spTgt spid="1843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8434">
                                            <p:txEl>
                                              <p:pRg st="3" end="3"/>
                                            </p:txEl>
                                          </p:spTgt>
                                        </p:tgtEl>
                                        <p:attrNameLst>
                                          <p:attrName>style.visibility</p:attrName>
                                        </p:attrNameLst>
                                      </p:cBhvr>
                                      <p:to>
                                        <p:strVal val="visible"/>
                                      </p:to>
                                    </p:set>
                                    <p:anim calcmode="lin" valueType="num">
                                      <p:cBhvr>
                                        <p:cTn id="25" dur="500" fill="hold"/>
                                        <p:tgtEl>
                                          <p:spTgt spid="18434">
                                            <p:txEl>
                                              <p:pRg st="3" end="3"/>
                                            </p:txEl>
                                          </p:spTgt>
                                        </p:tgtEl>
                                        <p:attrNameLst>
                                          <p:attrName>ppt_x</p:attrName>
                                        </p:attrNameLst>
                                      </p:cBhvr>
                                      <p:tavLst>
                                        <p:tav tm="0">
                                          <p:val>
                                            <p:strVal val="#ppt_x"/>
                                          </p:val>
                                        </p:tav>
                                        <p:tav tm="100000">
                                          <p:val>
                                            <p:strVal val="#ppt_x"/>
                                          </p:val>
                                        </p:tav>
                                      </p:tavLst>
                                    </p:anim>
                                    <p:anim calcmode="lin" valueType="num">
                                      <p:cBhvr>
                                        <p:cTn id="26" dur="500" fill="hold"/>
                                        <p:tgtEl>
                                          <p:spTgt spid="1843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8434">
                                            <p:txEl>
                                              <p:pRg st="4" end="4"/>
                                            </p:txEl>
                                          </p:spTgt>
                                        </p:tgtEl>
                                        <p:attrNameLst>
                                          <p:attrName>style.visibility</p:attrName>
                                        </p:attrNameLst>
                                      </p:cBhvr>
                                      <p:to>
                                        <p:strVal val="visible"/>
                                      </p:to>
                                    </p:set>
                                    <p:anim calcmode="lin" valueType="num">
                                      <p:cBhvr>
                                        <p:cTn id="31" dur="500" fill="hold"/>
                                        <p:tgtEl>
                                          <p:spTgt spid="18434">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1843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p:cNvSpPr>
            <a:spLocks noGrp="1" noChangeArrowheads="1"/>
          </p:cNvSpPr>
          <p:nvPr>
            <p:ph type="title" idx="4294967295"/>
          </p:nvPr>
        </p:nvSpPr>
        <p:spPr>
          <a:xfrm>
            <a:off x="838200" y="908050"/>
            <a:ext cx="10515600" cy="1325563"/>
          </a:xfrm>
          <a:ln/>
        </p:spPr>
        <p:txBody>
          <a:bodyPr/>
          <a:lstStyle/>
          <a:p>
            <a:pPr eaLnBrk="1" hangingPunct="1"/>
            <a:r>
              <a:rPr lang="zh-CN" altLang="en-US">
                <a:ea typeface="宋体" pitchFamily="2" charset="-122"/>
              </a:rPr>
              <a:t>举例说明：</a:t>
            </a:r>
            <a:br>
              <a:rPr lang="zh-CN" altLang="en-US">
                <a:ea typeface="宋体" pitchFamily="2" charset="-122"/>
              </a:rPr>
            </a:br>
            <a:endParaRPr lang="zh-CN" altLang="en-US">
              <a:ea typeface="宋体" pitchFamily="2" charset="-122"/>
            </a:endParaRPr>
          </a:p>
        </p:txBody>
      </p:sp>
      <p:sp>
        <p:nvSpPr>
          <p:cNvPr id="19459" name="文本框 3"/>
          <p:cNvSpPr>
            <a:spLocks noChangeArrowheads="1"/>
          </p:cNvSpPr>
          <p:nvPr/>
        </p:nvSpPr>
        <p:spPr bwMode="auto">
          <a:xfrm>
            <a:off x="1419225" y="1951038"/>
            <a:ext cx="8940800" cy="954087"/>
          </a:xfrm>
          <a:prstGeom prst="rect">
            <a:avLst/>
          </a:prstGeom>
          <a:noFill/>
          <a:ln w="9525">
            <a:noFill/>
            <a:miter lim="800000"/>
            <a:headEnd/>
            <a:tailEnd/>
          </a:ln>
        </p:spPr>
        <p:txBody>
          <a:bodyPr>
            <a:spAutoFit/>
          </a:bodyPr>
          <a:lstStyle/>
          <a:p>
            <a:r>
              <a:rPr lang="zh-CN" altLang="en-US" sz="2800">
                <a:solidFill>
                  <a:srgbClr val="000000"/>
                </a:solidFill>
                <a:ea typeface="黑体" pitchFamily="2" charset="-122"/>
              </a:rPr>
              <a:t>纳税人小张和小李是夫妻，有两个子女，大女儿</a:t>
            </a:r>
            <a:r>
              <a:rPr lang="en-US" sz="2800">
                <a:solidFill>
                  <a:srgbClr val="000000"/>
                </a:solidFill>
                <a:ea typeface="黑体" pitchFamily="2" charset="-122"/>
              </a:rPr>
              <a:t>A</a:t>
            </a:r>
            <a:r>
              <a:rPr lang="zh-CN" altLang="en-US" sz="2800">
                <a:solidFill>
                  <a:srgbClr val="000000"/>
                </a:solidFill>
                <a:ea typeface="黑体" pitchFamily="2" charset="-122"/>
              </a:rPr>
              <a:t>目前就读某大学一年级，二女儿</a:t>
            </a:r>
            <a:r>
              <a:rPr lang="en-US" sz="2800">
                <a:solidFill>
                  <a:srgbClr val="000000"/>
                </a:solidFill>
                <a:ea typeface="黑体" pitchFamily="2" charset="-122"/>
              </a:rPr>
              <a:t>B</a:t>
            </a:r>
            <a:r>
              <a:rPr lang="zh-CN" altLang="en-US" sz="2800">
                <a:solidFill>
                  <a:srgbClr val="000000"/>
                </a:solidFill>
                <a:ea typeface="黑体" pitchFamily="2" charset="-122"/>
              </a:rPr>
              <a:t>刚</a:t>
            </a:r>
            <a:r>
              <a:rPr lang="en-US" sz="2800">
                <a:solidFill>
                  <a:srgbClr val="000000"/>
                </a:solidFill>
                <a:ea typeface="黑体" pitchFamily="2" charset="-122"/>
              </a:rPr>
              <a:t>4</a:t>
            </a:r>
            <a:r>
              <a:rPr lang="zh-CN" altLang="en-US" sz="2800">
                <a:solidFill>
                  <a:srgbClr val="000000"/>
                </a:solidFill>
                <a:ea typeface="黑体" pitchFamily="2" charset="-122"/>
              </a:rPr>
              <a:t>岁，就读某私立幼儿园。</a:t>
            </a:r>
            <a:endParaRPr lang="zh-CN" altLang="en-US" sz="1800">
              <a:solidFill>
                <a:srgbClr val="000000"/>
              </a:solidFill>
              <a:latin typeface="等线" charset="0"/>
            </a:endParaRPr>
          </a:p>
        </p:txBody>
      </p:sp>
      <p:sp>
        <p:nvSpPr>
          <p:cNvPr id="19460" name="文本框 4"/>
          <p:cNvSpPr>
            <a:spLocks noChangeArrowheads="1"/>
          </p:cNvSpPr>
          <p:nvPr/>
        </p:nvSpPr>
        <p:spPr bwMode="auto">
          <a:xfrm>
            <a:off x="1419225" y="3454400"/>
            <a:ext cx="9525000" cy="2246313"/>
          </a:xfrm>
          <a:prstGeom prst="rect">
            <a:avLst/>
          </a:prstGeom>
          <a:noFill/>
          <a:ln w="9525">
            <a:noFill/>
            <a:miter lim="800000"/>
            <a:headEnd/>
            <a:tailEnd/>
          </a:ln>
        </p:spPr>
        <p:txBody>
          <a:bodyPr>
            <a:spAutoFit/>
          </a:bodyPr>
          <a:lstStyle/>
          <a:p>
            <a:r>
              <a:rPr lang="zh-CN" altLang="en-US" sz="2800">
                <a:solidFill>
                  <a:srgbClr val="000000"/>
                </a:solidFill>
                <a:ea typeface="黑体" pitchFamily="2" charset="-122"/>
              </a:rPr>
              <a:t>享受政策情况：</a:t>
            </a:r>
            <a:r>
              <a:rPr lang="en-US" sz="2800">
                <a:solidFill>
                  <a:srgbClr val="000000"/>
                </a:solidFill>
                <a:ea typeface="黑体" pitchFamily="2" charset="-122"/>
              </a:rPr>
              <a:t>1.</a:t>
            </a:r>
            <a:r>
              <a:rPr lang="zh-CN" altLang="en-US" sz="2800">
                <a:solidFill>
                  <a:srgbClr val="000000"/>
                </a:solidFill>
                <a:ea typeface="黑体" pitchFamily="2" charset="-122"/>
              </a:rPr>
              <a:t>都符合扣除政策，</a:t>
            </a:r>
            <a:r>
              <a:rPr lang="en-US" sz="2800">
                <a:solidFill>
                  <a:srgbClr val="000000"/>
                </a:solidFill>
                <a:ea typeface="黑体" pitchFamily="2" charset="-122"/>
              </a:rPr>
              <a:t>1</a:t>
            </a:r>
            <a:r>
              <a:rPr lang="zh-CN" altLang="en-US" sz="2800">
                <a:solidFill>
                  <a:srgbClr val="000000"/>
                </a:solidFill>
                <a:ea typeface="黑体" pitchFamily="2" charset="-122"/>
              </a:rPr>
              <a:t>个孩子</a:t>
            </a:r>
            <a:r>
              <a:rPr lang="en-US" sz="2800">
                <a:solidFill>
                  <a:srgbClr val="000000"/>
                </a:solidFill>
                <a:ea typeface="黑体" pitchFamily="2" charset="-122"/>
              </a:rPr>
              <a:t>1000</a:t>
            </a:r>
            <a:r>
              <a:rPr lang="zh-CN" altLang="en-US" sz="2800">
                <a:solidFill>
                  <a:srgbClr val="000000"/>
                </a:solidFill>
                <a:ea typeface="黑体" pitchFamily="2" charset="-122"/>
              </a:rPr>
              <a:t>元</a:t>
            </a:r>
            <a:r>
              <a:rPr lang="en-US" sz="2800">
                <a:solidFill>
                  <a:srgbClr val="000000"/>
                </a:solidFill>
                <a:ea typeface="黑体" pitchFamily="2" charset="-122"/>
              </a:rPr>
              <a:t>/</a:t>
            </a:r>
            <a:r>
              <a:rPr lang="zh-CN" altLang="en-US" sz="2800">
                <a:solidFill>
                  <a:srgbClr val="000000"/>
                </a:solidFill>
                <a:ea typeface="黑体" pitchFamily="2" charset="-122"/>
              </a:rPr>
              <a:t>月，每个月可扣</a:t>
            </a:r>
            <a:r>
              <a:rPr lang="en-US" sz="2800">
                <a:solidFill>
                  <a:srgbClr val="000000"/>
                </a:solidFill>
                <a:ea typeface="黑体" pitchFamily="2" charset="-122"/>
              </a:rPr>
              <a:t>2000</a:t>
            </a:r>
            <a:r>
              <a:rPr lang="zh-CN" altLang="en-US" sz="2800">
                <a:solidFill>
                  <a:srgbClr val="000000"/>
                </a:solidFill>
                <a:ea typeface="黑体" pitchFamily="2" charset="-122"/>
              </a:rPr>
              <a:t>元；</a:t>
            </a:r>
            <a:endParaRPr lang="en-US" sz="2800">
              <a:solidFill>
                <a:srgbClr val="000000"/>
              </a:solidFill>
              <a:ea typeface="黑体" pitchFamily="2" charset="-122"/>
            </a:endParaRPr>
          </a:p>
          <a:p>
            <a:r>
              <a:rPr lang="en-US" sz="2800">
                <a:solidFill>
                  <a:srgbClr val="000000"/>
                </a:solidFill>
                <a:ea typeface="黑体" pitchFamily="2" charset="-122"/>
              </a:rPr>
              <a:t>              2.</a:t>
            </a:r>
            <a:r>
              <a:rPr lang="zh-CN" altLang="en-US" sz="2800">
                <a:solidFill>
                  <a:srgbClr val="000000"/>
                </a:solidFill>
                <a:ea typeface="黑体" pitchFamily="2" charset="-122"/>
              </a:rPr>
              <a:t>可以在一方扣</a:t>
            </a:r>
            <a:r>
              <a:rPr lang="en-US" sz="2800">
                <a:solidFill>
                  <a:srgbClr val="000000"/>
                </a:solidFill>
                <a:ea typeface="黑体" pitchFamily="2" charset="-122"/>
              </a:rPr>
              <a:t>2000</a:t>
            </a:r>
            <a:r>
              <a:rPr lang="zh-CN" altLang="en-US" sz="2800">
                <a:solidFill>
                  <a:srgbClr val="000000"/>
                </a:solidFill>
                <a:ea typeface="黑体" pitchFamily="2" charset="-122"/>
              </a:rPr>
              <a:t>元</a:t>
            </a:r>
            <a:r>
              <a:rPr lang="en-US" sz="2800">
                <a:solidFill>
                  <a:srgbClr val="000000"/>
                </a:solidFill>
                <a:ea typeface="黑体" pitchFamily="2" charset="-122"/>
              </a:rPr>
              <a:t>/</a:t>
            </a:r>
            <a:r>
              <a:rPr lang="zh-CN" altLang="en-US" sz="2800">
                <a:solidFill>
                  <a:srgbClr val="000000"/>
                </a:solidFill>
                <a:ea typeface="黑体" pitchFamily="2" charset="-122"/>
              </a:rPr>
              <a:t>月，也可以夫妻两人平摊，一人扣</a:t>
            </a:r>
            <a:r>
              <a:rPr lang="en-US" sz="2800">
                <a:solidFill>
                  <a:srgbClr val="000000"/>
                </a:solidFill>
                <a:ea typeface="黑体" pitchFamily="2" charset="-122"/>
              </a:rPr>
              <a:t>1000</a:t>
            </a:r>
            <a:r>
              <a:rPr lang="zh-CN" altLang="en-US" sz="2800">
                <a:solidFill>
                  <a:srgbClr val="000000"/>
                </a:solidFill>
                <a:ea typeface="黑体" pitchFamily="2" charset="-122"/>
              </a:rPr>
              <a:t>元</a:t>
            </a:r>
            <a:r>
              <a:rPr lang="en-US" sz="2800">
                <a:solidFill>
                  <a:srgbClr val="000000"/>
                </a:solidFill>
                <a:ea typeface="黑体" pitchFamily="2" charset="-122"/>
              </a:rPr>
              <a:t>/</a:t>
            </a:r>
            <a:r>
              <a:rPr lang="zh-CN" altLang="en-US" sz="2800">
                <a:solidFill>
                  <a:srgbClr val="000000"/>
                </a:solidFill>
                <a:ea typeface="黑体" pitchFamily="2" charset="-122"/>
              </a:rPr>
              <a:t>月，一经选择，一个纳税年度内，不能变更。</a:t>
            </a:r>
            <a:endParaRPr lang="zh-CN" altLang="en-US" sz="1800">
              <a:solidFill>
                <a:srgbClr val="000000"/>
              </a:solidFill>
              <a:latin typeface="等线"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p:cTn id="7" dur="500" fill="hold"/>
                                        <p:tgtEl>
                                          <p:spTgt spid="19459"/>
                                        </p:tgtEl>
                                        <p:attrNameLst>
                                          <p:attrName>ppt_x</p:attrName>
                                        </p:attrNameLst>
                                      </p:cBhvr>
                                      <p:tavLst>
                                        <p:tav tm="0">
                                          <p:val>
                                            <p:strVal val="#ppt_x"/>
                                          </p:val>
                                        </p:tav>
                                        <p:tav tm="100000">
                                          <p:val>
                                            <p:strVal val="#ppt_x"/>
                                          </p:val>
                                        </p:tav>
                                      </p:tavLst>
                                    </p:anim>
                                    <p:anim calcmode="lin" valueType="num">
                                      <p:cBhvr>
                                        <p:cTn id="8" dur="500" fill="hold"/>
                                        <p:tgtEl>
                                          <p:spTgt spid="1945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60"/>
                                        </p:tgtEl>
                                        <p:attrNameLst>
                                          <p:attrName>style.visibility</p:attrName>
                                        </p:attrNameLst>
                                      </p:cBhvr>
                                      <p:to>
                                        <p:strVal val="visible"/>
                                      </p:to>
                                    </p:set>
                                    <p:anim calcmode="lin" valueType="num">
                                      <p:cBhvr>
                                        <p:cTn id="13" dur="500" fill="hold"/>
                                        <p:tgtEl>
                                          <p:spTgt spid="19460"/>
                                        </p:tgtEl>
                                        <p:attrNameLst>
                                          <p:attrName>ppt_x</p:attrName>
                                        </p:attrNameLst>
                                      </p:cBhvr>
                                      <p:tavLst>
                                        <p:tav tm="0">
                                          <p:val>
                                            <p:strVal val="#ppt_x"/>
                                          </p:val>
                                        </p:tav>
                                        <p:tav tm="100000">
                                          <p:val>
                                            <p:strVal val="#ppt_x"/>
                                          </p:val>
                                        </p:tav>
                                      </p:tavLst>
                                    </p:anim>
                                    <p:anim calcmode="lin" valueType="num">
                                      <p:cBhvr>
                                        <p:cTn id="14" dur="500" fill="hold"/>
                                        <p:tgtEl>
                                          <p:spTgt spid="194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1" bldLvl="0" autoUpdateAnimBg="0"/>
      <p:bldP spid="19460"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标题 1"/>
          <p:cNvSpPr>
            <a:spLocks noGrp="1" noChangeArrowheads="1"/>
          </p:cNvSpPr>
          <p:nvPr>
            <p:ph type="title" idx="4294967295"/>
          </p:nvPr>
        </p:nvSpPr>
        <p:spPr>
          <a:xfrm>
            <a:off x="838200" y="908050"/>
            <a:ext cx="10515600" cy="1325563"/>
          </a:xfrm>
          <a:ln/>
        </p:spPr>
        <p:txBody>
          <a:bodyPr/>
          <a:lstStyle/>
          <a:p>
            <a:pPr eaLnBrk="1" hangingPunct="1"/>
            <a:r>
              <a:rPr lang="zh-CN" altLang="en-US">
                <a:ea typeface="宋体" pitchFamily="2" charset="-122"/>
              </a:rPr>
              <a:t>举例说明：</a:t>
            </a:r>
            <a:br>
              <a:rPr lang="zh-CN" altLang="en-US">
                <a:ea typeface="宋体" pitchFamily="2" charset="-122"/>
              </a:rPr>
            </a:br>
            <a:endParaRPr lang="zh-CN" altLang="en-US">
              <a:ea typeface="宋体" pitchFamily="2" charset="-122"/>
            </a:endParaRPr>
          </a:p>
        </p:txBody>
      </p:sp>
      <p:sp>
        <p:nvSpPr>
          <p:cNvPr id="20483" name="文本框 3"/>
          <p:cNvSpPr>
            <a:spLocks noChangeArrowheads="1"/>
          </p:cNvSpPr>
          <p:nvPr/>
        </p:nvSpPr>
        <p:spPr bwMode="auto">
          <a:xfrm>
            <a:off x="1419225" y="1951038"/>
            <a:ext cx="8940800" cy="946150"/>
          </a:xfrm>
          <a:prstGeom prst="rect">
            <a:avLst/>
          </a:prstGeom>
          <a:noFill/>
          <a:ln w="9525">
            <a:noFill/>
            <a:miter lim="800000"/>
            <a:headEnd/>
            <a:tailEnd/>
          </a:ln>
        </p:spPr>
        <p:txBody>
          <a:bodyPr>
            <a:spAutoFit/>
          </a:bodyPr>
          <a:lstStyle/>
          <a:p>
            <a:r>
              <a:rPr lang="zh-CN" altLang="en-US" sz="2800">
                <a:solidFill>
                  <a:srgbClr val="000000"/>
                </a:solidFill>
                <a:ea typeface="黑体" pitchFamily="2" charset="-122"/>
              </a:rPr>
              <a:t>小王的女儿</a:t>
            </a:r>
            <a:r>
              <a:rPr lang="en-US" sz="2800">
                <a:solidFill>
                  <a:srgbClr val="000000"/>
                </a:solidFill>
                <a:ea typeface="黑体" pitchFamily="2" charset="-122"/>
              </a:rPr>
              <a:t>2016</a:t>
            </a:r>
            <a:r>
              <a:rPr lang="zh-CN" altLang="en-US" sz="2800">
                <a:solidFill>
                  <a:srgbClr val="000000"/>
                </a:solidFill>
                <a:ea typeface="黑体" pitchFamily="2" charset="-122"/>
              </a:rPr>
              <a:t>年</a:t>
            </a:r>
            <a:r>
              <a:rPr lang="en-US" sz="2800">
                <a:solidFill>
                  <a:srgbClr val="000000"/>
                </a:solidFill>
                <a:ea typeface="黑体" pitchFamily="2" charset="-122"/>
              </a:rPr>
              <a:t>8</a:t>
            </a:r>
            <a:r>
              <a:rPr lang="zh-CN" altLang="en-US" sz="2800">
                <a:solidFill>
                  <a:srgbClr val="000000"/>
                </a:solidFill>
                <a:ea typeface="黑体" pitchFamily="2" charset="-122"/>
              </a:rPr>
              <a:t>月</a:t>
            </a:r>
            <a:r>
              <a:rPr lang="en-US" sz="2800">
                <a:solidFill>
                  <a:srgbClr val="000000"/>
                </a:solidFill>
                <a:ea typeface="黑体" pitchFamily="2" charset="-122"/>
              </a:rPr>
              <a:t>30</a:t>
            </a:r>
            <a:r>
              <a:rPr lang="zh-CN" altLang="en-US" sz="2800">
                <a:solidFill>
                  <a:srgbClr val="000000"/>
                </a:solidFill>
                <a:ea typeface="黑体" pitchFamily="2" charset="-122"/>
              </a:rPr>
              <a:t>日出生，小王或其配偶在</a:t>
            </a:r>
            <a:r>
              <a:rPr lang="en-US" sz="2800">
                <a:solidFill>
                  <a:srgbClr val="000000"/>
                </a:solidFill>
                <a:ea typeface="黑体" pitchFamily="2" charset="-122"/>
              </a:rPr>
              <a:t>2019</a:t>
            </a:r>
            <a:r>
              <a:rPr lang="zh-CN" altLang="en-US" sz="2800">
                <a:solidFill>
                  <a:srgbClr val="000000"/>
                </a:solidFill>
                <a:ea typeface="黑体" pitchFamily="2" charset="-122"/>
              </a:rPr>
              <a:t>年如何享受子女教育的专项附加扣除？</a:t>
            </a:r>
            <a:endParaRPr lang="zh-CN" altLang="en-US"/>
          </a:p>
        </p:txBody>
      </p:sp>
      <p:sp>
        <p:nvSpPr>
          <p:cNvPr id="20484" name="文本框 3"/>
          <p:cNvSpPr>
            <a:spLocks noChangeArrowheads="1"/>
          </p:cNvSpPr>
          <p:nvPr/>
        </p:nvSpPr>
        <p:spPr bwMode="auto">
          <a:xfrm>
            <a:off x="1325563" y="3355975"/>
            <a:ext cx="8940800" cy="1800225"/>
          </a:xfrm>
          <a:prstGeom prst="rect">
            <a:avLst/>
          </a:prstGeom>
          <a:noFill/>
          <a:ln w="9525">
            <a:noFill/>
            <a:miter lim="800000"/>
            <a:headEnd/>
            <a:tailEnd/>
          </a:ln>
        </p:spPr>
        <p:txBody>
          <a:bodyPr>
            <a:spAutoFit/>
          </a:bodyPr>
          <a:lstStyle/>
          <a:p>
            <a:endParaRPr lang="zh-CN" altLang="en-US" sz="2800">
              <a:solidFill>
                <a:srgbClr val="000000"/>
              </a:solidFill>
              <a:ea typeface="黑体" pitchFamily="2" charset="-122"/>
            </a:endParaRPr>
          </a:p>
          <a:p>
            <a:r>
              <a:rPr lang="zh-CN" altLang="en-US" sz="2800">
                <a:solidFill>
                  <a:srgbClr val="000000"/>
                </a:solidFill>
                <a:ea typeface="黑体" pitchFamily="2" charset="-122"/>
              </a:rPr>
              <a:t>小王或其配偶在</a:t>
            </a:r>
            <a:r>
              <a:rPr lang="en-US" sz="2800">
                <a:solidFill>
                  <a:srgbClr val="000000"/>
                </a:solidFill>
                <a:ea typeface="黑体" pitchFamily="2" charset="-122"/>
              </a:rPr>
              <a:t>2019</a:t>
            </a:r>
            <a:r>
              <a:rPr lang="zh-CN" altLang="en-US" sz="2800">
                <a:solidFill>
                  <a:srgbClr val="000000"/>
                </a:solidFill>
                <a:ea typeface="黑体" pitchFamily="2" charset="-122"/>
              </a:rPr>
              <a:t>年</a:t>
            </a:r>
            <a:r>
              <a:rPr lang="en-US" sz="2800">
                <a:solidFill>
                  <a:srgbClr val="000000"/>
                </a:solidFill>
                <a:ea typeface="黑体" pitchFamily="2" charset="-122"/>
              </a:rPr>
              <a:t>8</a:t>
            </a:r>
            <a:r>
              <a:rPr lang="zh-CN" altLang="en-US" sz="2800">
                <a:solidFill>
                  <a:srgbClr val="000000"/>
                </a:solidFill>
                <a:ea typeface="黑体" pitchFamily="2" charset="-122"/>
              </a:rPr>
              <a:t>月就可以享受</a:t>
            </a:r>
            <a:r>
              <a:rPr lang="en-US" sz="2800">
                <a:solidFill>
                  <a:srgbClr val="000000"/>
                </a:solidFill>
                <a:ea typeface="黑体" pitchFamily="2" charset="-122"/>
              </a:rPr>
              <a:t>1000</a:t>
            </a:r>
            <a:r>
              <a:rPr lang="zh-CN" altLang="en-US" sz="2800">
                <a:solidFill>
                  <a:srgbClr val="000000"/>
                </a:solidFill>
                <a:ea typeface="黑体" pitchFamily="2" charset="-122"/>
              </a:rPr>
              <a:t>元的扣除，可以夫妻两人每人扣除</a:t>
            </a:r>
            <a:r>
              <a:rPr lang="en-US" sz="2800">
                <a:solidFill>
                  <a:srgbClr val="000000"/>
                </a:solidFill>
                <a:ea typeface="黑体" pitchFamily="2" charset="-122"/>
              </a:rPr>
              <a:t>500</a:t>
            </a:r>
            <a:r>
              <a:rPr lang="zh-CN" altLang="en-US" sz="2800">
                <a:solidFill>
                  <a:srgbClr val="000000"/>
                </a:solidFill>
                <a:ea typeface="黑体" pitchFamily="2" charset="-122"/>
              </a:rPr>
              <a:t>元，或者一方扣除</a:t>
            </a:r>
            <a:r>
              <a:rPr lang="en-US" sz="2800">
                <a:solidFill>
                  <a:srgbClr val="000000"/>
                </a:solidFill>
                <a:ea typeface="黑体" pitchFamily="2" charset="-122"/>
              </a:rPr>
              <a:t>1000</a:t>
            </a:r>
            <a:r>
              <a:rPr lang="zh-CN" altLang="en-US" sz="2800">
                <a:solidFill>
                  <a:srgbClr val="000000"/>
                </a:solidFill>
                <a:ea typeface="黑体" pitchFamily="2" charset="-122"/>
              </a:rPr>
              <a:t>元。</a:t>
            </a:r>
            <a:r>
              <a:rPr lang="en-US" sz="2800">
                <a:solidFill>
                  <a:srgbClr val="000000"/>
                </a:solidFill>
                <a:ea typeface="黑体" pitchFamily="2" charset="-122"/>
              </a:rPr>
              <a:t>2019</a:t>
            </a:r>
            <a:r>
              <a:rPr lang="zh-CN" altLang="en-US" sz="2800">
                <a:solidFill>
                  <a:srgbClr val="000000"/>
                </a:solidFill>
                <a:ea typeface="黑体" pitchFamily="2" charset="-122"/>
              </a:rPr>
              <a:t>年可以享受的扣除总额为</a:t>
            </a:r>
            <a:r>
              <a:rPr lang="en-US" sz="2800">
                <a:solidFill>
                  <a:srgbClr val="000000"/>
                </a:solidFill>
                <a:ea typeface="黑体" pitchFamily="2" charset="-122"/>
              </a:rPr>
              <a:t>1000*5=5000</a:t>
            </a:r>
            <a:r>
              <a:rPr lang="zh-CN" altLang="en-US" sz="2800">
                <a:solidFill>
                  <a:srgbClr val="000000"/>
                </a:solidFill>
                <a:ea typeface="黑体" pitchFamily="2" charset="-122"/>
              </a:rPr>
              <a:t>元。</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483"/>
                                        </p:tgtEl>
                                        <p:attrNameLst>
                                          <p:attrName>style.visibility</p:attrName>
                                        </p:attrNameLst>
                                      </p:cBhvr>
                                      <p:to>
                                        <p:strVal val="visible"/>
                                      </p:to>
                                    </p:set>
                                    <p:animEffect>
                                      <p:cBhvr>
                                        <p:cTn id="7" dur="500"/>
                                        <p:tgtEl>
                                          <p:spTgt spid="2048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484"/>
                                        </p:tgtEl>
                                        <p:attrNameLst>
                                          <p:attrName>style.visibility</p:attrName>
                                        </p:attrNameLst>
                                      </p:cBhvr>
                                      <p:to>
                                        <p:strVal val="visible"/>
                                      </p:to>
                                    </p:set>
                                    <p:animEffect>
                                      <p:cBhvr>
                                        <p:cTn id="12" dur="500"/>
                                        <p:tgtEl>
                                          <p:spTgt spid="20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ldLvl="0" autoUpdateAnimBg="0"/>
      <p:bldP spid="20484"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14"/>
          <p:cNvSpPr>
            <a:spLocks noChangeArrowheads="1"/>
          </p:cNvSpPr>
          <p:nvPr/>
        </p:nvSpPr>
        <p:spPr bwMode="auto">
          <a:xfrm>
            <a:off x="3846513" y="1146175"/>
            <a:ext cx="5630862" cy="579438"/>
          </a:xfrm>
          <a:prstGeom prst="rect">
            <a:avLst/>
          </a:prstGeom>
          <a:noFill/>
          <a:ln w="9525">
            <a:noFill/>
            <a:miter lim="800000"/>
            <a:headEnd/>
            <a:tailEnd/>
          </a:ln>
        </p:spPr>
        <p:txBody>
          <a:bodyPr>
            <a:spAutoFit/>
          </a:bodyPr>
          <a:lstStyle/>
          <a:p>
            <a:pPr algn="ctr"/>
            <a:r>
              <a:rPr lang="zh-CN" altLang="en-US" sz="3200" b="1">
                <a:solidFill>
                  <a:srgbClr val="000000"/>
                </a:solidFill>
                <a:ea typeface="黑体" pitchFamily="2" charset="-122"/>
              </a:rPr>
              <a:t>继续教育专项附加扣除</a:t>
            </a:r>
            <a:endParaRPr lang="zh-CN" altLang="en-US"/>
          </a:p>
        </p:txBody>
      </p:sp>
      <p:sp>
        <p:nvSpPr>
          <p:cNvPr id="21507" name="TextBox 16"/>
          <p:cNvSpPr>
            <a:spLocks noChangeArrowheads="1"/>
          </p:cNvSpPr>
          <p:nvPr/>
        </p:nvSpPr>
        <p:spPr bwMode="auto">
          <a:xfrm>
            <a:off x="438150" y="3419475"/>
            <a:ext cx="809625" cy="711200"/>
          </a:xfrm>
          <a:prstGeom prst="rect">
            <a:avLst/>
          </a:prstGeom>
          <a:noFill/>
          <a:ln w="9525">
            <a:solidFill>
              <a:srgbClr val="5EC0C2"/>
            </a:solidFill>
            <a:bevel/>
            <a:headEnd/>
            <a:tailEnd/>
          </a:ln>
        </p:spPr>
        <p:txBody>
          <a:bodyPr>
            <a:spAutoFit/>
          </a:bodyPr>
          <a:lstStyle/>
          <a:p>
            <a:r>
              <a:rPr lang="zh-CN" altLang="en-US">
                <a:solidFill>
                  <a:srgbClr val="000000"/>
                </a:solidFill>
                <a:latin typeface="等线" charset="0"/>
              </a:rPr>
              <a:t>主要内容</a:t>
            </a:r>
            <a:endParaRPr lang="zh-CN" altLang="en-US"/>
          </a:p>
        </p:txBody>
      </p:sp>
      <p:sp>
        <p:nvSpPr>
          <p:cNvPr id="21508" name="TextBox 19"/>
          <p:cNvSpPr>
            <a:spLocks noChangeArrowheads="1"/>
          </p:cNvSpPr>
          <p:nvPr/>
        </p:nvSpPr>
        <p:spPr bwMode="auto">
          <a:xfrm>
            <a:off x="1408113" y="2409825"/>
            <a:ext cx="10290175" cy="2654300"/>
          </a:xfrm>
          <a:prstGeom prst="rect">
            <a:avLst/>
          </a:prstGeom>
          <a:noFill/>
          <a:ln w="9525">
            <a:noFill/>
            <a:miter lim="800000"/>
            <a:headEnd/>
            <a:tailEnd/>
          </a:ln>
        </p:spPr>
        <p:txBody>
          <a:bodyPr>
            <a:spAutoFit/>
          </a:bodyPr>
          <a:lstStyle/>
          <a:p>
            <a:pPr algn="just">
              <a:lnSpc>
                <a:spcPts val="3363"/>
              </a:lnSpc>
            </a:pPr>
            <a:r>
              <a:rPr lang="zh-CN" altLang="en-US" sz="2800">
                <a:solidFill>
                  <a:srgbClr val="000000"/>
                </a:solidFill>
                <a:latin typeface="微软雅黑 Light" charset="-122"/>
                <a:ea typeface="微软雅黑 Light" charset="-122"/>
                <a:sym typeface="微软雅黑 Light" charset="-122"/>
              </a:rPr>
              <a:t>纳税人在中国</a:t>
            </a:r>
            <a:r>
              <a:rPr lang="zh-CN" altLang="en-US" sz="2800">
                <a:solidFill>
                  <a:srgbClr val="FF0000"/>
                </a:solidFill>
                <a:latin typeface="微软雅黑 Light" charset="-122"/>
                <a:ea typeface="微软雅黑 Light" charset="-122"/>
                <a:sym typeface="微软雅黑 Light" charset="-122"/>
              </a:rPr>
              <a:t>境内</a:t>
            </a:r>
            <a:r>
              <a:rPr lang="zh-CN" altLang="en-US" sz="2800">
                <a:solidFill>
                  <a:srgbClr val="000000"/>
                </a:solidFill>
                <a:latin typeface="微软雅黑 Light" charset="-122"/>
                <a:ea typeface="微软雅黑 Light" charset="-122"/>
                <a:sym typeface="微软雅黑 Light" charset="-122"/>
              </a:rPr>
              <a:t>接受</a:t>
            </a:r>
            <a:r>
              <a:rPr lang="zh-CN" altLang="en-US" sz="2800">
                <a:solidFill>
                  <a:srgbClr val="FF0000"/>
                </a:solidFill>
                <a:latin typeface="微软雅黑 Light" charset="-122"/>
                <a:ea typeface="微软雅黑 Light" charset="-122"/>
                <a:sym typeface="微软雅黑 Light" charset="-122"/>
              </a:rPr>
              <a:t>学历（学位）</a:t>
            </a:r>
            <a:r>
              <a:rPr lang="zh-CN" altLang="en-US" sz="2800">
                <a:solidFill>
                  <a:srgbClr val="000000"/>
                </a:solidFill>
                <a:latin typeface="微软雅黑 Light" charset="-122"/>
                <a:ea typeface="微软雅黑 Light" charset="-122"/>
                <a:sym typeface="微软雅黑 Light" charset="-122"/>
              </a:rPr>
              <a:t>继续教育的支出，在学历（学位）教育期间按照</a:t>
            </a:r>
            <a:r>
              <a:rPr lang="zh-CN" altLang="en-US" sz="2800">
                <a:solidFill>
                  <a:srgbClr val="FF0000"/>
                </a:solidFill>
                <a:latin typeface="微软雅黑 Light" charset="-122"/>
                <a:ea typeface="微软雅黑 Light" charset="-122"/>
                <a:sym typeface="微软雅黑 Light" charset="-122"/>
              </a:rPr>
              <a:t>每月</a:t>
            </a:r>
            <a:r>
              <a:rPr lang="en-US" sz="2800">
                <a:solidFill>
                  <a:srgbClr val="FF0000"/>
                </a:solidFill>
                <a:latin typeface="微软雅黑 Light" charset="-122"/>
                <a:ea typeface="微软雅黑 Light" charset="-122"/>
                <a:sym typeface="微软雅黑 Light" charset="-122"/>
              </a:rPr>
              <a:t>400</a:t>
            </a:r>
            <a:r>
              <a:rPr lang="zh-CN" altLang="en-US" sz="2800">
                <a:solidFill>
                  <a:srgbClr val="FF0000"/>
                </a:solidFill>
                <a:latin typeface="微软雅黑 Light" charset="-122"/>
                <a:ea typeface="微软雅黑 Light" charset="-122"/>
                <a:sym typeface="微软雅黑 Light" charset="-122"/>
              </a:rPr>
              <a:t>元</a:t>
            </a:r>
            <a:r>
              <a:rPr lang="zh-CN" altLang="en-US" sz="2800">
                <a:solidFill>
                  <a:srgbClr val="000000"/>
                </a:solidFill>
                <a:latin typeface="微软雅黑 Light" charset="-122"/>
                <a:ea typeface="微软雅黑 Light" charset="-122"/>
                <a:sym typeface="微软雅黑 Light" charset="-122"/>
              </a:rPr>
              <a:t>定额扣除。（扣除期限不超过</a:t>
            </a:r>
            <a:r>
              <a:rPr lang="en-US" sz="2800">
                <a:solidFill>
                  <a:srgbClr val="000000"/>
                </a:solidFill>
                <a:latin typeface="微软雅黑 Light" charset="-122"/>
                <a:ea typeface="微软雅黑 Light" charset="-122"/>
                <a:sym typeface="微软雅黑 Light" charset="-122"/>
              </a:rPr>
              <a:t>48</a:t>
            </a:r>
            <a:r>
              <a:rPr lang="zh-CN" altLang="en-US" sz="2800">
                <a:solidFill>
                  <a:srgbClr val="000000"/>
                </a:solidFill>
                <a:latin typeface="微软雅黑 Light" charset="-122"/>
                <a:ea typeface="微软雅黑 Light" charset="-122"/>
                <a:sym typeface="微软雅黑 Light" charset="-122"/>
              </a:rPr>
              <a:t>个月）</a:t>
            </a:r>
            <a:endParaRPr lang="en-US" sz="2800">
              <a:solidFill>
                <a:srgbClr val="000000"/>
              </a:solidFill>
              <a:latin typeface="微软雅黑 Light" charset="-122"/>
              <a:ea typeface="微软雅黑 Light" charset="-122"/>
              <a:sym typeface="微软雅黑 Light" charset="-122"/>
            </a:endParaRPr>
          </a:p>
          <a:p>
            <a:pPr algn="just"/>
            <a:endParaRPr lang="zh-CN" altLang="en-US" sz="2800">
              <a:solidFill>
                <a:srgbClr val="000000"/>
              </a:solidFill>
              <a:latin typeface="微软雅黑 Light" charset="-122"/>
              <a:ea typeface="微软雅黑 Light" charset="-122"/>
              <a:sym typeface="微软雅黑 Light" charset="-122"/>
            </a:endParaRPr>
          </a:p>
          <a:p>
            <a:pPr algn="just"/>
            <a:r>
              <a:rPr lang="zh-CN" altLang="en-US" sz="2800">
                <a:solidFill>
                  <a:srgbClr val="000000"/>
                </a:solidFill>
                <a:latin typeface="微软雅黑 Light" charset="-122"/>
                <a:ea typeface="微软雅黑 Light" charset="-122"/>
                <a:sym typeface="微软雅黑 Light" charset="-122"/>
              </a:rPr>
              <a:t>纳税人接受技能人员职业资格继续教育、</a:t>
            </a:r>
            <a:r>
              <a:rPr lang="zh-CN" altLang="en-US" sz="2800">
                <a:solidFill>
                  <a:srgbClr val="FF0000"/>
                </a:solidFill>
                <a:latin typeface="微软雅黑 Light" charset="-122"/>
                <a:ea typeface="微软雅黑 Light" charset="-122"/>
                <a:sym typeface="微软雅黑 Light" charset="-122"/>
              </a:rPr>
              <a:t>专业技术人员</a:t>
            </a:r>
            <a:r>
              <a:rPr lang="zh-CN" altLang="en-US" sz="2800">
                <a:solidFill>
                  <a:srgbClr val="000000"/>
                </a:solidFill>
                <a:latin typeface="微软雅黑 Light" charset="-122"/>
                <a:ea typeface="微软雅黑 Light" charset="-122"/>
                <a:sym typeface="微软雅黑 Light" charset="-122"/>
              </a:rPr>
              <a:t>职业资格继续教育支出，在取得相关证书的</a:t>
            </a:r>
            <a:r>
              <a:rPr lang="zh-CN" altLang="en-US" sz="2800">
                <a:solidFill>
                  <a:srgbClr val="FF0000"/>
                </a:solidFill>
                <a:latin typeface="微软雅黑 Light" charset="-122"/>
                <a:ea typeface="微软雅黑 Light" charset="-122"/>
                <a:sym typeface="微软雅黑 Light" charset="-122"/>
              </a:rPr>
              <a:t>当年</a:t>
            </a:r>
            <a:r>
              <a:rPr lang="zh-CN" altLang="en-US" sz="2800">
                <a:solidFill>
                  <a:srgbClr val="000000"/>
                </a:solidFill>
                <a:latin typeface="微软雅黑 Light" charset="-122"/>
                <a:ea typeface="微软雅黑 Light" charset="-122"/>
                <a:sym typeface="微软雅黑 Light" charset="-122"/>
              </a:rPr>
              <a:t>，按照</a:t>
            </a:r>
            <a:r>
              <a:rPr lang="en-US" sz="2800">
                <a:solidFill>
                  <a:srgbClr val="FF0000"/>
                </a:solidFill>
                <a:latin typeface="微软雅黑 Light" charset="-122"/>
                <a:ea typeface="微软雅黑 Light" charset="-122"/>
                <a:sym typeface="微软雅黑 Light" charset="-122"/>
              </a:rPr>
              <a:t>3600</a:t>
            </a:r>
            <a:r>
              <a:rPr lang="zh-CN" altLang="en-US" sz="2800">
                <a:solidFill>
                  <a:srgbClr val="FF0000"/>
                </a:solidFill>
                <a:latin typeface="微软雅黑 Light" charset="-122"/>
                <a:ea typeface="微软雅黑 Light" charset="-122"/>
                <a:sym typeface="微软雅黑 Light" charset="-122"/>
              </a:rPr>
              <a:t>元</a:t>
            </a:r>
            <a:r>
              <a:rPr lang="zh-CN" altLang="en-US" sz="2800">
                <a:solidFill>
                  <a:srgbClr val="000000"/>
                </a:solidFill>
                <a:latin typeface="微软雅黑 Light" charset="-122"/>
                <a:ea typeface="微软雅黑 Light" charset="-122"/>
                <a:sym typeface="微软雅黑 Light" charset="-122"/>
              </a:rPr>
              <a:t>定额扣除。</a:t>
            </a:r>
            <a:endParaRPr lang="zh-CN" altLang="en-US"/>
          </a:p>
        </p:txBody>
      </p:sp>
      <p:grpSp>
        <p:nvGrpSpPr>
          <p:cNvPr id="21509" name="组合 33"/>
          <p:cNvGrpSpPr>
            <a:grpSpLocks/>
          </p:cNvGrpSpPr>
          <p:nvPr/>
        </p:nvGrpSpPr>
        <p:grpSpPr bwMode="auto">
          <a:xfrm>
            <a:off x="3363913" y="1177925"/>
            <a:ext cx="539750" cy="539750"/>
            <a:chOff x="0" y="0"/>
            <a:chExt cx="1203960" cy="1051560"/>
          </a:xfrm>
        </p:grpSpPr>
        <p:sp>
          <p:nvSpPr>
            <p:cNvPr id="21510" name="椭圆 38"/>
            <p:cNvSpPr>
              <a:spLocks noChangeArrowheads="1"/>
            </p:cNvSpPr>
            <p:nvPr/>
          </p:nvSpPr>
          <p:spPr bwMode="auto">
            <a:xfrm>
              <a:off x="0" y="0"/>
              <a:ext cx="1203960" cy="1051560"/>
            </a:xfrm>
            <a:prstGeom prst="ellipse">
              <a:avLst/>
            </a:prstGeom>
            <a:solidFill>
              <a:srgbClr val="0070C0"/>
            </a:solidFill>
            <a:ln w="38100">
              <a:solidFill>
                <a:schemeClr val="bg1"/>
              </a:solidFill>
              <a:bevel/>
              <a:headEnd/>
              <a:tailEnd/>
            </a:ln>
          </p:spPr>
          <p:txBody>
            <a:bodyPr anchor="ctr"/>
            <a:lstStyle/>
            <a:p>
              <a:pPr algn="ctr"/>
              <a:endParaRPr lang="zh-CN" altLang="en-US" sz="2100">
                <a:solidFill>
                  <a:schemeClr val="bg1"/>
                </a:solidFill>
                <a:latin typeface="Arial" charset="0"/>
                <a:ea typeface="微软雅黑" pitchFamily="34" charset="-122"/>
                <a:sym typeface="Arial" charset="0"/>
              </a:endParaRPr>
            </a:p>
          </p:txBody>
        </p:sp>
        <p:sp>
          <p:nvSpPr>
            <p:cNvPr id="21511" name="文本框 73"/>
            <p:cNvSpPr>
              <a:spLocks noChangeArrowheads="1"/>
            </p:cNvSpPr>
            <p:nvPr/>
          </p:nvSpPr>
          <p:spPr bwMode="auto">
            <a:xfrm>
              <a:off x="181503" y="171838"/>
              <a:ext cx="820724" cy="713010"/>
            </a:xfrm>
            <a:prstGeom prst="rect">
              <a:avLst/>
            </a:prstGeom>
            <a:noFill/>
            <a:ln w="38100">
              <a:noFill/>
              <a:bevel/>
              <a:headEnd/>
              <a:tailEnd/>
            </a:ln>
          </p:spPr>
          <p:txBody>
            <a:bodyPr>
              <a:spAutoFit/>
            </a:bodyPr>
            <a:lstStyle/>
            <a:p>
              <a:pPr algn="ctr"/>
              <a:r>
                <a:rPr lang="en-US" sz="1800" b="1">
                  <a:solidFill>
                    <a:schemeClr val="bg1"/>
                  </a:solidFill>
                  <a:latin typeface="等线" charset="0"/>
                  <a:ea typeface="微软雅黑" pitchFamily="34" charset="-122"/>
                  <a:sym typeface="Arial" charset="0"/>
                </a:rPr>
                <a:t>2</a:t>
              </a:r>
              <a:endParaRPr lang="zh-CN" altLang="en-US" sz="1800" b="1" baseline="-3000">
                <a:solidFill>
                  <a:schemeClr val="bg1"/>
                </a:solidFill>
                <a:latin typeface="等线" charset="0"/>
                <a:ea typeface="微软雅黑" pitchFamily="34" charset="-122"/>
                <a:sym typeface="Arial" charset="0"/>
              </a:endParaRPr>
            </a:p>
          </p:txBody>
        </p:sp>
      </p:grpSp>
      <p:grpSp>
        <p:nvGrpSpPr>
          <p:cNvPr id="21512" name="组合 51"/>
          <p:cNvGrpSpPr>
            <a:grpSpLocks/>
          </p:cNvGrpSpPr>
          <p:nvPr/>
        </p:nvGrpSpPr>
        <p:grpSpPr bwMode="auto">
          <a:xfrm>
            <a:off x="0" y="0"/>
            <a:ext cx="12192000" cy="6858000"/>
            <a:chOff x="0" y="0"/>
            <a:chExt cx="12192000" cy="6858000"/>
          </a:xfrm>
        </p:grpSpPr>
        <p:sp>
          <p:nvSpPr>
            <p:cNvPr id="21513" name="矩形 52"/>
            <p:cNvSpPr>
              <a:spLocks noChangeArrowheads="1"/>
            </p:cNvSpPr>
            <p:nvPr/>
          </p:nvSpPr>
          <p:spPr bwMode="auto">
            <a:xfrm>
              <a:off x="0" y="0"/>
              <a:ext cx="12192000" cy="933450"/>
            </a:xfrm>
            <a:prstGeom prst="rect">
              <a:avLst/>
            </a:prstGeom>
            <a:solidFill>
              <a:srgbClr val="0000FF"/>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21514" name="矩形 53"/>
            <p:cNvSpPr>
              <a:spLocks noChangeArrowheads="1"/>
            </p:cNvSpPr>
            <p:nvPr/>
          </p:nvSpPr>
          <p:spPr bwMode="auto">
            <a:xfrm>
              <a:off x="0" y="6172200"/>
              <a:ext cx="12192000" cy="685800"/>
            </a:xfrm>
            <a:prstGeom prst="rect">
              <a:avLst/>
            </a:prstGeom>
            <a:solidFill>
              <a:srgbClr val="0000FF"/>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21515" name="椭圆 54"/>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21516" name="椭圆 55"/>
            <p:cNvSpPr>
              <a:spLocks noChangeArrowheads="1"/>
            </p:cNvSpPr>
            <p:nvPr/>
          </p:nvSpPr>
          <p:spPr bwMode="auto">
            <a:xfrm>
              <a:off x="990277"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21517" name="椭圆 56"/>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21518" name="椭圆 57"/>
            <p:cNvSpPr>
              <a:spLocks noChangeArrowheads="1"/>
            </p:cNvSpPr>
            <p:nvPr/>
          </p:nvSpPr>
          <p:spPr bwMode="auto">
            <a:xfrm>
              <a:off x="11631048"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21519" name="椭圆 58"/>
            <p:cNvSpPr>
              <a:spLocks noChangeArrowheads="1"/>
            </p:cNvSpPr>
            <p:nvPr/>
          </p:nvSpPr>
          <p:spPr bwMode="auto">
            <a:xfrm>
              <a:off x="11070096"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21520" name="椭圆 60"/>
            <p:cNvSpPr>
              <a:spLocks noChangeArrowheads="1"/>
            </p:cNvSpPr>
            <p:nvPr/>
          </p:nvSpPr>
          <p:spPr bwMode="auto">
            <a:xfrm>
              <a:off x="381000" y="6274553"/>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1509"/>
                                        </p:tgtEl>
                                        <p:attrNameLst>
                                          <p:attrName>style.visibility</p:attrName>
                                        </p:attrNameLst>
                                      </p:cBhvr>
                                      <p:to>
                                        <p:strVal val="visible"/>
                                      </p:to>
                                    </p:set>
                                    <p:anim calcmode="lin" valueType="num">
                                      <p:cBhvr>
                                        <p:cTn id="7" dur="500" fill="hold"/>
                                        <p:tgtEl>
                                          <p:spTgt spid="21509"/>
                                        </p:tgtEl>
                                        <p:attrNameLst>
                                          <p:attrName>ppt_w</p:attrName>
                                        </p:attrNameLst>
                                      </p:cBhvr>
                                      <p:tavLst>
                                        <p:tav tm="0">
                                          <p:val>
                                            <p:fltVal val="0"/>
                                          </p:val>
                                        </p:tav>
                                        <p:tav tm="100000">
                                          <p:val>
                                            <p:strVal val="#ppt_w"/>
                                          </p:val>
                                        </p:tav>
                                      </p:tavLst>
                                    </p:anim>
                                    <p:anim calcmode="lin" valueType="num">
                                      <p:cBhvr>
                                        <p:cTn id="8" dur="500" fill="hold"/>
                                        <p:tgtEl>
                                          <p:spTgt spid="21509"/>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1506"/>
                                        </p:tgtEl>
                                        <p:attrNameLst>
                                          <p:attrName>style.visibility</p:attrName>
                                        </p:attrNameLst>
                                      </p:cBhvr>
                                      <p:to>
                                        <p:strVal val="visible"/>
                                      </p:to>
                                    </p:set>
                                    <p:animEffect>
                                      <p:cBhvr>
                                        <p:cTn id="12" dur="500"/>
                                        <p:tgtEl>
                                          <p:spTgt spid="21506"/>
                                        </p:tgtEl>
                                      </p:cBhvr>
                                    </p:animEffect>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21507"/>
                                        </p:tgtEl>
                                        <p:attrNameLst>
                                          <p:attrName>style.visibility</p:attrName>
                                        </p:attrNameLst>
                                      </p:cBhvr>
                                      <p:to>
                                        <p:strVal val="visible"/>
                                      </p:to>
                                    </p:set>
                                    <p:anim calcmode="lin" valueType="num">
                                      <p:cBhvr>
                                        <p:cTn id="16" dur="500" fill="hold"/>
                                        <p:tgtEl>
                                          <p:spTgt spid="21507"/>
                                        </p:tgtEl>
                                        <p:attrNameLst>
                                          <p:attrName>ppt_w</p:attrName>
                                        </p:attrNameLst>
                                      </p:cBhvr>
                                      <p:tavLst>
                                        <p:tav tm="0">
                                          <p:val>
                                            <p:fltVal val="0"/>
                                          </p:val>
                                        </p:tav>
                                        <p:tav tm="100000">
                                          <p:val>
                                            <p:strVal val="#ppt_w"/>
                                          </p:val>
                                        </p:tav>
                                      </p:tavLst>
                                    </p:anim>
                                    <p:anim calcmode="lin" valueType="num">
                                      <p:cBhvr>
                                        <p:cTn id="17" dur="500" fill="hold"/>
                                        <p:tgtEl>
                                          <p:spTgt spid="21507"/>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21508"/>
                                        </p:tgtEl>
                                        <p:attrNameLst>
                                          <p:attrName>style.visibility</p:attrName>
                                        </p:attrNameLst>
                                      </p:cBhvr>
                                      <p:to>
                                        <p:strVal val="visible"/>
                                      </p:to>
                                    </p:set>
                                    <p:anim calcmode="lin" valueType="num">
                                      <p:cBhvr>
                                        <p:cTn id="21" dur="500"/>
                                        <p:tgtEl>
                                          <p:spTgt spid="21508"/>
                                        </p:tgtEl>
                                        <p:attrNameLst>
                                          <p:attrName>ppt_y</p:attrName>
                                        </p:attrNameLst>
                                      </p:cBhvr>
                                      <p:tavLst>
                                        <p:tav tm="0">
                                          <p:val>
                                            <p:strVal val="#ppt_y+#ppt_h*1.125000"/>
                                          </p:val>
                                        </p:tav>
                                        <p:tav tm="100000">
                                          <p:val>
                                            <p:strVal val="#ppt_y"/>
                                          </p:val>
                                        </p:tav>
                                      </p:tavLst>
                                    </p:anim>
                                    <p:animEffect>
                                      <p:cBhvr>
                                        <p:cTn id="22" dur="500"/>
                                        <p:tgtEl>
                                          <p:spTgt spid="21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bldLvl="0" autoUpdateAnimBg="0"/>
      <p:bldP spid="21507" grpId="0" bldLvl="0" animBg="1" autoUpdateAnimBg="0"/>
      <p:bldP spid="21508"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标题 3"/>
          <p:cNvSpPr>
            <a:spLocks noChangeArrowheads="1"/>
          </p:cNvSpPr>
          <p:nvPr/>
        </p:nvSpPr>
        <p:spPr bwMode="auto">
          <a:xfrm>
            <a:off x="1577975" y="303213"/>
            <a:ext cx="8448675" cy="1111250"/>
          </a:xfrm>
          <a:prstGeom prst="ellipse">
            <a:avLst/>
          </a:prstGeom>
          <a:solidFill>
            <a:srgbClr val="0000FF"/>
          </a:solidFill>
          <a:ln w="38100">
            <a:solidFill>
              <a:schemeClr val="bg1"/>
            </a:solidFill>
            <a:round/>
            <a:headEnd/>
            <a:tailEnd/>
          </a:ln>
        </p:spPr>
        <p:txBody>
          <a:bodyPr anchor="ctr"/>
          <a:lstStyle/>
          <a:p>
            <a:pPr algn="ctr">
              <a:lnSpc>
                <a:spcPct val="90000"/>
              </a:lnSpc>
            </a:pPr>
            <a:r>
              <a:rPr lang="zh-CN" altLang="en-US" sz="4400">
                <a:solidFill>
                  <a:srgbClr val="FFFFFF"/>
                </a:solidFill>
                <a:latin typeface="等线" charset="0"/>
              </a:rPr>
              <a:t>    </a:t>
            </a:r>
            <a:r>
              <a:rPr lang="zh-CN" altLang="en-US" sz="3200">
                <a:solidFill>
                  <a:srgbClr val="FFFFFF"/>
                </a:solidFill>
                <a:latin typeface="等线" charset="0"/>
              </a:rPr>
              <a:t>继续教育专项附加扣除</a:t>
            </a:r>
            <a:endParaRPr lang="zh-CN" altLang="en-US"/>
          </a:p>
        </p:txBody>
      </p:sp>
      <p:sp>
        <p:nvSpPr>
          <p:cNvPr id="22532" name="内容占位符 2"/>
          <p:cNvSpPr>
            <a:spLocks noGrp="1" noChangeArrowheads="1"/>
          </p:cNvSpPr>
          <p:nvPr/>
        </p:nvSpPr>
        <p:spPr bwMode="auto">
          <a:xfrm>
            <a:off x="838200" y="1825625"/>
            <a:ext cx="10515600" cy="4351338"/>
          </a:xfrm>
          <a:prstGeom prst="rect">
            <a:avLst/>
          </a:prstGeom>
          <a:noFill/>
          <a:ln w="9525">
            <a:noFill/>
            <a:bevel/>
            <a:headEnd/>
            <a:tailEnd/>
          </a:ln>
          <a:effectLst/>
        </p:spPr>
        <p:txBody>
          <a:bodyPr/>
          <a:lstStyle/>
          <a:p>
            <a:pPr marL="228600" indent="-228600" defTabSz="0" eaLnBrk="1" hangingPunct="1">
              <a:lnSpc>
                <a:spcPct val="90000"/>
              </a:lnSpc>
              <a:spcBef>
                <a:spcPts val="1000"/>
              </a:spcBef>
              <a:buFont typeface="Arial" charset="0"/>
              <a:buChar char="•"/>
            </a:pPr>
            <a:r>
              <a:rPr lang="zh-CN" altLang="en-US" sz="2800">
                <a:latin typeface="宋体" pitchFamily="2" charset="-122"/>
              </a:rPr>
              <a:t>1</a:t>
            </a:r>
            <a:r>
              <a:rPr lang="en-US" sz="2800">
                <a:latin typeface="宋体" pitchFamily="2" charset="-122"/>
              </a:rPr>
              <a:t>.</a:t>
            </a:r>
            <a:r>
              <a:rPr lang="zh-CN" altLang="en-US" sz="2800">
                <a:latin typeface="宋体" pitchFamily="2" charset="-122"/>
              </a:rPr>
              <a:t>学历继续教育4800与非学历继续教育（技能人员职业资格、专业技术人员职业资格）3600可以同时扣除；</a:t>
            </a:r>
          </a:p>
          <a:p>
            <a:pPr marL="228600" indent="-228600" defTabSz="0" eaLnBrk="1" hangingPunct="1">
              <a:lnSpc>
                <a:spcPct val="90000"/>
              </a:lnSpc>
              <a:spcBef>
                <a:spcPts val="1000"/>
              </a:spcBef>
              <a:buFont typeface="Arial" charset="0"/>
              <a:buChar char="•"/>
            </a:pPr>
            <a:r>
              <a:rPr lang="zh-CN" altLang="en-US" sz="2800">
                <a:latin typeface="宋体" pitchFamily="2" charset="-122"/>
              </a:rPr>
              <a:t>2、多个学历继续教育不可同时享受扣除；多个非学历继续教育也不可以同时享受扣除；</a:t>
            </a:r>
          </a:p>
          <a:p>
            <a:pPr marL="228600" indent="-228600" defTabSz="0" eaLnBrk="1" hangingPunct="1">
              <a:lnSpc>
                <a:spcPct val="90000"/>
              </a:lnSpc>
              <a:spcBef>
                <a:spcPts val="1000"/>
              </a:spcBef>
              <a:buFont typeface="Arial" charset="0"/>
              <a:buChar char="•"/>
            </a:pPr>
            <a:r>
              <a:rPr lang="zh-CN" altLang="en-US" sz="2800">
                <a:latin typeface="宋体" pitchFamily="2" charset="-122"/>
              </a:rPr>
              <a:t>3、继续教育只能是中国境内就读，不含境外；</a:t>
            </a:r>
          </a:p>
          <a:p>
            <a:pPr marL="228600" indent="-228600" defTabSz="0" eaLnBrk="1" hangingPunct="1">
              <a:lnSpc>
                <a:spcPct val="90000"/>
              </a:lnSpc>
              <a:spcBef>
                <a:spcPts val="1000"/>
              </a:spcBef>
              <a:buFont typeface="Arial" charset="0"/>
              <a:buChar char="•"/>
            </a:pPr>
            <a:r>
              <a:rPr lang="zh-CN" altLang="en-US" sz="2800">
                <a:latin typeface="宋体" pitchFamily="2" charset="-122"/>
              </a:rPr>
              <a:t>4、继续教育不要求全日制；</a:t>
            </a:r>
          </a:p>
          <a:p>
            <a:pPr marL="228600" indent="-228600" defTabSz="0" eaLnBrk="1" hangingPunct="1">
              <a:lnSpc>
                <a:spcPct val="90000"/>
              </a:lnSpc>
              <a:spcBef>
                <a:spcPts val="1000"/>
              </a:spcBef>
              <a:buFont typeface="Arial" charset="0"/>
              <a:buChar char="•"/>
            </a:pPr>
            <a:r>
              <a:rPr lang="zh-CN" altLang="en-US" sz="2800">
                <a:latin typeface="宋体" pitchFamily="2" charset="-122"/>
              </a:rPr>
              <a:t>5、继续教育中的职业资格证书范围，其范围参照《人力资源社会保障关于公布国家职业资格目录的通知》人社部发【2017】68号文件规定，约140项。</a:t>
            </a:r>
          </a:p>
          <a:p>
            <a:pPr marL="228600" indent="-228600" defTabSz="0" eaLnBrk="1" hangingPunct="1">
              <a:lnSpc>
                <a:spcPct val="90000"/>
              </a:lnSpc>
              <a:spcBef>
                <a:spcPts val="1000"/>
              </a:spcBef>
            </a:pPr>
            <a:endParaRPr lang="zh-CN" altLang="en-US" sz="2800">
              <a:latin typeface="宋体" pitchFamily="2" charset="-122"/>
              <a:sym typeface="微软雅黑 Light" charset="-122"/>
            </a:endParaRPr>
          </a:p>
          <a:p>
            <a:pPr marL="228600" indent="-228600" defTabSz="0" eaLnBrk="1" hangingPunct="1">
              <a:lnSpc>
                <a:spcPct val="90000"/>
              </a:lnSpc>
              <a:spcBef>
                <a:spcPts val="1000"/>
              </a:spcBef>
              <a:buFont typeface="Arial" charset="0"/>
              <a:buChar char="•"/>
            </a:pPr>
            <a:endParaRPr lang="zh-CN" altLang="en-US" sz="2800">
              <a:latin typeface="宋体" pitchFamily="2" charset="-122"/>
            </a:endParaRPr>
          </a:p>
          <a:p>
            <a:pPr marL="228600" indent="-228600" defTabSz="0" eaLnBrk="1" hangingPunct="1">
              <a:lnSpc>
                <a:spcPct val="90000"/>
              </a:lnSpc>
              <a:spcBef>
                <a:spcPts val="1000"/>
              </a:spcBef>
              <a:buFont typeface="Arial" charset="0"/>
              <a:buChar char="•"/>
            </a:pPr>
            <a:endParaRPr lang="zh-CN" altLang="en-US" sz="2800">
              <a:latin typeface="等线" charset="0"/>
            </a:endParaRPr>
          </a:p>
        </p:txBody>
      </p:sp>
    </p:spTree>
  </p:cSld>
  <p:clrMapOvr>
    <a:masterClrMapping/>
  </p:clrMapOvr>
  <p:transition spd="med">
    <p:pull dir="l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内容占位符 2"/>
          <p:cNvSpPr>
            <a:spLocks noGrp="1" noChangeArrowheads="1"/>
          </p:cNvSpPr>
          <p:nvPr>
            <p:ph idx="4294967295"/>
          </p:nvPr>
        </p:nvSpPr>
        <p:spPr bwMode="auto">
          <a:xfrm>
            <a:off x="838200" y="1825625"/>
            <a:ext cx="10515600" cy="4351338"/>
          </a:xfrm>
          <a:prstGeom prst="rect">
            <a:avLst/>
          </a:prstGeom>
          <a:noFill/>
          <a:ln/>
        </p:spPr>
        <p:txBody>
          <a:bodyPr/>
          <a:lstStyle/>
          <a:p>
            <a:pPr eaLnBrk="1" hangingPunct="1"/>
            <a:endParaRPr lang="zh-CN" altLang="en-US">
              <a:latin typeface="黑体" pitchFamily="2" charset="-122"/>
              <a:ea typeface="黑体" pitchFamily="2" charset="-122"/>
              <a:sym typeface="黑体" pitchFamily="2" charset="-122"/>
            </a:endParaRPr>
          </a:p>
          <a:p>
            <a:pPr eaLnBrk="1" hangingPunct="1"/>
            <a:r>
              <a:rPr lang="en-US">
                <a:latin typeface="宋体" pitchFamily="2" charset="-122"/>
                <a:ea typeface="宋体" pitchFamily="2" charset="-122"/>
              </a:rPr>
              <a:t>6.</a:t>
            </a:r>
            <a:r>
              <a:rPr lang="zh-CN" altLang="en-US">
                <a:latin typeface="宋体" pitchFamily="2" charset="-122"/>
                <a:ea typeface="宋体" pitchFamily="2" charset="-122"/>
              </a:rPr>
              <a:t>个人接受</a:t>
            </a:r>
            <a:r>
              <a:rPr lang="zh-CN" altLang="en-US">
                <a:solidFill>
                  <a:srgbClr val="FF0000"/>
                </a:solidFill>
                <a:latin typeface="宋体" pitchFamily="2" charset="-122"/>
                <a:ea typeface="宋体" pitchFamily="2" charset="-122"/>
              </a:rPr>
              <a:t>本科及以下</a:t>
            </a:r>
            <a:r>
              <a:rPr lang="zh-CN" altLang="en-US">
                <a:latin typeface="宋体" pitchFamily="2" charset="-122"/>
                <a:ea typeface="宋体" pitchFamily="2" charset="-122"/>
              </a:rPr>
              <a:t>学历（学位）继续教育，符合本办法规定扣除条件的，可以选择由其父母扣除，也可以选择由本人扣除。</a:t>
            </a:r>
            <a:endParaRPr lang="en-US">
              <a:latin typeface="宋体" pitchFamily="2" charset="-122"/>
              <a:ea typeface="宋体" pitchFamily="2" charset="-122"/>
              <a:sym typeface="微软雅黑 Light" charset="-122"/>
            </a:endParaRPr>
          </a:p>
          <a:p>
            <a:pPr eaLnBrk="1" hangingPunct="1">
              <a:buFont typeface="Arial" charset="0"/>
              <a:buNone/>
            </a:pPr>
            <a:endParaRPr lang="zh-CN" altLang="en-US">
              <a:latin typeface="宋体" pitchFamily="2" charset="-122"/>
              <a:ea typeface="宋体" pitchFamily="2" charset="-122"/>
              <a:sym typeface="微软雅黑 Light" charset="-122"/>
            </a:endParaRPr>
          </a:p>
          <a:p>
            <a:pPr eaLnBrk="1" hangingPunct="1"/>
            <a:r>
              <a:rPr lang="en-US">
                <a:latin typeface="宋体" pitchFamily="2" charset="-122"/>
                <a:ea typeface="宋体" pitchFamily="2" charset="-122"/>
                <a:sym typeface="微软雅黑 Light" charset="-122"/>
              </a:rPr>
              <a:t>7.</a:t>
            </a:r>
            <a:r>
              <a:rPr lang="zh-CN" altLang="en-US">
                <a:latin typeface="宋体" pitchFamily="2" charset="-122"/>
                <a:ea typeface="宋体" pitchFamily="2" charset="-122"/>
                <a:sym typeface="微软雅黑 Light" charset="-122"/>
              </a:rPr>
              <a:t>纳税人接受技能人员职业资格继续教育、专业技术人员职业资格继续教育的，应当留存相关证书等资料备查。</a:t>
            </a:r>
          </a:p>
          <a:p>
            <a:pPr eaLnBrk="1" hangingPunct="1"/>
            <a:endParaRPr lang="zh-CN" altLang="en-US">
              <a:latin typeface="宋体" pitchFamily="2" charset="-122"/>
              <a:ea typeface="宋体" pitchFamily="2" charset="-122"/>
            </a:endParaRPr>
          </a:p>
          <a:p>
            <a:pPr eaLnBrk="1" hangingPunct="1"/>
            <a:endParaRPr lang="zh-CN" altLang="en-US">
              <a:latin typeface="宋体" pitchFamily="2" charset="-122"/>
              <a:ea typeface="宋体" pitchFamily="2" charset="-122"/>
            </a:endParaRPr>
          </a:p>
        </p:txBody>
      </p:sp>
      <p:sp>
        <p:nvSpPr>
          <p:cNvPr id="23555" name="标题 3"/>
          <p:cNvSpPr>
            <a:spLocks noChangeArrowheads="1"/>
          </p:cNvSpPr>
          <p:nvPr/>
        </p:nvSpPr>
        <p:spPr bwMode="auto">
          <a:xfrm>
            <a:off x="1577975" y="303213"/>
            <a:ext cx="8448675" cy="1111250"/>
          </a:xfrm>
          <a:prstGeom prst="ellipse">
            <a:avLst/>
          </a:prstGeom>
          <a:solidFill>
            <a:srgbClr val="0000FF"/>
          </a:solidFill>
          <a:ln w="38100">
            <a:solidFill>
              <a:schemeClr val="bg1"/>
            </a:solidFill>
            <a:round/>
            <a:headEnd/>
            <a:tailEnd/>
          </a:ln>
        </p:spPr>
        <p:txBody>
          <a:bodyPr anchor="ctr"/>
          <a:lstStyle/>
          <a:p>
            <a:pPr algn="ctr">
              <a:lnSpc>
                <a:spcPct val="90000"/>
              </a:lnSpc>
            </a:pPr>
            <a:r>
              <a:rPr lang="zh-CN" altLang="en-US" sz="4400">
                <a:solidFill>
                  <a:srgbClr val="FFFFFF"/>
                </a:solidFill>
                <a:latin typeface="等线" charset="0"/>
              </a:rPr>
              <a:t>    </a:t>
            </a:r>
            <a:r>
              <a:rPr lang="zh-CN" altLang="en-US" sz="3200">
                <a:solidFill>
                  <a:srgbClr val="FFFFFF"/>
                </a:solidFill>
                <a:latin typeface="等线" charset="0"/>
              </a:rPr>
              <a:t>继续教育专项附加扣除</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3"/>
          <p:cNvSpPr>
            <a:spLocks noChangeArrowheads="1"/>
          </p:cNvSpPr>
          <p:nvPr/>
        </p:nvSpPr>
        <p:spPr bwMode="auto">
          <a:xfrm>
            <a:off x="0" y="0"/>
            <a:ext cx="3049588" cy="1431925"/>
          </a:xfrm>
          <a:prstGeom prst="rect">
            <a:avLst/>
          </a:prstGeom>
          <a:solidFill>
            <a:srgbClr val="FFB850"/>
          </a:solidFill>
          <a:ln w="12700">
            <a:noFill/>
            <a:bevel/>
            <a:headEnd/>
            <a:tailEnd/>
          </a:ln>
        </p:spPr>
        <p:txBody>
          <a:bodyPr anchor="ctr"/>
          <a:lstStyle/>
          <a:p>
            <a:pPr algn="ctr"/>
            <a:endParaRPr lang="zh-CN" altLang="en-US" sz="1800">
              <a:solidFill>
                <a:srgbClr val="FFFFFF"/>
              </a:solidFill>
              <a:latin typeface="等线" charset="0"/>
            </a:endParaRPr>
          </a:p>
        </p:txBody>
      </p:sp>
      <p:sp>
        <p:nvSpPr>
          <p:cNvPr id="4099" name="矩形 4"/>
          <p:cNvSpPr>
            <a:spLocks noChangeArrowheads="1"/>
          </p:cNvSpPr>
          <p:nvPr/>
        </p:nvSpPr>
        <p:spPr bwMode="auto">
          <a:xfrm>
            <a:off x="3046413" y="0"/>
            <a:ext cx="3049587" cy="1431925"/>
          </a:xfrm>
          <a:prstGeom prst="rect">
            <a:avLst/>
          </a:prstGeom>
          <a:solidFill>
            <a:srgbClr val="E87071"/>
          </a:solidFill>
          <a:ln w="12700">
            <a:noFill/>
            <a:bevel/>
            <a:headEnd/>
            <a:tailEnd/>
          </a:ln>
        </p:spPr>
        <p:txBody>
          <a:bodyPr anchor="ctr"/>
          <a:lstStyle/>
          <a:p>
            <a:pPr algn="ctr"/>
            <a:endParaRPr lang="zh-CN" altLang="en-US" sz="1800">
              <a:solidFill>
                <a:srgbClr val="FFFFFF"/>
              </a:solidFill>
              <a:latin typeface="等线" charset="0"/>
            </a:endParaRPr>
          </a:p>
        </p:txBody>
      </p:sp>
      <p:sp>
        <p:nvSpPr>
          <p:cNvPr id="4100" name="矩形 5"/>
          <p:cNvSpPr>
            <a:spLocks noChangeArrowheads="1"/>
          </p:cNvSpPr>
          <p:nvPr/>
        </p:nvSpPr>
        <p:spPr bwMode="auto">
          <a:xfrm>
            <a:off x="6092825" y="0"/>
            <a:ext cx="3049588" cy="1431925"/>
          </a:xfrm>
          <a:prstGeom prst="rect">
            <a:avLst/>
          </a:prstGeom>
          <a:solidFill>
            <a:srgbClr val="663A77"/>
          </a:solidFill>
          <a:ln w="12700">
            <a:noFill/>
            <a:bevel/>
            <a:headEnd/>
            <a:tailEnd/>
          </a:ln>
        </p:spPr>
        <p:txBody>
          <a:bodyPr anchor="ctr"/>
          <a:lstStyle/>
          <a:p>
            <a:pPr algn="ctr"/>
            <a:endParaRPr lang="zh-CN" altLang="en-US" sz="1800">
              <a:solidFill>
                <a:srgbClr val="FFFFFF"/>
              </a:solidFill>
              <a:latin typeface="等线" charset="0"/>
            </a:endParaRPr>
          </a:p>
        </p:txBody>
      </p:sp>
      <p:sp>
        <p:nvSpPr>
          <p:cNvPr id="4101" name="矩形 6"/>
          <p:cNvSpPr>
            <a:spLocks noChangeArrowheads="1"/>
          </p:cNvSpPr>
          <p:nvPr/>
        </p:nvSpPr>
        <p:spPr bwMode="auto">
          <a:xfrm>
            <a:off x="9117013" y="0"/>
            <a:ext cx="3070225" cy="1431925"/>
          </a:xfrm>
          <a:prstGeom prst="rect">
            <a:avLst/>
          </a:prstGeom>
          <a:solidFill>
            <a:srgbClr val="01ACBE"/>
          </a:solidFill>
          <a:ln w="12700">
            <a:noFill/>
            <a:bevel/>
            <a:headEnd/>
            <a:tailEnd/>
          </a:ln>
        </p:spPr>
        <p:txBody>
          <a:bodyPr anchor="ctr"/>
          <a:lstStyle/>
          <a:p>
            <a:pPr algn="ctr"/>
            <a:endParaRPr lang="zh-CN" altLang="en-US" sz="1800">
              <a:solidFill>
                <a:srgbClr val="FFFFFF"/>
              </a:solidFill>
              <a:latin typeface="等线" charset="0"/>
            </a:endParaRPr>
          </a:p>
        </p:txBody>
      </p:sp>
      <p:sp>
        <p:nvSpPr>
          <p:cNvPr id="4102" name="任意多边形 7"/>
          <p:cNvSpPr>
            <a:spLocks noChangeArrowheads="1"/>
          </p:cNvSpPr>
          <p:nvPr/>
        </p:nvSpPr>
        <p:spPr bwMode="auto">
          <a:xfrm>
            <a:off x="0" y="5310188"/>
            <a:ext cx="12192000" cy="1890712"/>
          </a:xfrm>
          <a:custGeom>
            <a:avLst/>
            <a:gdLst>
              <a:gd name="T0" fmla="*/ 263525 w 12192000"/>
              <a:gd name="T1" fmla="*/ 253464 h 1891209"/>
              <a:gd name="T2" fmla="*/ 463550 w 12192000"/>
              <a:gd name="T3" fmla="*/ 4755 h 1891209"/>
              <a:gd name="T4" fmla="*/ 666750 w 12192000"/>
              <a:gd name="T5" fmla="*/ 253464 h 1891209"/>
              <a:gd name="T6" fmla="*/ 1066800 w 12192000"/>
              <a:gd name="T7" fmla="*/ 253464 h 1891209"/>
              <a:gd name="T8" fmla="*/ 1266825 w 12192000"/>
              <a:gd name="T9" fmla="*/ 7922 h 1891209"/>
              <a:gd name="T10" fmla="*/ 1463675 w 12192000"/>
              <a:gd name="T11" fmla="*/ 253464 h 1891209"/>
              <a:gd name="T12" fmla="*/ 1865313 w 12192000"/>
              <a:gd name="T13" fmla="*/ 253464 h 1891209"/>
              <a:gd name="T14" fmla="*/ 2068513 w 12192000"/>
              <a:gd name="T15" fmla="*/ 4755 h 1891209"/>
              <a:gd name="T16" fmla="*/ 2271712 w 12192000"/>
              <a:gd name="T17" fmla="*/ 253464 h 1891209"/>
              <a:gd name="T18" fmla="*/ 2671762 w 12192000"/>
              <a:gd name="T19" fmla="*/ 253464 h 1891209"/>
              <a:gd name="T20" fmla="*/ 2865438 w 12192000"/>
              <a:gd name="T21" fmla="*/ 11089 h 1891209"/>
              <a:gd name="T22" fmla="*/ 3060700 w 12192000"/>
              <a:gd name="T23" fmla="*/ 253464 h 1891209"/>
              <a:gd name="T24" fmla="*/ 3460750 w 12192000"/>
              <a:gd name="T25" fmla="*/ 253464 h 1891209"/>
              <a:gd name="T26" fmla="*/ 3663950 w 12192000"/>
              <a:gd name="T27" fmla="*/ 4755 h 1891209"/>
              <a:gd name="T28" fmla="*/ 3863974 w 12192000"/>
              <a:gd name="T29" fmla="*/ 253464 h 1891209"/>
              <a:gd name="T30" fmla="*/ 4264025 w 12192000"/>
              <a:gd name="T31" fmla="*/ 253464 h 1891209"/>
              <a:gd name="T32" fmla="*/ 4464049 w 12192000"/>
              <a:gd name="T33" fmla="*/ 7922 h 1891209"/>
              <a:gd name="T34" fmla="*/ 4664072 w 12192000"/>
              <a:gd name="T35" fmla="*/ 253464 h 1891209"/>
              <a:gd name="T36" fmla="*/ 5065712 w 12192000"/>
              <a:gd name="T37" fmla="*/ 253464 h 1891209"/>
              <a:gd name="T38" fmla="*/ 5265736 w 12192000"/>
              <a:gd name="T39" fmla="*/ 4755 h 1891209"/>
              <a:gd name="T40" fmla="*/ 5468936 w 12192000"/>
              <a:gd name="T41" fmla="*/ 253464 h 1891209"/>
              <a:gd name="T42" fmla="*/ 5868988 w 12192000"/>
              <a:gd name="T43" fmla="*/ 253464 h 1891209"/>
              <a:gd name="T44" fmla="*/ 6062660 w 12192000"/>
              <a:gd name="T45" fmla="*/ 11089 h 1891209"/>
              <a:gd name="T46" fmla="*/ 6257924 w 12192000"/>
              <a:gd name="T47" fmla="*/ 253464 h 1891209"/>
              <a:gd name="T48" fmla="*/ 6657972 w 12192000"/>
              <a:gd name="T49" fmla="*/ 253464 h 1891209"/>
              <a:gd name="T50" fmla="*/ 6861172 w 12192000"/>
              <a:gd name="T51" fmla="*/ 4755 h 1891209"/>
              <a:gd name="T52" fmla="*/ 7064372 w 12192000"/>
              <a:gd name="T53" fmla="*/ 253464 h 1891209"/>
              <a:gd name="T54" fmla="*/ 7464424 w 12192000"/>
              <a:gd name="T55" fmla="*/ 253464 h 1891209"/>
              <a:gd name="T56" fmla="*/ 7661243 w 12192000"/>
              <a:gd name="T57" fmla="*/ 7922 h 1891209"/>
              <a:gd name="T58" fmla="*/ 7861271 w 12192000"/>
              <a:gd name="T59" fmla="*/ 253464 h 1891209"/>
              <a:gd name="T60" fmla="*/ 8262907 w 12192000"/>
              <a:gd name="T61" fmla="*/ 253464 h 1891209"/>
              <a:gd name="T62" fmla="*/ 8466137 w 12192000"/>
              <a:gd name="T63" fmla="*/ 4755 h 1891209"/>
              <a:gd name="T64" fmla="*/ 8666161 w 12192000"/>
              <a:gd name="T65" fmla="*/ 253464 h 1891209"/>
              <a:gd name="T66" fmla="*/ 9066209 w 12192000"/>
              <a:gd name="T67" fmla="*/ 253464 h 1891209"/>
              <a:gd name="T68" fmla="*/ 9263057 w 12192000"/>
              <a:gd name="T69" fmla="*/ 11089 h 1891209"/>
              <a:gd name="T70" fmla="*/ 9458321 w 12192000"/>
              <a:gd name="T71" fmla="*/ 253464 h 1891209"/>
              <a:gd name="T72" fmla="*/ 9858369 w 12192000"/>
              <a:gd name="T73" fmla="*/ 253464 h 1891209"/>
              <a:gd name="T74" fmla="*/ 10058401 w 12192000"/>
              <a:gd name="T75" fmla="*/ 4755 h 1891209"/>
              <a:gd name="T76" fmla="*/ 10261601 w 12192000"/>
              <a:gd name="T77" fmla="*/ 253464 h 1891209"/>
              <a:gd name="T78" fmla="*/ 10661649 w 12192000"/>
              <a:gd name="T79" fmla="*/ 253464 h 1891209"/>
              <a:gd name="T80" fmla="*/ 10861672 w 12192000"/>
              <a:gd name="T81" fmla="*/ 7922 h 1891209"/>
              <a:gd name="T82" fmla="*/ 11061696 w 12192000"/>
              <a:gd name="T83" fmla="*/ 253464 h 1891209"/>
              <a:gd name="T84" fmla="*/ 11463336 w 12192000"/>
              <a:gd name="T85" fmla="*/ 253464 h 1891209"/>
              <a:gd name="T86" fmla="*/ 11663360 w 12192000"/>
              <a:gd name="T87" fmla="*/ 4755 h 1891209"/>
              <a:gd name="T88" fmla="*/ 11866560 w 12192000"/>
              <a:gd name="T89" fmla="*/ 253464 h 1891209"/>
              <a:gd name="T90" fmla="*/ 12192000 w 12192000"/>
              <a:gd name="T91" fmla="*/ 160002 h 1891209"/>
              <a:gd name="T92" fmla="*/ 12192000 w 12192000"/>
              <a:gd name="T93" fmla="*/ 1142186 h 1891209"/>
              <a:gd name="T94" fmla="*/ 0 w 12192000"/>
              <a:gd name="T95" fmla="*/ 1887237 h 1891209"/>
              <a:gd name="T96" fmla="*/ 0 w 12192000"/>
              <a:gd name="T97" fmla="*/ 879708 h 189120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2192000"/>
              <a:gd name="T148" fmla="*/ 0 h 1891209"/>
              <a:gd name="T149" fmla="*/ 12192000 w 12192000"/>
              <a:gd name="T150" fmla="*/ 1891209 h 189120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2192000" h="1891209">
                <a:moveTo>
                  <a:pt x="60325" y="0"/>
                </a:moveTo>
                <a:lnTo>
                  <a:pt x="263525" y="254000"/>
                </a:lnTo>
                <a:lnTo>
                  <a:pt x="266700" y="254000"/>
                </a:lnTo>
                <a:lnTo>
                  <a:pt x="463550" y="4763"/>
                </a:lnTo>
                <a:lnTo>
                  <a:pt x="660400" y="254000"/>
                </a:lnTo>
                <a:lnTo>
                  <a:pt x="666750" y="254000"/>
                </a:lnTo>
                <a:lnTo>
                  <a:pt x="866775" y="0"/>
                </a:lnTo>
                <a:lnTo>
                  <a:pt x="1066800" y="254000"/>
                </a:lnTo>
                <a:lnTo>
                  <a:pt x="1069975" y="254000"/>
                </a:lnTo>
                <a:lnTo>
                  <a:pt x="1266825" y="7938"/>
                </a:lnTo>
                <a:lnTo>
                  <a:pt x="1460500" y="254000"/>
                </a:lnTo>
                <a:lnTo>
                  <a:pt x="1463675" y="254000"/>
                </a:lnTo>
                <a:lnTo>
                  <a:pt x="1663700" y="0"/>
                </a:lnTo>
                <a:lnTo>
                  <a:pt x="1865313" y="254000"/>
                </a:lnTo>
                <a:lnTo>
                  <a:pt x="1870075" y="254000"/>
                </a:lnTo>
                <a:lnTo>
                  <a:pt x="2068513" y="4763"/>
                </a:lnTo>
                <a:lnTo>
                  <a:pt x="2265363" y="254000"/>
                </a:lnTo>
                <a:lnTo>
                  <a:pt x="2271713" y="254000"/>
                </a:lnTo>
                <a:lnTo>
                  <a:pt x="2471738" y="0"/>
                </a:lnTo>
                <a:lnTo>
                  <a:pt x="2671763" y="254000"/>
                </a:lnTo>
                <a:lnTo>
                  <a:pt x="2674938" y="254000"/>
                </a:lnTo>
                <a:lnTo>
                  <a:pt x="2865438" y="11113"/>
                </a:lnTo>
                <a:lnTo>
                  <a:pt x="3057525" y="254000"/>
                </a:lnTo>
                <a:lnTo>
                  <a:pt x="3060700" y="254000"/>
                </a:lnTo>
                <a:lnTo>
                  <a:pt x="3260725" y="0"/>
                </a:lnTo>
                <a:lnTo>
                  <a:pt x="3460750" y="254000"/>
                </a:lnTo>
                <a:lnTo>
                  <a:pt x="3463925" y="254000"/>
                </a:lnTo>
                <a:lnTo>
                  <a:pt x="3663950" y="4763"/>
                </a:lnTo>
                <a:lnTo>
                  <a:pt x="3860800" y="254000"/>
                </a:lnTo>
                <a:lnTo>
                  <a:pt x="3863975" y="254000"/>
                </a:lnTo>
                <a:lnTo>
                  <a:pt x="4064000" y="0"/>
                </a:lnTo>
                <a:lnTo>
                  <a:pt x="4264025" y="254000"/>
                </a:lnTo>
                <a:lnTo>
                  <a:pt x="4270375" y="254000"/>
                </a:lnTo>
                <a:lnTo>
                  <a:pt x="4464050" y="7938"/>
                </a:lnTo>
                <a:lnTo>
                  <a:pt x="4659313" y="254000"/>
                </a:lnTo>
                <a:lnTo>
                  <a:pt x="4664075" y="254000"/>
                </a:lnTo>
                <a:lnTo>
                  <a:pt x="4864101" y="0"/>
                </a:lnTo>
                <a:lnTo>
                  <a:pt x="5065713" y="254000"/>
                </a:lnTo>
                <a:lnTo>
                  <a:pt x="5067301" y="254000"/>
                </a:lnTo>
                <a:lnTo>
                  <a:pt x="5265738" y="4763"/>
                </a:lnTo>
                <a:lnTo>
                  <a:pt x="5465763" y="254000"/>
                </a:lnTo>
                <a:lnTo>
                  <a:pt x="5468938" y="254000"/>
                </a:lnTo>
                <a:lnTo>
                  <a:pt x="5668963" y="0"/>
                </a:lnTo>
                <a:lnTo>
                  <a:pt x="5868988" y="254000"/>
                </a:lnTo>
                <a:lnTo>
                  <a:pt x="5872163" y="254000"/>
                </a:lnTo>
                <a:lnTo>
                  <a:pt x="6062663" y="11113"/>
                </a:lnTo>
                <a:lnTo>
                  <a:pt x="6254750" y="254000"/>
                </a:lnTo>
                <a:lnTo>
                  <a:pt x="6257925" y="254000"/>
                </a:lnTo>
                <a:lnTo>
                  <a:pt x="6457950" y="0"/>
                </a:lnTo>
                <a:lnTo>
                  <a:pt x="6657975" y="254000"/>
                </a:lnTo>
                <a:lnTo>
                  <a:pt x="6664325" y="254000"/>
                </a:lnTo>
                <a:lnTo>
                  <a:pt x="6861175" y="4763"/>
                </a:lnTo>
                <a:lnTo>
                  <a:pt x="7058025" y="254000"/>
                </a:lnTo>
                <a:lnTo>
                  <a:pt x="7064375" y="254000"/>
                </a:lnTo>
                <a:lnTo>
                  <a:pt x="7264400" y="0"/>
                </a:lnTo>
                <a:lnTo>
                  <a:pt x="7464425" y="254000"/>
                </a:lnTo>
                <a:lnTo>
                  <a:pt x="7467600" y="254000"/>
                </a:lnTo>
                <a:lnTo>
                  <a:pt x="7661275" y="7938"/>
                </a:lnTo>
                <a:lnTo>
                  <a:pt x="7859713" y="254000"/>
                </a:lnTo>
                <a:lnTo>
                  <a:pt x="7861300" y="254000"/>
                </a:lnTo>
                <a:lnTo>
                  <a:pt x="8062913" y="0"/>
                </a:lnTo>
                <a:lnTo>
                  <a:pt x="8262938" y="254000"/>
                </a:lnTo>
                <a:lnTo>
                  <a:pt x="8267700" y="254000"/>
                </a:lnTo>
                <a:lnTo>
                  <a:pt x="8466138" y="4763"/>
                </a:lnTo>
                <a:lnTo>
                  <a:pt x="8662988" y="254000"/>
                </a:lnTo>
                <a:lnTo>
                  <a:pt x="8666162" y="254000"/>
                </a:lnTo>
                <a:lnTo>
                  <a:pt x="8866188" y="0"/>
                </a:lnTo>
                <a:lnTo>
                  <a:pt x="9066212" y="254000"/>
                </a:lnTo>
                <a:lnTo>
                  <a:pt x="9072562" y="254000"/>
                </a:lnTo>
                <a:lnTo>
                  <a:pt x="9263062" y="11113"/>
                </a:lnTo>
                <a:lnTo>
                  <a:pt x="9451975" y="254000"/>
                </a:lnTo>
                <a:lnTo>
                  <a:pt x="9458325" y="254000"/>
                </a:lnTo>
                <a:lnTo>
                  <a:pt x="9658350" y="0"/>
                </a:lnTo>
                <a:lnTo>
                  <a:pt x="9858375" y="254000"/>
                </a:lnTo>
                <a:lnTo>
                  <a:pt x="9861550" y="254000"/>
                </a:lnTo>
                <a:lnTo>
                  <a:pt x="10058400" y="4763"/>
                </a:lnTo>
                <a:lnTo>
                  <a:pt x="10258425" y="254000"/>
                </a:lnTo>
                <a:lnTo>
                  <a:pt x="10261600" y="254000"/>
                </a:lnTo>
                <a:lnTo>
                  <a:pt x="10461625" y="0"/>
                </a:lnTo>
                <a:lnTo>
                  <a:pt x="10661650" y="254000"/>
                </a:lnTo>
                <a:lnTo>
                  <a:pt x="10664825" y="254000"/>
                </a:lnTo>
                <a:lnTo>
                  <a:pt x="10861675" y="7938"/>
                </a:lnTo>
                <a:lnTo>
                  <a:pt x="11056938" y="254000"/>
                </a:lnTo>
                <a:lnTo>
                  <a:pt x="11061700" y="254000"/>
                </a:lnTo>
                <a:lnTo>
                  <a:pt x="11263312" y="0"/>
                </a:lnTo>
                <a:lnTo>
                  <a:pt x="11463338" y="254000"/>
                </a:lnTo>
                <a:lnTo>
                  <a:pt x="11466512" y="254000"/>
                </a:lnTo>
                <a:lnTo>
                  <a:pt x="11663362" y="4763"/>
                </a:lnTo>
                <a:lnTo>
                  <a:pt x="11863388" y="254000"/>
                </a:lnTo>
                <a:lnTo>
                  <a:pt x="11866562" y="254000"/>
                </a:lnTo>
                <a:lnTo>
                  <a:pt x="12066588" y="0"/>
                </a:lnTo>
                <a:lnTo>
                  <a:pt x="12192000" y="160338"/>
                </a:lnTo>
                <a:lnTo>
                  <a:pt x="12192000" y="881559"/>
                </a:lnTo>
                <a:lnTo>
                  <a:pt x="12192000" y="1144588"/>
                </a:lnTo>
                <a:lnTo>
                  <a:pt x="12192000" y="1891209"/>
                </a:lnTo>
                <a:lnTo>
                  <a:pt x="0" y="1891209"/>
                </a:lnTo>
                <a:lnTo>
                  <a:pt x="0" y="1144588"/>
                </a:lnTo>
                <a:lnTo>
                  <a:pt x="0" y="881559"/>
                </a:lnTo>
                <a:lnTo>
                  <a:pt x="0" y="76200"/>
                </a:lnTo>
                <a:close/>
              </a:path>
            </a:pathLst>
          </a:custGeom>
          <a:solidFill>
            <a:srgbClr val="314458"/>
          </a:solidFill>
          <a:ln w="9525">
            <a:noFill/>
            <a:bevel/>
            <a:headEnd/>
            <a:tailEnd/>
          </a:ln>
        </p:spPr>
        <p:txBody>
          <a:bodyPr/>
          <a:lstStyle/>
          <a:p>
            <a:pPr algn="dist"/>
            <a:endParaRPr lang="zh-CN" altLang="en-US">
              <a:solidFill>
                <a:srgbClr val="000000"/>
              </a:solidFill>
              <a:ea typeface="黑体" pitchFamily="2" charset="-122"/>
            </a:endParaRPr>
          </a:p>
        </p:txBody>
      </p:sp>
      <p:grpSp>
        <p:nvGrpSpPr>
          <p:cNvPr id="4103" name="组合 8"/>
          <p:cNvGrpSpPr>
            <a:grpSpLocks/>
          </p:cNvGrpSpPr>
          <p:nvPr/>
        </p:nvGrpSpPr>
        <p:grpSpPr bwMode="auto">
          <a:xfrm>
            <a:off x="4025900" y="231775"/>
            <a:ext cx="4089400" cy="830263"/>
            <a:chOff x="0" y="0"/>
            <a:chExt cx="3510642" cy="830997"/>
          </a:xfrm>
        </p:grpSpPr>
        <p:sp>
          <p:nvSpPr>
            <p:cNvPr id="4104" name="文本框 9"/>
            <p:cNvSpPr>
              <a:spLocks noChangeArrowheads="1"/>
            </p:cNvSpPr>
            <p:nvPr/>
          </p:nvSpPr>
          <p:spPr bwMode="auto">
            <a:xfrm>
              <a:off x="0" y="0"/>
              <a:ext cx="1529092" cy="830997"/>
            </a:xfrm>
            <a:prstGeom prst="rect">
              <a:avLst/>
            </a:prstGeom>
            <a:noFill/>
            <a:ln w="9525">
              <a:noFill/>
              <a:miter lim="800000"/>
              <a:headEnd/>
              <a:tailEnd/>
            </a:ln>
          </p:spPr>
          <p:txBody>
            <a:bodyPr>
              <a:spAutoFit/>
            </a:bodyPr>
            <a:lstStyle/>
            <a:p>
              <a:r>
                <a:rPr lang="zh-CN" altLang="en-US" sz="4800" b="1">
                  <a:solidFill>
                    <a:schemeClr val="bg1"/>
                  </a:solidFill>
                  <a:latin typeface="方正兰亭粗黑_GBK" pitchFamily="2" charset="-122"/>
                  <a:ea typeface="方正兰亭粗黑_GBK" pitchFamily="2" charset="-122"/>
                </a:rPr>
                <a:t>目录</a:t>
              </a:r>
              <a:endParaRPr lang="zh-CN" altLang="en-US"/>
            </a:p>
          </p:txBody>
        </p:sp>
        <p:sp>
          <p:nvSpPr>
            <p:cNvPr id="4105" name="文本框 10"/>
            <p:cNvSpPr>
              <a:spLocks noChangeArrowheads="1"/>
            </p:cNvSpPr>
            <p:nvPr/>
          </p:nvSpPr>
          <p:spPr bwMode="auto">
            <a:xfrm>
              <a:off x="1112882" y="214932"/>
              <a:ext cx="2397760" cy="584775"/>
            </a:xfrm>
            <a:prstGeom prst="rect">
              <a:avLst/>
            </a:prstGeom>
            <a:noFill/>
            <a:ln w="9525">
              <a:noFill/>
              <a:miter lim="800000"/>
              <a:headEnd/>
              <a:tailEnd/>
            </a:ln>
          </p:spPr>
          <p:txBody>
            <a:bodyPr>
              <a:spAutoFit/>
            </a:bodyPr>
            <a:lstStyle/>
            <a:p>
              <a:r>
                <a:rPr lang="en-US" sz="3200">
                  <a:solidFill>
                    <a:schemeClr val="bg1"/>
                  </a:solidFill>
                  <a:latin typeface="ITC Avant Garde Std XLt" pitchFamily="2" charset="0"/>
                </a:rPr>
                <a:t>/CONTENTS</a:t>
              </a:r>
              <a:endParaRPr lang="zh-CN" altLang="en-US" sz="3200">
                <a:solidFill>
                  <a:schemeClr val="bg1"/>
                </a:solidFill>
                <a:latin typeface="ITC Avant Garde Std XLt" pitchFamily="2" charset="0"/>
              </a:endParaRPr>
            </a:p>
          </p:txBody>
        </p:sp>
      </p:grpSp>
      <p:grpSp>
        <p:nvGrpSpPr>
          <p:cNvPr id="4106" name="Group 60"/>
          <p:cNvGrpSpPr>
            <a:grpSpLocks/>
          </p:cNvGrpSpPr>
          <p:nvPr/>
        </p:nvGrpSpPr>
        <p:grpSpPr bwMode="auto">
          <a:xfrm>
            <a:off x="549275" y="2620963"/>
            <a:ext cx="2227263" cy="1438275"/>
            <a:chOff x="0" y="0"/>
            <a:chExt cx="1403" cy="906"/>
          </a:xfrm>
        </p:grpSpPr>
        <p:grpSp>
          <p:nvGrpSpPr>
            <p:cNvPr id="4107" name="Group 59"/>
            <p:cNvGrpSpPr>
              <a:grpSpLocks/>
            </p:cNvGrpSpPr>
            <p:nvPr/>
          </p:nvGrpSpPr>
          <p:grpSpPr bwMode="auto">
            <a:xfrm>
              <a:off x="0" y="0"/>
              <a:ext cx="1403" cy="906"/>
              <a:chOff x="0" y="0"/>
              <a:chExt cx="1403" cy="906"/>
            </a:xfrm>
          </p:grpSpPr>
          <p:sp>
            <p:nvSpPr>
              <p:cNvPr id="4108" name="圆角矩形 11"/>
              <p:cNvSpPr>
                <a:spLocks noChangeArrowheads="1"/>
              </p:cNvSpPr>
              <p:nvPr/>
            </p:nvSpPr>
            <p:spPr bwMode="auto">
              <a:xfrm>
                <a:off x="0" y="185"/>
                <a:ext cx="1403" cy="721"/>
              </a:xfrm>
              <a:prstGeom prst="roundRect">
                <a:avLst>
                  <a:gd name="adj" fmla="val 16667"/>
                </a:avLst>
              </a:prstGeom>
              <a:noFill/>
              <a:ln w="19050">
                <a:solidFill>
                  <a:schemeClr val="tx1"/>
                </a:solidFill>
                <a:bevel/>
                <a:headEnd/>
                <a:tailEnd/>
              </a:ln>
            </p:spPr>
            <p:txBody>
              <a:bodyPr anchor="ctr"/>
              <a:lstStyle/>
              <a:p>
                <a:pPr algn="ctr"/>
                <a:endParaRPr lang="zh-CN" altLang="en-US" sz="1800">
                  <a:solidFill>
                    <a:srgbClr val="FFFFFF"/>
                  </a:solidFill>
                  <a:latin typeface="等线" charset="0"/>
                </a:endParaRPr>
              </a:p>
            </p:txBody>
          </p:sp>
          <p:grpSp>
            <p:nvGrpSpPr>
              <p:cNvPr id="4109" name="组合 14"/>
              <p:cNvGrpSpPr>
                <a:grpSpLocks/>
              </p:cNvGrpSpPr>
              <p:nvPr/>
            </p:nvGrpSpPr>
            <p:grpSpPr bwMode="auto">
              <a:xfrm>
                <a:off x="447" y="0"/>
                <a:ext cx="508" cy="450"/>
                <a:chOff x="0" y="0"/>
                <a:chExt cx="819955" cy="726710"/>
              </a:xfrm>
            </p:grpSpPr>
            <p:grpSp>
              <p:nvGrpSpPr>
                <p:cNvPr id="4110" name="Freeform 5"/>
                <p:cNvGrpSpPr>
                  <a:grpSpLocks/>
                </p:cNvGrpSpPr>
                <p:nvPr/>
              </p:nvGrpSpPr>
              <p:grpSpPr bwMode="auto">
                <a:xfrm>
                  <a:off x="-103862" y="-108002"/>
                  <a:ext cx="1103708" cy="1023103"/>
                  <a:chOff x="0" y="0"/>
                  <a:chExt cx="1085088" cy="1005840"/>
                </a:xfrm>
              </p:grpSpPr>
              <p:pic>
                <p:nvPicPr>
                  <p:cNvPr id="4111" name="Freeform 5"/>
                  <p:cNvPicPr>
                    <a:picLocks noChangeArrowheads="1"/>
                  </p:cNvPicPr>
                  <p:nvPr/>
                </p:nvPicPr>
                <p:blipFill>
                  <a:blip r:embed="rId2" cstate="print"/>
                  <a:srcRect/>
                  <a:stretch>
                    <a:fillRect/>
                  </a:stretch>
                </p:blipFill>
                <p:spPr bwMode="auto">
                  <a:xfrm>
                    <a:off x="0" y="0"/>
                    <a:ext cx="1085088" cy="1005840"/>
                  </a:xfrm>
                  <a:prstGeom prst="rect">
                    <a:avLst/>
                  </a:prstGeom>
                  <a:noFill/>
                  <a:ln w="9525">
                    <a:noFill/>
                    <a:miter lim="800000"/>
                    <a:headEnd/>
                    <a:tailEnd/>
                  </a:ln>
                </p:spPr>
              </p:pic>
              <p:sp>
                <p:nvSpPr>
                  <p:cNvPr id="4112" name="Text Box 14"/>
                  <p:cNvSpPr>
                    <a:spLocks noChangeArrowheads="1"/>
                  </p:cNvSpPr>
                  <p:nvPr/>
                </p:nvSpPr>
                <p:spPr bwMode="auto">
                  <a:xfrm rot="10800000">
                    <a:off x="102110" y="106180"/>
                    <a:ext cx="806122" cy="714448"/>
                  </a:xfrm>
                  <a:prstGeom prst="rect">
                    <a:avLst/>
                  </a:prstGeom>
                  <a:noFill/>
                  <a:ln w="9525">
                    <a:noFill/>
                    <a:miter lim="800000"/>
                    <a:headEnd/>
                    <a:tailEnd/>
                  </a:ln>
                </p:spPr>
                <p:txBody>
                  <a:bodyPr rot="10800000"/>
                  <a:lstStyle/>
                  <a:p>
                    <a:endParaRPr lang="zh-CN" altLang="en-US" sz="1800">
                      <a:solidFill>
                        <a:srgbClr val="000000"/>
                      </a:solidFill>
                      <a:latin typeface="等线" charset="0"/>
                    </a:endParaRPr>
                  </a:p>
                </p:txBody>
              </p:sp>
            </p:grpSp>
            <p:grpSp>
              <p:nvGrpSpPr>
                <p:cNvPr id="4113" name="组合 16"/>
                <p:cNvGrpSpPr>
                  <a:grpSpLocks/>
                </p:cNvGrpSpPr>
                <p:nvPr/>
              </p:nvGrpSpPr>
              <p:grpSpPr bwMode="auto">
                <a:xfrm>
                  <a:off x="169877" y="164377"/>
                  <a:ext cx="494919" cy="388277"/>
                  <a:chOff x="0" y="0"/>
                  <a:chExt cx="736426" cy="577745"/>
                </a:xfrm>
              </p:grpSpPr>
              <p:sp>
                <p:nvSpPr>
                  <p:cNvPr id="4114" name="Freeform 14"/>
                  <p:cNvSpPr>
                    <a:spLocks noChangeArrowheads="1"/>
                  </p:cNvSpPr>
                  <p:nvPr/>
                </p:nvSpPr>
                <p:spPr bwMode="auto">
                  <a:xfrm>
                    <a:off x="237178" y="132673"/>
                    <a:ext cx="499557" cy="384471"/>
                  </a:xfrm>
                  <a:custGeom>
                    <a:avLst/>
                    <a:gdLst>
                      <a:gd name="T0" fmla="*/ 2147483647 w 293"/>
                      <a:gd name="T1" fmla="*/ 2147483647 h 226"/>
                      <a:gd name="T2" fmla="*/ 2147483647 w 293"/>
                      <a:gd name="T3" fmla="*/ 2147483647 h 226"/>
                      <a:gd name="T4" fmla="*/ 2147483647 w 293"/>
                      <a:gd name="T5" fmla="*/ 2147483647 h 226"/>
                      <a:gd name="T6" fmla="*/ 2147483647 w 293"/>
                      <a:gd name="T7" fmla="*/ 0 h 226"/>
                      <a:gd name="T8" fmla="*/ 2147483647 w 293"/>
                      <a:gd name="T9" fmla="*/ 0 h 226"/>
                      <a:gd name="T10" fmla="*/ 2147483647 w 293"/>
                      <a:gd name="T11" fmla="*/ 0 h 226"/>
                      <a:gd name="T12" fmla="*/ 2147483647 w 293"/>
                      <a:gd name="T13" fmla="*/ 0 h 226"/>
                      <a:gd name="T14" fmla="*/ 2147483647 w 293"/>
                      <a:gd name="T15" fmla="*/ 2147483647 h 226"/>
                      <a:gd name="T16" fmla="*/ 2147483647 w 293"/>
                      <a:gd name="T17" fmla="*/ 2147483647 h 226"/>
                      <a:gd name="T18" fmla="*/ 2147483647 w 293"/>
                      <a:gd name="T19" fmla="*/ 2147483647 h 226"/>
                      <a:gd name="T20" fmla="*/ 2147483647 w 293"/>
                      <a:gd name="T21" fmla="*/ 2147483647 h 226"/>
                      <a:gd name="T22" fmla="*/ 2147483647 w 293"/>
                      <a:gd name="T23" fmla="*/ 2147483647 h 226"/>
                      <a:gd name="T24" fmla="*/ 2147483647 w 293"/>
                      <a:gd name="T25" fmla="*/ 2147483647 h 226"/>
                      <a:gd name="T26" fmla="*/ 2147483647 w 293"/>
                      <a:gd name="T27" fmla="*/ 2147483647 h 226"/>
                      <a:gd name="T28" fmla="*/ 2147483647 w 293"/>
                      <a:gd name="T29" fmla="*/ 2147483647 h 226"/>
                      <a:gd name="T30" fmla="*/ 2147483647 w 293"/>
                      <a:gd name="T31" fmla="*/ 2147483647 h 2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3"/>
                      <a:gd name="T49" fmla="*/ 0 h 226"/>
                      <a:gd name="T50" fmla="*/ 293 w 293"/>
                      <a:gd name="T51" fmla="*/ 226 h 22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3" h="226">
                        <a:moveTo>
                          <a:pt x="272" y="48"/>
                        </a:moveTo>
                        <a:cubicBezTo>
                          <a:pt x="263" y="46"/>
                          <a:pt x="255" y="46"/>
                          <a:pt x="255" y="46"/>
                        </a:cubicBezTo>
                        <a:cubicBezTo>
                          <a:pt x="96" y="46"/>
                          <a:pt x="96" y="46"/>
                          <a:pt x="96" y="46"/>
                        </a:cubicBezTo>
                        <a:cubicBezTo>
                          <a:pt x="96" y="0"/>
                          <a:pt x="96" y="0"/>
                          <a:pt x="96" y="0"/>
                        </a:cubicBezTo>
                        <a:cubicBezTo>
                          <a:pt x="89" y="0"/>
                          <a:pt x="89" y="0"/>
                          <a:pt x="89" y="0"/>
                        </a:cubicBezTo>
                        <a:cubicBezTo>
                          <a:pt x="89" y="0"/>
                          <a:pt x="83" y="0"/>
                          <a:pt x="73" y="0"/>
                        </a:cubicBezTo>
                        <a:cubicBezTo>
                          <a:pt x="59" y="0"/>
                          <a:pt x="37" y="0"/>
                          <a:pt x="23" y="0"/>
                        </a:cubicBezTo>
                        <a:cubicBezTo>
                          <a:pt x="0" y="0"/>
                          <a:pt x="2" y="25"/>
                          <a:pt x="2" y="25"/>
                        </a:cubicBezTo>
                        <a:cubicBezTo>
                          <a:pt x="2" y="25"/>
                          <a:pt x="2" y="30"/>
                          <a:pt x="2" y="38"/>
                        </a:cubicBezTo>
                        <a:cubicBezTo>
                          <a:pt x="52" y="53"/>
                          <a:pt x="89" y="100"/>
                          <a:pt x="89" y="155"/>
                        </a:cubicBezTo>
                        <a:cubicBezTo>
                          <a:pt x="89" y="182"/>
                          <a:pt x="80" y="206"/>
                          <a:pt x="66" y="226"/>
                        </a:cubicBezTo>
                        <a:cubicBezTo>
                          <a:pt x="96" y="226"/>
                          <a:pt x="96" y="226"/>
                          <a:pt x="96" y="226"/>
                        </a:cubicBezTo>
                        <a:cubicBezTo>
                          <a:pt x="96" y="226"/>
                          <a:pt x="219" y="226"/>
                          <a:pt x="255" y="226"/>
                        </a:cubicBezTo>
                        <a:cubicBezTo>
                          <a:pt x="292" y="226"/>
                          <a:pt x="293" y="201"/>
                          <a:pt x="293" y="201"/>
                        </a:cubicBezTo>
                        <a:cubicBezTo>
                          <a:pt x="293" y="74"/>
                          <a:pt x="293" y="74"/>
                          <a:pt x="293" y="74"/>
                        </a:cubicBezTo>
                        <a:cubicBezTo>
                          <a:pt x="293" y="58"/>
                          <a:pt x="282" y="51"/>
                          <a:pt x="272" y="48"/>
                        </a:cubicBezTo>
                        <a:close/>
                      </a:path>
                    </a:pathLst>
                  </a:custGeom>
                  <a:solidFill>
                    <a:srgbClr val="01ACBE"/>
                  </a:solidFill>
                  <a:ln w="9525">
                    <a:noFill/>
                    <a:bevel/>
                    <a:headEnd/>
                    <a:tailEnd/>
                  </a:ln>
                </p:spPr>
                <p:txBody>
                  <a:bodyPr/>
                  <a:lstStyle/>
                  <a:p>
                    <a:pPr algn="dist"/>
                    <a:endParaRPr lang="zh-CN" altLang="en-US">
                      <a:solidFill>
                        <a:srgbClr val="000000"/>
                      </a:solidFill>
                      <a:ea typeface="黑体" pitchFamily="2" charset="-122"/>
                    </a:endParaRPr>
                  </a:p>
                </p:txBody>
              </p:sp>
              <p:sp>
                <p:nvSpPr>
                  <p:cNvPr id="4115" name="Freeform 15"/>
                  <p:cNvSpPr>
                    <a:spLocks noEditPoints="1" noChangeArrowheads="1"/>
                  </p:cNvSpPr>
                  <p:nvPr/>
                </p:nvSpPr>
                <p:spPr bwMode="auto">
                  <a:xfrm>
                    <a:off x="362067" y="512"/>
                    <a:ext cx="338641" cy="189832"/>
                  </a:xfrm>
                  <a:custGeom>
                    <a:avLst/>
                    <a:gdLst>
                      <a:gd name="T0" fmla="*/ 2147483647 w 470"/>
                      <a:gd name="T1" fmla="*/ 2147483647 h 262"/>
                      <a:gd name="T2" fmla="*/ 2147483647 w 470"/>
                      <a:gd name="T3" fmla="*/ 2147483647 h 262"/>
                      <a:gd name="T4" fmla="*/ 2147483647 w 470"/>
                      <a:gd name="T5" fmla="*/ 2147483647 h 262"/>
                      <a:gd name="T6" fmla="*/ 2147483647 w 470"/>
                      <a:gd name="T7" fmla="*/ 0 h 262"/>
                      <a:gd name="T8" fmla="*/ 0 w 470"/>
                      <a:gd name="T9" fmla="*/ 0 h 262"/>
                      <a:gd name="T10" fmla="*/ 0 w 470"/>
                      <a:gd name="T11" fmla="*/ 2147483647 h 262"/>
                      <a:gd name="T12" fmla="*/ 2147483647 w 470"/>
                      <a:gd name="T13" fmla="*/ 2147483647 h 262"/>
                      <a:gd name="T14" fmla="*/ 2147483647 w 470"/>
                      <a:gd name="T15" fmla="*/ 2147483647 h 262"/>
                      <a:gd name="T16" fmla="*/ 2147483647 w 470"/>
                      <a:gd name="T17" fmla="*/ 2147483647 h 262"/>
                      <a:gd name="T18" fmla="*/ 2147483647 w 470"/>
                      <a:gd name="T19" fmla="*/ 2147483647 h 262"/>
                      <a:gd name="T20" fmla="*/ 2147483647 w 470"/>
                      <a:gd name="T21" fmla="*/ 2147483647 h 262"/>
                      <a:gd name="T22" fmla="*/ 2147483647 w 470"/>
                      <a:gd name="T23" fmla="*/ 2147483647 h 262"/>
                      <a:gd name="T24" fmla="*/ 2147483647 w 470"/>
                      <a:gd name="T25" fmla="*/ 2147483647 h 262"/>
                      <a:gd name="T26" fmla="*/ 2147483647 w 470"/>
                      <a:gd name="T27" fmla="*/ 2147483647 h 262"/>
                      <a:gd name="T28" fmla="*/ 2147483647 w 470"/>
                      <a:gd name="T29" fmla="*/ 2147483647 h 262"/>
                      <a:gd name="T30" fmla="*/ 2147483647 w 470"/>
                      <a:gd name="T31" fmla="*/ 2147483647 h 262"/>
                      <a:gd name="T32" fmla="*/ 2147483647 w 470"/>
                      <a:gd name="T33" fmla="*/ 2147483647 h 262"/>
                      <a:gd name="T34" fmla="*/ 2147483647 w 470"/>
                      <a:gd name="T35" fmla="*/ 2147483647 h 262"/>
                      <a:gd name="T36" fmla="*/ 2147483647 w 470"/>
                      <a:gd name="T37" fmla="*/ 2147483647 h 262"/>
                      <a:gd name="T38" fmla="*/ 2147483647 w 470"/>
                      <a:gd name="T39" fmla="*/ 2147483647 h 262"/>
                      <a:gd name="T40" fmla="*/ 2147483647 w 470"/>
                      <a:gd name="T41" fmla="*/ 2147483647 h 262"/>
                      <a:gd name="T42" fmla="*/ 2147483647 w 470"/>
                      <a:gd name="T43" fmla="*/ 2147483647 h 262"/>
                      <a:gd name="T44" fmla="*/ 2147483647 w 470"/>
                      <a:gd name="T45" fmla="*/ 2147483647 h 2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70"/>
                      <a:gd name="T70" fmla="*/ 0 h 262"/>
                      <a:gd name="T71" fmla="*/ 470 w 470"/>
                      <a:gd name="T72" fmla="*/ 262 h 26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70" h="262">
                        <a:moveTo>
                          <a:pt x="83" y="262"/>
                        </a:moveTo>
                        <a:lnTo>
                          <a:pt x="397" y="262"/>
                        </a:lnTo>
                        <a:lnTo>
                          <a:pt x="470" y="262"/>
                        </a:lnTo>
                        <a:lnTo>
                          <a:pt x="470" y="0"/>
                        </a:lnTo>
                        <a:lnTo>
                          <a:pt x="0" y="0"/>
                        </a:lnTo>
                        <a:lnTo>
                          <a:pt x="0" y="158"/>
                        </a:lnTo>
                        <a:lnTo>
                          <a:pt x="83" y="158"/>
                        </a:lnTo>
                        <a:lnTo>
                          <a:pt x="83" y="262"/>
                        </a:lnTo>
                        <a:close/>
                        <a:moveTo>
                          <a:pt x="123" y="83"/>
                        </a:moveTo>
                        <a:lnTo>
                          <a:pt x="362" y="83"/>
                        </a:lnTo>
                        <a:lnTo>
                          <a:pt x="362" y="102"/>
                        </a:lnTo>
                        <a:lnTo>
                          <a:pt x="123" y="102"/>
                        </a:lnTo>
                        <a:lnTo>
                          <a:pt x="123" y="83"/>
                        </a:lnTo>
                        <a:close/>
                        <a:moveTo>
                          <a:pt x="121" y="140"/>
                        </a:moveTo>
                        <a:lnTo>
                          <a:pt x="362" y="140"/>
                        </a:lnTo>
                        <a:lnTo>
                          <a:pt x="362" y="158"/>
                        </a:lnTo>
                        <a:lnTo>
                          <a:pt x="121" y="158"/>
                        </a:lnTo>
                        <a:lnTo>
                          <a:pt x="121" y="140"/>
                        </a:lnTo>
                        <a:close/>
                        <a:moveTo>
                          <a:pt x="121" y="196"/>
                        </a:moveTo>
                        <a:lnTo>
                          <a:pt x="362" y="196"/>
                        </a:lnTo>
                        <a:lnTo>
                          <a:pt x="362" y="215"/>
                        </a:lnTo>
                        <a:lnTo>
                          <a:pt x="121" y="215"/>
                        </a:lnTo>
                        <a:lnTo>
                          <a:pt x="121" y="196"/>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16" name="Freeform 16"/>
                  <p:cNvSpPr>
                    <a:spLocks noEditPoints="1" noChangeArrowheads="1"/>
                  </p:cNvSpPr>
                  <p:nvPr/>
                </p:nvSpPr>
                <p:spPr bwMode="auto">
                  <a:xfrm>
                    <a:off x="-593" y="216777"/>
                    <a:ext cx="362660" cy="360442"/>
                  </a:xfrm>
                  <a:custGeom>
                    <a:avLst/>
                    <a:gdLst>
                      <a:gd name="T0" fmla="*/ 2147483647 w 212"/>
                      <a:gd name="T1" fmla="*/ 2147483647 h 212"/>
                      <a:gd name="T2" fmla="*/ 2147483647 w 212"/>
                      <a:gd name="T3" fmla="*/ 0 h 212"/>
                      <a:gd name="T4" fmla="*/ 0 w 212"/>
                      <a:gd name="T5" fmla="*/ 2147483647 h 212"/>
                      <a:gd name="T6" fmla="*/ 2147483647 w 212"/>
                      <a:gd name="T7" fmla="*/ 2147483647 h 212"/>
                      <a:gd name="T8" fmla="*/ 2147483647 w 212"/>
                      <a:gd name="T9" fmla="*/ 2147483647 h 212"/>
                      <a:gd name="T10" fmla="*/ 2147483647 w 212"/>
                      <a:gd name="T11" fmla="*/ 2147483647 h 212"/>
                      <a:gd name="T12" fmla="*/ 2147483647 w 212"/>
                      <a:gd name="T13" fmla="*/ 2147483647 h 212"/>
                      <a:gd name="T14" fmla="*/ 2147483647 w 212"/>
                      <a:gd name="T15" fmla="*/ 2147483647 h 212"/>
                      <a:gd name="T16" fmla="*/ 2147483647 w 212"/>
                      <a:gd name="T17" fmla="*/ 2147483647 h 212"/>
                      <a:gd name="T18" fmla="*/ 2147483647 w 212"/>
                      <a:gd name="T19" fmla="*/ 2147483647 h 212"/>
                      <a:gd name="T20" fmla="*/ 2147483647 w 212"/>
                      <a:gd name="T21" fmla="*/ 2147483647 h 212"/>
                      <a:gd name="T22" fmla="*/ 2147483647 w 212"/>
                      <a:gd name="T23" fmla="*/ 2147483647 h 212"/>
                      <a:gd name="T24" fmla="*/ 2147483647 w 212"/>
                      <a:gd name="T25" fmla="*/ 2147483647 h 212"/>
                      <a:gd name="T26" fmla="*/ 2147483647 w 212"/>
                      <a:gd name="T27" fmla="*/ 2147483647 h 2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2"/>
                      <a:gd name="T43" fmla="*/ 0 h 212"/>
                      <a:gd name="T44" fmla="*/ 212 w 212"/>
                      <a:gd name="T45" fmla="*/ 212 h 2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2" h="212">
                        <a:moveTo>
                          <a:pt x="141" y="6"/>
                        </a:moveTo>
                        <a:cubicBezTo>
                          <a:pt x="130" y="2"/>
                          <a:pt x="118" y="0"/>
                          <a:pt x="106" y="0"/>
                        </a:cubicBezTo>
                        <a:cubicBezTo>
                          <a:pt x="47" y="0"/>
                          <a:pt x="0" y="47"/>
                          <a:pt x="0" y="106"/>
                        </a:cubicBezTo>
                        <a:cubicBezTo>
                          <a:pt x="0" y="165"/>
                          <a:pt x="47" y="212"/>
                          <a:pt x="106" y="212"/>
                        </a:cubicBezTo>
                        <a:cubicBezTo>
                          <a:pt x="137" y="212"/>
                          <a:pt x="165" y="199"/>
                          <a:pt x="185" y="177"/>
                        </a:cubicBezTo>
                        <a:cubicBezTo>
                          <a:pt x="202" y="159"/>
                          <a:pt x="212" y="133"/>
                          <a:pt x="212" y="106"/>
                        </a:cubicBezTo>
                        <a:cubicBezTo>
                          <a:pt x="212" y="60"/>
                          <a:pt x="182" y="20"/>
                          <a:pt x="141" y="6"/>
                        </a:cubicBezTo>
                        <a:close/>
                        <a:moveTo>
                          <a:pt x="106" y="178"/>
                        </a:moveTo>
                        <a:cubicBezTo>
                          <a:pt x="66" y="178"/>
                          <a:pt x="34" y="146"/>
                          <a:pt x="34" y="106"/>
                        </a:cubicBezTo>
                        <a:cubicBezTo>
                          <a:pt x="34" y="66"/>
                          <a:pt x="66" y="34"/>
                          <a:pt x="106" y="34"/>
                        </a:cubicBezTo>
                        <a:cubicBezTo>
                          <a:pt x="119" y="34"/>
                          <a:pt x="131" y="38"/>
                          <a:pt x="141" y="43"/>
                        </a:cubicBezTo>
                        <a:cubicBezTo>
                          <a:pt x="163" y="56"/>
                          <a:pt x="178" y="79"/>
                          <a:pt x="178" y="106"/>
                        </a:cubicBezTo>
                        <a:cubicBezTo>
                          <a:pt x="178" y="130"/>
                          <a:pt x="166" y="152"/>
                          <a:pt x="147" y="165"/>
                        </a:cubicBezTo>
                        <a:cubicBezTo>
                          <a:pt x="136" y="173"/>
                          <a:pt x="121" y="178"/>
                          <a:pt x="106" y="17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17" name="Freeform 17"/>
                  <p:cNvSpPr>
                    <a:spLocks noChangeArrowheads="1"/>
                  </p:cNvSpPr>
                  <p:nvPr/>
                </p:nvSpPr>
                <p:spPr bwMode="auto">
                  <a:xfrm>
                    <a:off x="114689" y="327312"/>
                    <a:ext cx="84061" cy="103326"/>
                  </a:xfrm>
                  <a:custGeom>
                    <a:avLst/>
                    <a:gdLst>
                      <a:gd name="T0" fmla="*/ 2147483647 w 49"/>
                      <a:gd name="T1" fmla="*/ 0 h 60"/>
                      <a:gd name="T2" fmla="*/ 2147483647 w 49"/>
                      <a:gd name="T3" fmla="*/ 2147483647 h 60"/>
                      <a:gd name="T4" fmla="*/ 2147483647 w 49"/>
                      <a:gd name="T5" fmla="*/ 2147483647 h 60"/>
                      <a:gd name="T6" fmla="*/ 2147483647 w 49"/>
                      <a:gd name="T7" fmla="*/ 2147483647 h 60"/>
                      <a:gd name="T8" fmla="*/ 0 w 49"/>
                      <a:gd name="T9" fmla="*/ 2147483647 h 60"/>
                      <a:gd name="T10" fmla="*/ 2147483647 w 49"/>
                      <a:gd name="T11" fmla="*/ 2147483647 h 60"/>
                      <a:gd name="T12" fmla="*/ 2147483647 w 49"/>
                      <a:gd name="T13" fmla="*/ 2147483647 h 60"/>
                      <a:gd name="T14" fmla="*/ 2147483647 w 49"/>
                      <a:gd name="T15" fmla="*/ 2147483647 h 60"/>
                      <a:gd name="T16" fmla="*/ 2147483647 w 49"/>
                      <a:gd name="T17" fmla="*/ 2147483647 h 60"/>
                      <a:gd name="T18" fmla="*/ 2147483647 w 49"/>
                      <a:gd name="T19" fmla="*/ 2147483647 h 60"/>
                      <a:gd name="T20" fmla="*/ 2147483647 w 49"/>
                      <a:gd name="T21" fmla="*/ 2147483647 h 60"/>
                      <a:gd name="T22" fmla="*/ 2147483647 w 49"/>
                      <a:gd name="T23" fmla="*/ 2147483647 h 60"/>
                      <a:gd name="T24" fmla="*/ 2147483647 w 49"/>
                      <a:gd name="T25" fmla="*/ 0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9"/>
                      <a:gd name="T40" fmla="*/ 0 h 60"/>
                      <a:gd name="T41" fmla="*/ 49 w 49"/>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9" h="60">
                        <a:moveTo>
                          <a:pt x="45" y="0"/>
                        </a:moveTo>
                        <a:cubicBezTo>
                          <a:pt x="43" y="0"/>
                          <a:pt x="41" y="1"/>
                          <a:pt x="41" y="3"/>
                        </a:cubicBezTo>
                        <a:cubicBezTo>
                          <a:pt x="41" y="41"/>
                          <a:pt x="41" y="41"/>
                          <a:pt x="41" y="41"/>
                        </a:cubicBezTo>
                        <a:cubicBezTo>
                          <a:pt x="3" y="52"/>
                          <a:pt x="3" y="52"/>
                          <a:pt x="3" y="52"/>
                        </a:cubicBezTo>
                        <a:cubicBezTo>
                          <a:pt x="1" y="52"/>
                          <a:pt x="0" y="53"/>
                          <a:pt x="0" y="55"/>
                        </a:cubicBezTo>
                        <a:cubicBezTo>
                          <a:pt x="0" y="56"/>
                          <a:pt x="0" y="56"/>
                          <a:pt x="1" y="57"/>
                        </a:cubicBezTo>
                        <a:cubicBezTo>
                          <a:pt x="1" y="59"/>
                          <a:pt x="3" y="60"/>
                          <a:pt x="5" y="60"/>
                        </a:cubicBezTo>
                        <a:cubicBezTo>
                          <a:pt x="43" y="50"/>
                          <a:pt x="43" y="50"/>
                          <a:pt x="43" y="50"/>
                        </a:cubicBezTo>
                        <a:cubicBezTo>
                          <a:pt x="47" y="49"/>
                          <a:pt x="47" y="49"/>
                          <a:pt x="47" y="49"/>
                        </a:cubicBezTo>
                        <a:cubicBezTo>
                          <a:pt x="49" y="48"/>
                          <a:pt x="49" y="47"/>
                          <a:pt x="49" y="45"/>
                        </a:cubicBezTo>
                        <a:cubicBezTo>
                          <a:pt x="49" y="3"/>
                          <a:pt x="49" y="3"/>
                          <a:pt x="49" y="3"/>
                        </a:cubicBezTo>
                        <a:cubicBezTo>
                          <a:pt x="49" y="2"/>
                          <a:pt x="49" y="1"/>
                          <a:pt x="48" y="1"/>
                        </a:cubicBezTo>
                        <a:cubicBezTo>
                          <a:pt x="47" y="0"/>
                          <a:pt x="46" y="0"/>
                          <a:pt x="45"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grpSp>
        <p:sp>
          <p:nvSpPr>
            <p:cNvPr id="4118" name="Rectangle 43"/>
            <p:cNvSpPr>
              <a:spLocks noChangeArrowheads="1"/>
            </p:cNvSpPr>
            <p:nvPr/>
          </p:nvSpPr>
          <p:spPr bwMode="auto">
            <a:xfrm>
              <a:off x="285" y="510"/>
              <a:ext cx="773" cy="269"/>
            </a:xfrm>
            <a:prstGeom prst="rect">
              <a:avLst/>
            </a:prstGeom>
            <a:noFill/>
            <a:ln w="9525">
              <a:noFill/>
              <a:miter lim="800000"/>
              <a:headEnd/>
              <a:tailEnd/>
            </a:ln>
          </p:spPr>
          <p:txBody>
            <a:bodyPr wrap="none" anchor="ctr"/>
            <a:lstStyle/>
            <a:p>
              <a:pPr algn="ctr">
                <a:lnSpc>
                  <a:spcPts val="3363"/>
                </a:lnSpc>
              </a:pPr>
              <a:r>
                <a:rPr lang="zh-CN" altLang="en-US" sz="2400" b="1">
                  <a:solidFill>
                    <a:srgbClr val="FF0000"/>
                  </a:solidFill>
                  <a:latin typeface="微软雅黑" pitchFamily="34" charset="-122"/>
                  <a:ea typeface="微软雅黑" pitchFamily="34" charset="-122"/>
                  <a:sym typeface="微软雅黑 Light" charset="-122"/>
                </a:rPr>
                <a:t>综合与分类税制</a:t>
              </a:r>
              <a:endParaRPr lang="zh-CN" altLang="en-US"/>
            </a:p>
          </p:txBody>
        </p:sp>
      </p:grpSp>
      <p:grpSp>
        <p:nvGrpSpPr>
          <p:cNvPr id="4119" name="Group 62"/>
          <p:cNvGrpSpPr>
            <a:grpSpLocks/>
          </p:cNvGrpSpPr>
          <p:nvPr/>
        </p:nvGrpSpPr>
        <p:grpSpPr bwMode="auto">
          <a:xfrm>
            <a:off x="6623050" y="2557463"/>
            <a:ext cx="2228850" cy="1492250"/>
            <a:chOff x="0" y="0"/>
            <a:chExt cx="1404" cy="940"/>
          </a:xfrm>
        </p:grpSpPr>
        <p:grpSp>
          <p:nvGrpSpPr>
            <p:cNvPr id="4120" name="Group 61"/>
            <p:cNvGrpSpPr>
              <a:grpSpLocks/>
            </p:cNvGrpSpPr>
            <p:nvPr/>
          </p:nvGrpSpPr>
          <p:grpSpPr bwMode="auto">
            <a:xfrm>
              <a:off x="0" y="0"/>
              <a:ext cx="1404" cy="940"/>
              <a:chOff x="0" y="0"/>
              <a:chExt cx="1404" cy="940"/>
            </a:xfrm>
          </p:grpSpPr>
          <p:sp>
            <p:nvSpPr>
              <p:cNvPr id="4121" name="圆角矩形 30"/>
              <p:cNvSpPr>
                <a:spLocks noChangeArrowheads="1"/>
              </p:cNvSpPr>
              <p:nvPr/>
            </p:nvSpPr>
            <p:spPr bwMode="auto">
              <a:xfrm>
                <a:off x="0" y="219"/>
                <a:ext cx="1404" cy="721"/>
              </a:xfrm>
              <a:prstGeom prst="roundRect">
                <a:avLst>
                  <a:gd name="adj" fmla="val 16667"/>
                </a:avLst>
              </a:prstGeom>
              <a:noFill/>
              <a:ln w="19050">
                <a:solidFill>
                  <a:schemeClr val="tx1"/>
                </a:solidFill>
                <a:bevel/>
                <a:headEnd/>
                <a:tailEnd/>
              </a:ln>
            </p:spPr>
            <p:txBody>
              <a:bodyPr anchor="ctr"/>
              <a:lstStyle/>
              <a:p>
                <a:pPr algn="ctr"/>
                <a:endParaRPr lang="zh-CN" altLang="en-US" sz="1800">
                  <a:solidFill>
                    <a:srgbClr val="FFFFFF"/>
                  </a:solidFill>
                  <a:latin typeface="等线" charset="0"/>
                </a:endParaRPr>
              </a:p>
            </p:txBody>
          </p:sp>
          <p:grpSp>
            <p:nvGrpSpPr>
              <p:cNvPr id="4122" name="组合 14"/>
              <p:cNvGrpSpPr>
                <a:grpSpLocks/>
              </p:cNvGrpSpPr>
              <p:nvPr/>
            </p:nvGrpSpPr>
            <p:grpSpPr bwMode="auto">
              <a:xfrm>
                <a:off x="448" y="0"/>
                <a:ext cx="508" cy="450"/>
                <a:chOff x="0" y="0"/>
                <a:chExt cx="819955" cy="726710"/>
              </a:xfrm>
            </p:grpSpPr>
            <p:grpSp>
              <p:nvGrpSpPr>
                <p:cNvPr id="4123" name="Freeform 5"/>
                <p:cNvGrpSpPr>
                  <a:grpSpLocks/>
                </p:cNvGrpSpPr>
                <p:nvPr/>
              </p:nvGrpSpPr>
              <p:grpSpPr bwMode="auto">
                <a:xfrm>
                  <a:off x="-105180" y="-105186"/>
                  <a:ext cx="1103708" cy="1016903"/>
                  <a:chOff x="0" y="0"/>
                  <a:chExt cx="1085088" cy="999744"/>
                </a:xfrm>
              </p:grpSpPr>
              <p:pic>
                <p:nvPicPr>
                  <p:cNvPr id="4124" name="Freeform 5"/>
                  <p:cNvPicPr>
                    <a:picLocks noChangeArrowheads="1"/>
                  </p:cNvPicPr>
                  <p:nvPr/>
                </p:nvPicPr>
                <p:blipFill>
                  <a:blip r:embed="rId3" cstate="print"/>
                  <a:srcRect/>
                  <a:stretch>
                    <a:fillRect/>
                  </a:stretch>
                </p:blipFill>
                <p:spPr bwMode="auto">
                  <a:xfrm>
                    <a:off x="0" y="0"/>
                    <a:ext cx="1085088" cy="999744"/>
                  </a:xfrm>
                  <a:prstGeom prst="rect">
                    <a:avLst/>
                  </a:prstGeom>
                  <a:noFill/>
                  <a:ln w="9525">
                    <a:noFill/>
                    <a:miter lim="800000"/>
                    <a:headEnd/>
                    <a:tailEnd/>
                  </a:ln>
                </p:spPr>
              </p:pic>
              <p:sp>
                <p:nvSpPr>
                  <p:cNvPr id="4125" name="Text Box 28"/>
                  <p:cNvSpPr>
                    <a:spLocks noChangeArrowheads="1"/>
                  </p:cNvSpPr>
                  <p:nvPr/>
                </p:nvSpPr>
                <p:spPr bwMode="auto">
                  <a:xfrm rot="10800000">
                    <a:off x="103406" y="103411"/>
                    <a:ext cx="806122" cy="714448"/>
                  </a:xfrm>
                  <a:prstGeom prst="rect">
                    <a:avLst/>
                  </a:prstGeom>
                  <a:noFill/>
                  <a:ln w="9525">
                    <a:noFill/>
                    <a:miter lim="800000"/>
                    <a:headEnd/>
                    <a:tailEnd/>
                  </a:ln>
                </p:spPr>
                <p:txBody>
                  <a:bodyPr rot="10800000"/>
                  <a:lstStyle/>
                  <a:p>
                    <a:endParaRPr lang="zh-CN" altLang="en-US" sz="1800">
                      <a:solidFill>
                        <a:srgbClr val="000000"/>
                      </a:solidFill>
                      <a:latin typeface="等线" charset="0"/>
                    </a:endParaRPr>
                  </a:p>
                </p:txBody>
              </p:sp>
            </p:grpSp>
            <p:grpSp>
              <p:nvGrpSpPr>
                <p:cNvPr id="4126" name="组合 16"/>
                <p:cNvGrpSpPr>
                  <a:grpSpLocks/>
                </p:cNvGrpSpPr>
                <p:nvPr/>
              </p:nvGrpSpPr>
              <p:grpSpPr bwMode="auto">
                <a:xfrm>
                  <a:off x="169883" y="164377"/>
                  <a:ext cx="494920" cy="388277"/>
                  <a:chOff x="0" y="0"/>
                  <a:chExt cx="736426" cy="577745"/>
                </a:xfrm>
              </p:grpSpPr>
              <p:sp>
                <p:nvSpPr>
                  <p:cNvPr id="4127" name="Freeform 14"/>
                  <p:cNvSpPr>
                    <a:spLocks noChangeArrowheads="1"/>
                  </p:cNvSpPr>
                  <p:nvPr/>
                </p:nvSpPr>
                <p:spPr bwMode="auto">
                  <a:xfrm>
                    <a:off x="237168" y="132673"/>
                    <a:ext cx="499556" cy="384471"/>
                  </a:xfrm>
                  <a:custGeom>
                    <a:avLst/>
                    <a:gdLst>
                      <a:gd name="T0" fmla="*/ 2147483647 w 293"/>
                      <a:gd name="T1" fmla="*/ 2147483647 h 226"/>
                      <a:gd name="T2" fmla="*/ 2147483647 w 293"/>
                      <a:gd name="T3" fmla="*/ 2147483647 h 226"/>
                      <a:gd name="T4" fmla="*/ 2147483647 w 293"/>
                      <a:gd name="T5" fmla="*/ 2147483647 h 226"/>
                      <a:gd name="T6" fmla="*/ 2147483647 w 293"/>
                      <a:gd name="T7" fmla="*/ 0 h 226"/>
                      <a:gd name="T8" fmla="*/ 2147483647 w 293"/>
                      <a:gd name="T9" fmla="*/ 0 h 226"/>
                      <a:gd name="T10" fmla="*/ 2147483647 w 293"/>
                      <a:gd name="T11" fmla="*/ 0 h 226"/>
                      <a:gd name="T12" fmla="*/ 2147483647 w 293"/>
                      <a:gd name="T13" fmla="*/ 0 h 226"/>
                      <a:gd name="T14" fmla="*/ 2147483647 w 293"/>
                      <a:gd name="T15" fmla="*/ 2147483647 h 226"/>
                      <a:gd name="T16" fmla="*/ 2147483647 w 293"/>
                      <a:gd name="T17" fmla="*/ 2147483647 h 226"/>
                      <a:gd name="T18" fmla="*/ 2147483647 w 293"/>
                      <a:gd name="T19" fmla="*/ 2147483647 h 226"/>
                      <a:gd name="T20" fmla="*/ 2147483647 w 293"/>
                      <a:gd name="T21" fmla="*/ 2147483647 h 226"/>
                      <a:gd name="T22" fmla="*/ 2147483647 w 293"/>
                      <a:gd name="T23" fmla="*/ 2147483647 h 226"/>
                      <a:gd name="T24" fmla="*/ 2147483647 w 293"/>
                      <a:gd name="T25" fmla="*/ 2147483647 h 226"/>
                      <a:gd name="T26" fmla="*/ 2147483647 w 293"/>
                      <a:gd name="T27" fmla="*/ 2147483647 h 226"/>
                      <a:gd name="T28" fmla="*/ 2147483647 w 293"/>
                      <a:gd name="T29" fmla="*/ 2147483647 h 226"/>
                      <a:gd name="T30" fmla="*/ 2147483647 w 293"/>
                      <a:gd name="T31" fmla="*/ 2147483647 h 2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3"/>
                      <a:gd name="T49" fmla="*/ 0 h 226"/>
                      <a:gd name="T50" fmla="*/ 293 w 293"/>
                      <a:gd name="T51" fmla="*/ 226 h 22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3" h="226">
                        <a:moveTo>
                          <a:pt x="272" y="48"/>
                        </a:moveTo>
                        <a:cubicBezTo>
                          <a:pt x="263" y="46"/>
                          <a:pt x="255" y="46"/>
                          <a:pt x="255" y="46"/>
                        </a:cubicBezTo>
                        <a:cubicBezTo>
                          <a:pt x="96" y="46"/>
                          <a:pt x="96" y="46"/>
                          <a:pt x="96" y="46"/>
                        </a:cubicBezTo>
                        <a:cubicBezTo>
                          <a:pt x="96" y="0"/>
                          <a:pt x="96" y="0"/>
                          <a:pt x="96" y="0"/>
                        </a:cubicBezTo>
                        <a:cubicBezTo>
                          <a:pt x="89" y="0"/>
                          <a:pt x="89" y="0"/>
                          <a:pt x="89" y="0"/>
                        </a:cubicBezTo>
                        <a:cubicBezTo>
                          <a:pt x="89" y="0"/>
                          <a:pt x="83" y="0"/>
                          <a:pt x="73" y="0"/>
                        </a:cubicBezTo>
                        <a:cubicBezTo>
                          <a:pt x="59" y="0"/>
                          <a:pt x="37" y="0"/>
                          <a:pt x="23" y="0"/>
                        </a:cubicBezTo>
                        <a:cubicBezTo>
                          <a:pt x="0" y="0"/>
                          <a:pt x="2" y="25"/>
                          <a:pt x="2" y="25"/>
                        </a:cubicBezTo>
                        <a:cubicBezTo>
                          <a:pt x="2" y="25"/>
                          <a:pt x="2" y="30"/>
                          <a:pt x="2" y="38"/>
                        </a:cubicBezTo>
                        <a:cubicBezTo>
                          <a:pt x="52" y="53"/>
                          <a:pt x="89" y="100"/>
                          <a:pt x="89" y="155"/>
                        </a:cubicBezTo>
                        <a:cubicBezTo>
                          <a:pt x="89" y="182"/>
                          <a:pt x="80" y="206"/>
                          <a:pt x="66" y="226"/>
                        </a:cubicBezTo>
                        <a:cubicBezTo>
                          <a:pt x="96" y="226"/>
                          <a:pt x="96" y="226"/>
                          <a:pt x="96" y="226"/>
                        </a:cubicBezTo>
                        <a:cubicBezTo>
                          <a:pt x="96" y="226"/>
                          <a:pt x="219" y="226"/>
                          <a:pt x="255" y="226"/>
                        </a:cubicBezTo>
                        <a:cubicBezTo>
                          <a:pt x="292" y="226"/>
                          <a:pt x="293" y="201"/>
                          <a:pt x="293" y="201"/>
                        </a:cubicBezTo>
                        <a:cubicBezTo>
                          <a:pt x="293" y="74"/>
                          <a:pt x="293" y="74"/>
                          <a:pt x="293" y="74"/>
                        </a:cubicBezTo>
                        <a:cubicBezTo>
                          <a:pt x="293" y="58"/>
                          <a:pt x="282" y="51"/>
                          <a:pt x="272" y="48"/>
                        </a:cubicBezTo>
                        <a:close/>
                      </a:path>
                    </a:pathLst>
                  </a:custGeom>
                  <a:solidFill>
                    <a:srgbClr val="01ACBE"/>
                  </a:solidFill>
                  <a:ln w="9525">
                    <a:noFill/>
                    <a:bevel/>
                    <a:headEnd/>
                    <a:tailEnd/>
                  </a:ln>
                </p:spPr>
                <p:txBody>
                  <a:bodyPr/>
                  <a:lstStyle/>
                  <a:p>
                    <a:pPr algn="dist"/>
                    <a:endParaRPr lang="zh-CN" altLang="en-US">
                      <a:solidFill>
                        <a:srgbClr val="000000"/>
                      </a:solidFill>
                      <a:ea typeface="黑体" pitchFamily="2" charset="-122"/>
                    </a:endParaRPr>
                  </a:p>
                </p:txBody>
              </p:sp>
              <p:sp>
                <p:nvSpPr>
                  <p:cNvPr id="4128" name="Freeform 15"/>
                  <p:cNvSpPr>
                    <a:spLocks noEditPoints="1" noChangeArrowheads="1"/>
                  </p:cNvSpPr>
                  <p:nvPr/>
                </p:nvSpPr>
                <p:spPr bwMode="auto">
                  <a:xfrm>
                    <a:off x="362057" y="512"/>
                    <a:ext cx="338642" cy="189832"/>
                  </a:xfrm>
                  <a:custGeom>
                    <a:avLst/>
                    <a:gdLst>
                      <a:gd name="T0" fmla="*/ 2147483647 w 470"/>
                      <a:gd name="T1" fmla="*/ 2147483647 h 262"/>
                      <a:gd name="T2" fmla="*/ 2147483647 w 470"/>
                      <a:gd name="T3" fmla="*/ 2147483647 h 262"/>
                      <a:gd name="T4" fmla="*/ 2147483647 w 470"/>
                      <a:gd name="T5" fmla="*/ 2147483647 h 262"/>
                      <a:gd name="T6" fmla="*/ 2147483647 w 470"/>
                      <a:gd name="T7" fmla="*/ 0 h 262"/>
                      <a:gd name="T8" fmla="*/ 0 w 470"/>
                      <a:gd name="T9" fmla="*/ 0 h 262"/>
                      <a:gd name="T10" fmla="*/ 0 w 470"/>
                      <a:gd name="T11" fmla="*/ 2147483647 h 262"/>
                      <a:gd name="T12" fmla="*/ 2147483647 w 470"/>
                      <a:gd name="T13" fmla="*/ 2147483647 h 262"/>
                      <a:gd name="T14" fmla="*/ 2147483647 w 470"/>
                      <a:gd name="T15" fmla="*/ 2147483647 h 262"/>
                      <a:gd name="T16" fmla="*/ 2147483647 w 470"/>
                      <a:gd name="T17" fmla="*/ 2147483647 h 262"/>
                      <a:gd name="T18" fmla="*/ 2147483647 w 470"/>
                      <a:gd name="T19" fmla="*/ 2147483647 h 262"/>
                      <a:gd name="T20" fmla="*/ 2147483647 w 470"/>
                      <a:gd name="T21" fmla="*/ 2147483647 h 262"/>
                      <a:gd name="T22" fmla="*/ 2147483647 w 470"/>
                      <a:gd name="T23" fmla="*/ 2147483647 h 262"/>
                      <a:gd name="T24" fmla="*/ 2147483647 w 470"/>
                      <a:gd name="T25" fmla="*/ 2147483647 h 262"/>
                      <a:gd name="T26" fmla="*/ 2147483647 w 470"/>
                      <a:gd name="T27" fmla="*/ 2147483647 h 262"/>
                      <a:gd name="T28" fmla="*/ 2147483647 w 470"/>
                      <a:gd name="T29" fmla="*/ 2147483647 h 262"/>
                      <a:gd name="T30" fmla="*/ 2147483647 w 470"/>
                      <a:gd name="T31" fmla="*/ 2147483647 h 262"/>
                      <a:gd name="T32" fmla="*/ 2147483647 w 470"/>
                      <a:gd name="T33" fmla="*/ 2147483647 h 262"/>
                      <a:gd name="T34" fmla="*/ 2147483647 w 470"/>
                      <a:gd name="T35" fmla="*/ 2147483647 h 262"/>
                      <a:gd name="T36" fmla="*/ 2147483647 w 470"/>
                      <a:gd name="T37" fmla="*/ 2147483647 h 262"/>
                      <a:gd name="T38" fmla="*/ 2147483647 w 470"/>
                      <a:gd name="T39" fmla="*/ 2147483647 h 262"/>
                      <a:gd name="T40" fmla="*/ 2147483647 w 470"/>
                      <a:gd name="T41" fmla="*/ 2147483647 h 262"/>
                      <a:gd name="T42" fmla="*/ 2147483647 w 470"/>
                      <a:gd name="T43" fmla="*/ 2147483647 h 262"/>
                      <a:gd name="T44" fmla="*/ 2147483647 w 470"/>
                      <a:gd name="T45" fmla="*/ 2147483647 h 2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70"/>
                      <a:gd name="T70" fmla="*/ 0 h 262"/>
                      <a:gd name="T71" fmla="*/ 470 w 470"/>
                      <a:gd name="T72" fmla="*/ 262 h 26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70" h="262">
                        <a:moveTo>
                          <a:pt x="83" y="262"/>
                        </a:moveTo>
                        <a:lnTo>
                          <a:pt x="397" y="262"/>
                        </a:lnTo>
                        <a:lnTo>
                          <a:pt x="470" y="262"/>
                        </a:lnTo>
                        <a:lnTo>
                          <a:pt x="470" y="0"/>
                        </a:lnTo>
                        <a:lnTo>
                          <a:pt x="0" y="0"/>
                        </a:lnTo>
                        <a:lnTo>
                          <a:pt x="0" y="158"/>
                        </a:lnTo>
                        <a:lnTo>
                          <a:pt x="83" y="158"/>
                        </a:lnTo>
                        <a:lnTo>
                          <a:pt x="83" y="262"/>
                        </a:lnTo>
                        <a:close/>
                        <a:moveTo>
                          <a:pt x="123" y="83"/>
                        </a:moveTo>
                        <a:lnTo>
                          <a:pt x="362" y="83"/>
                        </a:lnTo>
                        <a:lnTo>
                          <a:pt x="362" y="102"/>
                        </a:lnTo>
                        <a:lnTo>
                          <a:pt x="123" y="102"/>
                        </a:lnTo>
                        <a:lnTo>
                          <a:pt x="123" y="83"/>
                        </a:lnTo>
                        <a:close/>
                        <a:moveTo>
                          <a:pt x="121" y="140"/>
                        </a:moveTo>
                        <a:lnTo>
                          <a:pt x="362" y="140"/>
                        </a:lnTo>
                        <a:lnTo>
                          <a:pt x="362" y="158"/>
                        </a:lnTo>
                        <a:lnTo>
                          <a:pt x="121" y="158"/>
                        </a:lnTo>
                        <a:lnTo>
                          <a:pt x="121" y="140"/>
                        </a:lnTo>
                        <a:close/>
                        <a:moveTo>
                          <a:pt x="121" y="196"/>
                        </a:moveTo>
                        <a:lnTo>
                          <a:pt x="362" y="196"/>
                        </a:lnTo>
                        <a:lnTo>
                          <a:pt x="362" y="215"/>
                        </a:lnTo>
                        <a:lnTo>
                          <a:pt x="121" y="215"/>
                        </a:lnTo>
                        <a:lnTo>
                          <a:pt x="121" y="196"/>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29" name="Freeform 16"/>
                  <p:cNvSpPr>
                    <a:spLocks noEditPoints="1" noChangeArrowheads="1"/>
                  </p:cNvSpPr>
                  <p:nvPr/>
                </p:nvSpPr>
                <p:spPr bwMode="auto">
                  <a:xfrm>
                    <a:off x="-601" y="216777"/>
                    <a:ext cx="362658" cy="360442"/>
                  </a:xfrm>
                  <a:custGeom>
                    <a:avLst/>
                    <a:gdLst>
                      <a:gd name="T0" fmla="*/ 2147483647 w 212"/>
                      <a:gd name="T1" fmla="*/ 2147483647 h 212"/>
                      <a:gd name="T2" fmla="*/ 2147483647 w 212"/>
                      <a:gd name="T3" fmla="*/ 0 h 212"/>
                      <a:gd name="T4" fmla="*/ 0 w 212"/>
                      <a:gd name="T5" fmla="*/ 2147483647 h 212"/>
                      <a:gd name="T6" fmla="*/ 2147483647 w 212"/>
                      <a:gd name="T7" fmla="*/ 2147483647 h 212"/>
                      <a:gd name="T8" fmla="*/ 2147483647 w 212"/>
                      <a:gd name="T9" fmla="*/ 2147483647 h 212"/>
                      <a:gd name="T10" fmla="*/ 2147483647 w 212"/>
                      <a:gd name="T11" fmla="*/ 2147483647 h 212"/>
                      <a:gd name="T12" fmla="*/ 2147483647 w 212"/>
                      <a:gd name="T13" fmla="*/ 2147483647 h 212"/>
                      <a:gd name="T14" fmla="*/ 2147483647 w 212"/>
                      <a:gd name="T15" fmla="*/ 2147483647 h 212"/>
                      <a:gd name="T16" fmla="*/ 2147483647 w 212"/>
                      <a:gd name="T17" fmla="*/ 2147483647 h 212"/>
                      <a:gd name="T18" fmla="*/ 2147483647 w 212"/>
                      <a:gd name="T19" fmla="*/ 2147483647 h 212"/>
                      <a:gd name="T20" fmla="*/ 2147483647 w 212"/>
                      <a:gd name="T21" fmla="*/ 2147483647 h 212"/>
                      <a:gd name="T22" fmla="*/ 2147483647 w 212"/>
                      <a:gd name="T23" fmla="*/ 2147483647 h 212"/>
                      <a:gd name="T24" fmla="*/ 2147483647 w 212"/>
                      <a:gd name="T25" fmla="*/ 2147483647 h 212"/>
                      <a:gd name="T26" fmla="*/ 2147483647 w 212"/>
                      <a:gd name="T27" fmla="*/ 2147483647 h 2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2"/>
                      <a:gd name="T43" fmla="*/ 0 h 212"/>
                      <a:gd name="T44" fmla="*/ 212 w 212"/>
                      <a:gd name="T45" fmla="*/ 212 h 2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2" h="212">
                        <a:moveTo>
                          <a:pt x="141" y="6"/>
                        </a:moveTo>
                        <a:cubicBezTo>
                          <a:pt x="130" y="2"/>
                          <a:pt x="118" y="0"/>
                          <a:pt x="106" y="0"/>
                        </a:cubicBezTo>
                        <a:cubicBezTo>
                          <a:pt x="47" y="0"/>
                          <a:pt x="0" y="47"/>
                          <a:pt x="0" y="106"/>
                        </a:cubicBezTo>
                        <a:cubicBezTo>
                          <a:pt x="0" y="165"/>
                          <a:pt x="47" y="212"/>
                          <a:pt x="106" y="212"/>
                        </a:cubicBezTo>
                        <a:cubicBezTo>
                          <a:pt x="137" y="212"/>
                          <a:pt x="165" y="199"/>
                          <a:pt x="185" y="177"/>
                        </a:cubicBezTo>
                        <a:cubicBezTo>
                          <a:pt x="202" y="159"/>
                          <a:pt x="212" y="133"/>
                          <a:pt x="212" y="106"/>
                        </a:cubicBezTo>
                        <a:cubicBezTo>
                          <a:pt x="212" y="60"/>
                          <a:pt x="182" y="20"/>
                          <a:pt x="141" y="6"/>
                        </a:cubicBezTo>
                        <a:close/>
                        <a:moveTo>
                          <a:pt x="106" y="178"/>
                        </a:moveTo>
                        <a:cubicBezTo>
                          <a:pt x="66" y="178"/>
                          <a:pt x="34" y="146"/>
                          <a:pt x="34" y="106"/>
                        </a:cubicBezTo>
                        <a:cubicBezTo>
                          <a:pt x="34" y="66"/>
                          <a:pt x="66" y="34"/>
                          <a:pt x="106" y="34"/>
                        </a:cubicBezTo>
                        <a:cubicBezTo>
                          <a:pt x="119" y="34"/>
                          <a:pt x="131" y="38"/>
                          <a:pt x="141" y="43"/>
                        </a:cubicBezTo>
                        <a:cubicBezTo>
                          <a:pt x="163" y="56"/>
                          <a:pt x="178" y="79"/>
                          <a:pt x="178" y="106"/>
                        </a:cubicBezTo>
                        <a:cubicBezTo>
                          <a:pt x="178" y="130"/>
                          <a:pt x="166" y="152"/>
                          <a:pt x="147" y="165"/>
                        </a:cubicBezTo>
                        <a:cubicBezTo>
                          <a:pt x="136" y="173"/>
                          <a:pt x="121" y="178"/>
                          <a:pt x="106" y="17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30" name="Freeform 17"/>
                  <p:cNvSpPr>
                    <a:spLocks noChangeArrowheads="1"/>
                  </p:cNvSpPr>
                  <p:nvPr/>
                </p:nvSpPr>
                <p:spPr bwMode="auto">
                  <a:xfrm>
                    <a:off x="114682" y="327312"/>
                    <a:ext cx="84059" cy="103326"/>
                  </a:xfrm>
                  <a:custGeom>
                    <a:avLst/>
                    <a:gdLst>
                      <a:gd name="T0" fmla="*/ 2147483647 w 49"/>
                      <a:gd name="T1" fmla="*/ 0 h 60"/>
                      <a:gd name="T2" fmla="*/ 2147483647 w 49"/>
                      <a:gd name="T3" fmla="*/ 2147483647 h 60"/>
                      <a:gd name="T4" fmla="*/ 2147483647 w 49"/>
                      <a:gd name="T5" fmla="*/ 2147483647 h 60"/>
                      <a:gd name="T6" fmla="*/ 2147483647 w 49"/>
                      <a:gd name="T7" fmla="*/ 2147483647 h 60"/>
                      <a:gd name="T8" fmla="*/ 0 w 49"/>
                      <a:gd name="T9" fmla="*/ 2147483647 h 60"/>
                      <a:gd name="T10" fmla="*/ 2147483647 w 49"/>
                      <a:gd name="T11" fmla="*/ 2147483647 h 60"/>
                      <a:gd name="T12" fmla="*/ 2147483647 w 49"/>
                      <a:gd name="T13" fmla="*/ 2147483647 h 60"/>
                      <a:gd name="T14" fmla="*/ 2147483647 w 49"/>
                      <a:gd name="T15" fmla="*/ 2147483647 h 60"/>
                      <a:gd name="T16" fmla="*/ 2147483647 w 49"/>
                      <a:gd name="T17" fmla="*/ 2147483647 h 60"/>
                      <a:gd name="T18" fmla="*/ 2147483647 w 49"/>
                      <a:gd name="T19" fmla="*/ 2147483647 h 60"/>
                      <a:gd name="T20" fmla="*/ 2147483647 w 49"/>
                      <a:gd name="T21" fmla="*/ 2147483647 h 60"/>
                      <a:gd name="T22" fmla="*/ 2147483647 w 49"/>
                      <a:gd name="T23" fmla="*/ 2147483647 h 60"/>
                      <a:gd name="T24" fmla="*/ 2147483647 w 49"/>
                      <a:gd name="T25" fmla="*/ 0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9"/>
                      <a:gd name="T40" fmla="*/ 0 h 60"/>
                      <a:gd name="T41" fmla="*/ 49 w 49"/>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9" h="60">
                        <a:moveTo>
                          <a:pt x="45" y="0"/>
                        </a:moveTo>
                        <a:cubicBezTo>
                          <a:pt x="43" y="0"/>
                          <a:pt x="41" y="1"/>
                          <a:pt x="41" y="3"/>
                        </a:cubicBezTo>
                        <a:cubicBezTo>
                          <a:pt x="41" y="41"/>
                          <a:pt x="41" y="41"/>
                          <a:pt x="41" y="41"/>
                        </a:cubicBezTo>
                        <a:cubicBezTo>
                          <a:pt x="3" y="52"/>
                          <a:pt x="3" y="52"/>
                          <a:pt x="3" y="52"/>
                        </a:cubicBezTo>
                        <a:cubicBezTo>
                          <a:pt x="1" y="52"/>
                          <a:pt x="0" y="53"/>
                          <a:pt x="0" y="55"/>
                        </a:cubicBezTo>
                        <a:cubicBezTo>
                          <a:pt x="0" y="56"/>
                          <a:pt x="0" y="56"/>
                          <a:pt x="1" y="57"/>
                        </a:cubicBezTo>
                        <a:cubicBezTo>
                          <a:pt x="1" y="59"/>
                          <a:pt x="3" y="60"/>
                          <a:pt x="5" y="60"/>
                        </a:cubicBezTo>
                        <a:cubicBezTo>
                          <a:pt x="43" y="50"/>
                          <a:pt x="43" y="50"/>
                          <a:pt x="43" y="50"/>
                        </a:cubicBezTo>
                        <a:cubicBezTo>
                          <a:pt x="47" y="49"/>
                          <a:pt x="47" y="49"/>
                          <a:pt x="47" y="49"/>
                        </a:cubicBezTo>
                        <a:cubicBezTo>
                          <a:pt x="49" y="48"/>
                          <a:pt x="49" y="47"/>
                          <a:pt x="49" y="45"/>
                        </a:cubicBezTo>
                        <a:cubicBezTo>
                          <a:pt x="49" y="3"/>
                          <a:pt x="49" y="3"/>
                          <a:pt x="49" y="3"/>
                        </a:cubicBezTo>
                        <a:cubicBezTo>
                          <a:pt x="49" y="2"/>
                          <a:pt x="49" y="1"/>
                          <a:pt x="48" y="1"/>
                        </a:cubicBezTo>
                        <a:cubicBezTo>
                          <a:pt x="47" y="0"/>
                          <a:pt x="46" y="0"/>
                          <a:pt x="45"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grpSp>
        <p:sp>
          <p:nvSpPr>
            <p:cNvPr id="4131" name="Rectangle 44"/>
            <p:cNvSpPr>
              <a:spLocks noChangeArrowheads="1"/>
            </p:cNvSpPr>
            <p:nvPr/>
          </p:nvSpPr>
          <p:spPr bwMode="auto">
            <a:xfrm>
              <a:off x="343" y="528"/>
              <a:ext cx="773" cy="269"/>
            </a:xfrm>
            <a:prstGeom prst="rect">
              <a:avLst/>
            </a:prstGeom>
            <a:noFill/>
            <a:ln w="9525">
              <a:noFill/>
              <a:miter lim="800000"/>
              <a:headEnd/>
              <a:tailEnd/>
            </a:ln>
          </p:spPr>
          <p:txBody>
            <a:bodyPr wrap="none" anchor="ctr"/>
            <a:lstStyle/>
            <a:p>
              <a:pPr algn="ctr">
                <a:lnSpc>
                  <a:spcPts val="3363"/>
                </a:lnSpc>
              </a:pPr>
              <a:r>
                <a:rPr lang="zh-CN" altLang="en-US" sz="2400" b="1">
                  <a:solidFill>
                    <a:srgbClr val="FF0000"/>
                  </a:solidFill>
                  <a:latin typeface="微软雅黑" pitchFamily="34" charset="-122"/>
                  <a:ea typeface="微软雅黑" pitchFamily="34" charset="-122"/>
                  <a:sym typeface="微软雅黑 Light" charset="-122"/>
                </a:rPr>
                <a:t>实名办税</a:t>
              </a:r>
              <a:endParaRPr lang="zh-CN" altLang="en-US"/>
            </a:p>
          </p:txBody>
        </p:sp>
      </p:grpSp>
      <p:grpSp>
        <p:nvGrpSpPr>
          <p:cNvPr id="4132" name="Group 64"/>
          <p:cNvGrpSpPr>
            <a:grpSpLocks/>
          </p:cNvGrpSpPr>
          <p:nvPr/>
        </p:nvGrpSpPr>
        <p:grpSpPr bwMode="auto">
          <a:xfrm>
            <a:off x="9551988" y="2489200"/>
            <a:ext cx="2230437" cy="1554163"/>
            <a:chOff x="0" y="0"/>
            <a:chExt cx="1405" cy="979"/>
          </a:xfrm>
        </p:grpSpPr>
        <p:grpSp>
          <p:nvGrpSpPr>
            <p:cNvPr id="4133" name="Group 63"/>
            <p:cNvGrpSpPr>
              <a:grpSpLocks/>
            </p:cNvGrpSpPr>
            <p:nvPr/>
          </p:nvGrpSpPr>
          <p:grpSpPr bwMode="auto">
            <a:xfrm>
              <a:off x="0" y="0"/>
              <a:ext cx="1405" cy="979"/>
              <a:chOff x="0" y="0"/>
              <a:chExt cx="1405" cy="979"/>
            </a:xfrm>
          </p:grpSpPr>
          <p:sp>
            <p:nvSpPr>
              <p:cNvPr id="4134" name="圆角矩形 39"/>
              <p:cNvSpPr>
                <a:spLocks noChangeAspect="1" noChangeArrowheads="1"/>
              </p:cNvSpPr>
              <p:nvPr/>
            </p:nvSpPr>
            <p:spPr bwMode="auto">
              <a:xfrm>
                <a:off x="0" y="258"/>
                <a:ext cx="1405" cy="721"/>
              </a:xfrm>
              <a:prstGeom prst="roundRect">
                <a:avLst>
                  <a:gd name="adj" fmla="val 16667"/>
                </a:avLst>
              </a:prstGeom>
              <a:noFill/>
              <a:ln w="19050">
                <a:solidFill>
                  <a:schemeClr val="tx1"/>
                </a:solidFill>
                <a:bevel/>
                <a:headEnd/>
                <a:tailEnd/>
              </a:ln>
            </p:spPr>
            <p:txBody>
              <a:bodyPr anchor="ctr"/>
              <a:lstStyle/>
              <a:p>
                <a:pPr algn="ctr"/>
                <a:endParaRPr lang="zh-CN" altLang="en-US" sz="1800">
                  <a:solidFill>
                    <a:srgbClr val="FFFFFF"/>
                  </a:solidFill>
                  <a:latin typeface="等线" charset="0"/>
                </a:endParaRPr>
              </a:p>
            </p:txBody>
          </p:sp>
          <p:grpSp>
            <p:nvGrpSpPr>
              <p:cNvPr id="4135" name="组合 14"/>
              <p:cNvGrpSpPr>
                <a:grpSpLocks/>
              </p:cNvGrpSpPr>
              <p:nvPr/>
            </p:nvGrpSpPr>
            <p:grpSpPr bwMode="auto">
              <a:xfrm>
                <a:off x="449" y="0"/>
                <a:ext cx="507" cy="451"/>
                <a:chOff x="0" y="0"/>
                <a:chExt cx="819955" cy="726710"/>
              </a:xfrm>
            </p:grpSpPr>
            <p:grpSp>
              <p:nvGrpSpPr>
                <p:cNvPr id="4136" name="Freeform 5"/>
                <p:cNvGrpSpPr>
                  <a:grpSpLocks/>
                </p:cNvGrpSpPr>
                <p:nvPr/>
              </p:nvGrpSpPr>
              <p:grpSpPr bwMode="auto">
                <a:xfrm>
                  <a:off x="-105930" y="-103627"/>
                  <a:ext cx="1103708" cy="1016903"/>
                  <a:chOff x="0" y="0"/>
                  <a:chExt cx="1085088" cy="999744"/>
                </a:xfrm>
              </p:grpSpPr>
              <p:pic>
                <p:nvPicPr>
                  <p:cNvPr id="4137" name="Freeform 5"/>
                  <p:cNvPicPr>
                    <a:picLocks noChangeArrowheads="1"/>
                  </p:cNvPicPr>
                  <p:nvPr/>
                </p:nvPicPr>
                <p:blipFill>
                  <a:blip r:embed="rId3" cstate="print"/>
                  <a:srcRect/>
                  <a:stretch>
                    <a:fillRect/>
                  </a:stretch>
                </p:blipFill>
                <p:spPr bwMode="auto">
                  <a:xfrm>
                    <a:off x="0" y="0"/>
                    <a:ext cx="1085088" cy="999744"/>
                  </a:xfrm>
                  <a:prstGeom prst="rect">
                    <a:avLst/>
                  </a:prstGeom>
                  <a:noFill/>
                  <a:ln w="9525">
                    <a:noFill/>
                    <a:miter lim="800000"/>
                    <a:headEnd/>
                    <a:tailEnd/>
                  </a:ln>
                </p:spPr>
              </p:pic>
              <p:sp>
                <p:nvSpPr>
                  <p:cNvPr id="4138" name="Text Box 37"/>
                  <p:cNvSpPr>
                    <a:spLocks noChangeArrowheads="1"/>
                  </p:cNvSpPr>
                  <p:nvPr/>
                </p:nvSpPr>
                <p:spPr bwMode="auto">
                  <a:xfrm rot="10800000">
                    <a:off x="104143" y="101878"/>
                    <a:ext cx="806122" cy="714448"/>
                  </a:xfrm>
                  <a:prstGeom prst="rect">
                    <a:avLst/>
                  </a:prstGeom>
                  <a:noFill/>
                  <a:ln w="9525">
                    <a:noFill/>
                    <a:miter lim="800000"/>
                    <a:headEnd/>
                    <a:tailEnd/>
                  </a:ln>
                </p:spPr>
                <p:txBody>
                  <a:bodyPr rot="10800000"/>
                  <a:lstStyle/>
                  <a:p>
                    <a:endParaRPr lang="zh-CN" altLang="en-US" sz="1800">
                      <a:solidFill>
                        <a:srgbClr val="000000"/>
                      </a:solidFill>
                      <a:latin typeface="等线" charset="0"/>
                    </a:endParaRPr>
                  </a:p>
                </p:txBody>
              </p:sp>
            </p:grpSp>
            <p:grpSp>
              <p:nvGrpSpPr>
                <p:cNvPr id="4139" name="组合 16"/>
                <p:cNvGrpSpPr>
                  <a:grpSpLocks/>
                </p:cNvGrpSpPr>
                <p:nvPr/>
              </p:nvGrpSpPr>
              <p:grpSpPr bwMode="auto">
                <a:xfrm>
                  <a:off x="169883" y="164377"/>
                  <a:ext cx="494920" cy="388277"/>
                  <a:chOff x="0" y="0"/>
                  <a:chExt cx="736426" cy="577745"/>
                </a:xfrm>
              </p:grpSpPr>
              <p:sp>
                <p:nvSpPr>
                  <p:cNvPr id="4140" name="Freeform 14"/>
                  <p:cNvSpPr>
                    <a:spLocks noChangeArrowheads="1"/>
                  </p:cNvSpPr>
                  <p:nvPr/>
                </p:nvSpPr>
                <p:spPr bwMode="auto">
                  <a:xfrm>
                    <a:off x="238134" y="131838"/>
                    <a:ext cx="498135" cy="386015"/>
                  </a:xfrm>
                  <a:custGeom>
                    <a:avLst/>
                    <a:gdLst>
                      <a:gd name="T0" fmla="*/ 2147483647 w 293"/>
                      <a:gd name="T1" fmla="*/ 2147483647 h 226"/>
                      <a:gd name="T2" fmla="*/ 2147483647 w 293"/>
                      <a:gd name="T3" fmla="*/ 2147483647 h 226"/>
                      <a:gd name="T4" fmla="*/ 2147483647 w 293"/>
                      <a:gd name="T5" fmla="*/ 2147483647 h 226"/>
                      <a:gd name="T6" fmla="*/ 2147483647 w 293"/>
                      <a:gd name="T7" fmla="*/ 0 h 226"/>
                      <a:gd name="T8" fmla="*/ 2147483647 w 293"/>
                      <a:gd name="T9" fmla="*/ 0 h 226"/>
                      <a:gd name="T10" fmla="*/ 2147483647 w 293"/>
                      <a:gd name="T11" fmla="*/ 0 h 226"/>
                      <a:gd name="T12" fmla="*/ 2147483647 w 293"/>
                      <a:gd name="T13" fmla="*/ 0 h 226"/>
                      <a:gd name="T14" fmla="*/ 2147483647 w 293"/>
                      <a:gd name="T15" fmla="*/ 2147483647 h 226"/>
                      <a:gd name="T16" fmla="*/ 2147483647 w 293"/>
                      <a:gd name="T17" fmla="*/ 2147483647 h 226"/>
                      <a:gd name="T18" fmla="*/ 2147483647 w 293"/>
                      <a:gd name="T19" fmla="*/ 2147483647 h 226"/>
                      <a:gd name="T20" fmla="*/ 2147483647 w 293"/>
                      <a:gd name="T21" fmla="*/ 2147483647 h 226"/>
                      <a:gd name="T22" fmla="*/ 2147483647 w 293"/>
                      <a:gd name="T23" fmla="*/ 2147483647 h 226"/>
                      <a:gd name="T24" fmla="*/ 2147483647 w 293"/>
                      <a:gd name="T25" fmla="*/ 2147483647 h 226"/>
                      <a:gd name="T26" fmla="*/ 2147483647 w 293"/>
                      <a:gd name="T27" fmla="*/ 2147483647 h 226"/>
                      <a:gd name="T28" fmla="*/ 2147483647 w 293"/>
                      <a:gd name="T29" fmla="*/ 2147483647 h 226"/>
                      <a:gd name="T30" fmla="*/ 2147483647 w 293"/>
                      <a:gd name="T31" fmla="*/ 2147483647 h 2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3"/>
                      <a:gd name="T49" fmla="*/ 0 h 226"/>
                      <a:gd name="T50" fmla="*/ 293 w 293"/>
                      <a:gd name="T51" fmla="*/ 226 h 22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3" h="226">
                        <a:moveTo>
                          <a:pt x="272" y="48"/>
                        </a:moveTo>
                        <a:cubicBezTo>
                          <a:pt x="263" y="46"/>
                          <a:pt x="255" y="46"/>
                          <a:pt x="255" y="46"/>
                        </a:cubicBezTo>
                        <a:cubicBezTo>
                          <a:pt x="96" y="46"/>
                          <a:pt x="96" y="46"/>
                          <a:pt x="96" y="46"/>
                        </a:cubicBezTo>
                        <a:cubicBezTo>
                          <a:pt x="96" y="0"/>
                          <a:pt x="96" y="0"/>
                          <a:pt x="96" y="0"/>
                        </a:cubicBezTo>
                        <a:cubicBezTo>
                          <a:pt x="89" y="0"/>
                          <a:pt x="89" y="0"/>
                          <a:pt x="89" y="0"/>
                        </a:cubicBezTo>
                        <a:cubicBezTo>
                          <a:pt x="89" y="0"/>
                          <a:pt x="83" y="0"/>
                          <a:pt x="73" y="0"/>
                        </a:cubicBezTo>
                        <a:cubicBezTo>
                          <a:pt x="59" y="0"/>
                          <a:pt x="37" y="0"/>
                          <a:pt x="23" y="0"/>
                        </a:cubicBezTo>
                        <a:cubicBezTo>
                          <a:pt x="0" y="0"/>
                          <a:pt x="2" y="25"/>
                          <a:pt x="2" y="25"/>
                        </a:cubicBezTo>
                        <a:cubicBezTo>
                          <a:pt x="2" y="25"/>
                          <a:pt x="2" y="30"/>
                          <a:pt x="2" y="38"/>
                        </a:cubicBezTo>
                        <a:cubicBezTo>
                          <a:pt x="52" y="53"/>
                          <a:pt x="89" y="100"/>
                          <a:pt x="89" y="155"/>
                        </a:cubicBezTo>
                        <a:cubicBezTo>
                          <a:pt x="89" y="182"/>
                          <a:pt x="80" y="206"/>
                          <a:pt x="66" y="226"/>
                        </a:cubicBezTo>
                        <a:cubicBezTo>
                          <a:pt x="96" y="226"/>
                          <a:pt x="96" y="226"/>
                          <a:pt x="96" y="226"/>
                        </a:cubicBezTo>
                        <a:cubicBezTo>
                          <a:pt x="96" y="226"/>
                          <a:pt x="219" y="226"/>
                          <a:pt x="255" y="226"/>
                        </a:cubicBezTo>
                        <a:cubicBezTo>
                          <a:pt x="292" y="226"/>
                          <a:pt x="293" y="201"/>
                          <a:pt x="293" y="201"/>
                        </a:cubicBezTo>
                        <a:cubicBezTo>
                          <a:pt x="293" y="74"/>
                          <a:pt x="293" y="74"/>
                          <a:pt x="293" y="74"/>
                        </a:cubicBezTo>
                        <a:cubicBezTo>
                          <a:pt x="293" y="58"/>
                          <a:pt x="282" y="51"/>
                          <a:pt x="272" y="48"/>
                        </a:cubicBezTo>
                        <a:close/>
                      </a:path>
                    </a:pathLst>
                  </a:custGeom>
                  <a:solidFill>
                    <a:srgbClr val="01ACBE"/>
                  </a:solidFill>
                  <a:ln w="9525">
                    <a:noFill/>
                    <a:bevel/>
                    <a:headEnd/>
                    <a:tailEnd/>
                  </a:ln>
                </p:spPr>
                <p:txBody>
                  <a:bodyPr/>
                  <a:lstStyle/>
                  <a:p>
                    <a:pPr algn="dist"/>
                    <a:endParaRPr lang="zh-CN" altLang="en-US">
                      <a:solidFill>
                        <a:srgbClr val="000000"/>
                      </a:solidFill>
                      <a:ea typeface="黑体" pitchFamily="2" charset="-122"/>
                    </a:endParaRPr>
                  </a:p>
                </p:txBody>
              </p:sp>
              <p:sp>
                <p:nvSpPr>
                  <p:cNvPr id="4141" name="Freeform 15"/>
                  <p:cNvSpPr>
                    <a:spLocks noEditPoints="1" noChangeArrowheads="1"/>
                  </p:cNvSpPr>
                  <p:nvPr/>
                </p:nvSpPr>
                <p:spPr bwMode="auto">
                  <a:xfrm>
                    <a:off x="360864" y="-32"/>
                    <a:ext cx="339308" cy="189412"/>
                  </a:xfrm>
                  <a:custGeom>
                    <a:avLst/>
                    <a:gdLst>
                      <a:gd name="T0" fmla="*/ 2147483647 w 470"/>
                      <a:gd name="T1" fmla="*/ 2147483647 h 262"/>
                      <a:gd name="T2" fmla="*/ 2147483647 w 470"/>
                      <a:gd name="T3" fmla="*/ 2147483647 h 262"/>
                      <a:gd name="T4" fmla="*/ 2147483647 w 470"/>
                      <a:gd name="T5" fmla="*/ 2147483647 h 262"/>
                      <a:gd name="T6" fmla="*/ 2147483647 w 470"/>
                      <a:gd name="T7" fmla="*/ 0 h 262"/>
                      <a:gd name="T8" fmla="*/ 0 w 470"/>
                      <a:gd name="T9" fmla="*/ 0 h 262"/>
                      <a:gd name="T10" fmla="*/ 0 w 470"/>
                      <a:gd name="T11" fmla="*/ 2147483647 h 262"/>
                      <a:gd name="T12" fmla="*/ 2147483647 w 470"/>
                      <a:gd name="T13" fmla="*/ 2147483647 h 262"/>
                      <a:gd name="T14" fmla="*/ 2147483647 w 470"/>
                      <a:gd name="T15" fmla="*/ 2147483647 h 262"/>
                      <a:gd name="T16" fmla="*/ 2147483647 w 470"/>
                      <a:gd name="T17" fmla="*/ 2147483647 h 262"/>
                      <a:gd name="T18" fmla="*/ 2147483647 w 470"/>
                      <a:gd name="T19" fmla="*/ 2147483647 h 262"/>
                      <a:gd name="T20" fmla="*/ 2147483647 w 470"/>
                      <a:gd name="T21" fmla="*/ 2147483647 h 262"/>
                      <a:gd name="T22" fmla="*/ 2147483647 w 470"/>
                      <a:gd name="T23" fmla="*/ 2147483647 h 262"/>
                      <a:gd name="T24" fmla="*/ 2147483647 w 470"/>
                      <a:gd name="T25" fmla="*/ 2147483647 h 262"/>
                      <a:gd name="T26" fmla="*/ 2147483647 w 470"/>
                      <a:gd name="T27" fmla="*/ 2147483647 h 262"/>
                      <a:gd name="T28" fmla="*/ 2147483647 w 470"/>
                      <a:gd name="T29" fmla="*/ 2147483647 h 262"/>
                      <a:gd name="T30" fmla="*/ 2147483647 w 470"/>
                      <a:gd name="T31" fmla="*/ 2147483647 h 262"/>
                      <a:gd name="T32" fmla="*/ 2147483647 w 470"/>
                      <a:gd name="T33" fmla="*/ 2147483647 h 262"/>
                      <a:gd name="T34" fmla="*/ 2147483647 w 470"/>
                      <a:gd name="T35" fmla="*/ 2147483647 h 262"/>
                      <a:gd name="T36" fmla="*/ 2147483647 w 470"/>
                      <a:gd name="T37" fmla="*/ 2147483647 h 262"/>
                      <a:gd name="T38" fmla="*/ 2147483647 w 470"/>
                      <a:gd name="T39" fmla="*/ 2147483647 h 262"/>
                      <a:gd name="T40" fmla="*/ 2147483647 w 470"/>
                      <a:gd name="T41" fmla="*/ 2147483647 h 262"/>
                      <a:gd name="T42" fmla="*/ 2147483647 w 470"/>
                      <a:gd name="T43" fmla="*/ 2147483647 h 262"/>
                      <a:gd name="T44" fmla="*/ 2147483647 w 470"/>
                      <a:gd name="T45" fmla="*/ 2147483647 h 2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70"/>
                      <a:gd name="T70" fmla="*/ 0 h 262"/>
                      <a:gd name="T71" fmla="*/ 470 w 470"/>
                      <a:gd name="T72" fmla="*/ 262 h 26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70" h="262">
                        <a:moveTo>
                          <a:pt x="83" y="262"/>
                        </a:moveTo>
                        <a:lnTo>
                          <a:pt x="397" y="262"/>
                        </a:lnTo>
                        <a:lnTo>
                          <a:pt x="470" y="262"/>
                        </a:lnTo>
                        <a:lnTo>
                          <a:pt x="470" y="0"/>
                        </a:lnTo>
                        <a:lnTo>
                          <a:pt x="0" y="0"/>
                        </a:lnTo>
                        <a:lnTo>
                          <a:pt x="0" y="158"/>
                        </a:lnTo>
                        <a:lnTo>
                          <a:pt x="83" y="158"/>
                        </a:lnTo>
                        <a:lnTo>
                          <a:pt x="83" y="262"/>
                        </a:lnTo>
                        <a:close/>
                        <a:moveTo>
                          <a:pt x="123" y="83"/>
                        </a:moveTo>
                        <a:lnTo>
                          <a:pt x="362" y="83"/>
                        </a:lnTo>
                        <a:lnTo>
                          <a:pt x="362" y="102"/>
                        </a:lnTo>
                        <a:lnTo>
                          <a:pt x="123" y="102"/>
                        </a:lnTo>
                        <a:lnTo>
                          <a:pt x="123" y="83"/>
                        </a:lnTo>
                        <a:close/>
                        <a:moveTo>
                          <a:pt x="121" y="140"/>
                        </a:moveTo>
                        <a:lnTo>
                          <a:pt x="362" y="140"/>
                        </a:lnTo>
                        <a:lnTo>
                          <a:pt x="362" y="158"/>
                        </a:lnTo>
                        <a:lnTo>
                          <a:pt x="121" y="158"/>
                        </a:lnTo>
                        <a:lnTo>
                          <a:pt x="121" y="140"/>
                        </a:lnTo>
                        <a:close/>
                        <a:moveTo>
                          <a:pt x="121" y="196"/>
                        </a:moveTo>
                        <a:lnTo>
                          <a:pt x="362" y="196"/>
                        </a:lnTo>
                        <a:lnTo>
                          <a:pt x="362" y="215"/>
                        </a:lnTo>
                        <a:lnTo>
                          <a:pt x="121" y="215"/>
                        </a:lnTo>
                        <a:lnTo>
                          <a:pt x="121" y="196"/>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42" name="Freeform 16"/>
                  <p:cNvSpPr>
                    <a:spLocks noEditPoints="1" noChangeArrowheads="1"/>
                  </p:cNvSpPr>
                  <p:nvPr/>
                </p:nvSpPr>
                <p:spPr bwMode="auto">
                  <a:xfrm>
                    <a:off x="-103" y="215753"/>
                    <a:ext cx="360967" cy="362040"/>
                  </a:xfrm>
                  <a:custGeom>
                    <a:avLst/>
                    <a:gdLst>
                      <a:gd name="T0" fmla="*/ 2147483647 w 212"/>
                      <a:gd name="T1" fmla="*/ 2147483647 h 212"/>
                      <a:gd name="T2" fmla="*/ 2147483647 w 212"/>
                      <a:gd name="T3" fmla="*/ 0 h 212"/>
                      <a:gd name="T4" fmla="*/ 0 w 212"/>
                      <a:gd name="T5" fmla="*/ 2147483647 h 212"/>
                      <a:gd name="T6" fmla="*/ 2147483647 w 212"/>
                      <a:gd name="T7" fmla="*/ 2147483647 h 212"/>
                      <a:gd name="T8" fmla="*/ 2147483647 w 212"/>
                      <a:gd name="T9" fmla="*/ 2147483647 h 212"/>
                      <a:gd name="T10" fmla="*/ 2147483647 w 212"/>
                      <a:gd name="T11" fmla="*/ 2147483647 h 212"/>
                      <a:gd name="T12" fmla="*/ 2147483647 w 212"/>
                      <a:gd name="T13" fmla="*/ 2147483647 h 212"/>
                      <a:gd name="T14" fmla="*/ 2147483647 w 212"/>
                      <a:gd name="T15" fmla="*/ 2147483647 h 212"/>
                      <a:gd name="T16" fmla="*/ 2147483647 w 212"/>
                      <a:gd name="T17" fmla="*/ 2147483647 h 212"/>
                      <a:gd name="T18" fmla="*/ 2147483647 w 212"/>
                      <a:gd name="T19" fmla="*/ 2147483647 h 212"/>
                      <a:gd name="T20" fmla="*/ 2147483647 w 212"/>
                      <a:gd name="T21" fmla="*/ 2147483647 h 212"/>
                      <a:gd name="T22" fmla="*/ 2147483647 w 212"/>
                      <a:gd name="T23" fmla="*/ 2147483647 h 212"/>
                      <a:gd name="T24" fmla="*/ 2147483647 w 212"/>
                      <a:gd name="T25" fmla="*/ 2147483647 h 212"/>
                      <a:gd name="T26" fmla="*/ 2147483647 w 212"/>
                      <a:gd name="T27" fmla="*/ 2147483647 h 2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2"/>
                      <a:gd name="T43" fmla="*/ 0 h 212"/>
                      <a:gd name="T44" fmla="*/ 212 w 212"/>
                      <a:gd name="T45" fmla="*/ 212 h 2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2" h="212">
                        <a:moveTo>
                          <a:pt x="141" y="6"/>
                        </a:moveTo>
                        <a:cubicBezTo>
                          <a:pt x="130" y="2"/>
                          <a:pt x="118" y="0"/>
                          <a:pt x="106" y="0"/>
                        </a:cubicBezTo>
                        <a:cubicBezTo>
                          <a:pt x="47" y="0"/>
                          <a:pt x="0" y="47"/>
                          <a:pt x="0" y="106"/>
                        </a:cubicBezTo>
                        <a:cubicBezTo>
                          <a:pt x="0" y="165"/>
                          <a:pt x="47" y="212"/>
                          <a:pt x="106" y="212"/>
                        </a:cubicBezTo>
                        <a:cubicBezTo>
                          <a:pt x="137" y="212"/>
                          <a:pt x="165" y="199"/>
                          <a:pt x="185" y="177"/>
                        </a:cubicBezTo>
                        <a:cubicBezTo>
                          <a:pt x="202" y="159"/>
                          <a:pt x="212" y="133"/>
                          <a:pt x="212" y="106"/>
                        </a:cubicBezTo>
                        <a:cubicBezTo>
                          <a:pt x="212" y="60"/>
                          <a:pt x="182" y="20"/>
                          <a:pt x="141" y="6"/>
                        </a:cubicBezTo>
                        <a:close/>
                        <a:moveTo>
                          <a:pt x="106" y="178"/>
                        </a:moveTo>
                        <a:cubicBezTo>
                          <a:pt x="66" y="178"/>
                          <a:pt x="34" y="146"/>
                          <a:pt x="34" y="106"/>
                        </a:cubicBezTo>
                        <a:cubicBezTo>
                          <a:pt x="34" y="66"/>
                          <a:pt x="66" y="34"/>
                          <a:pt x="106" y="34"/>
                        </a:cubicBezTo>
                        <a:cubicBezTo>
                          <a:pt x="119" y="34"/>
                          <a:pt x="131" y="38"/>
                          <a:pt x="141" y="43"/>
                        </a:cubicBezTo>
                        <a:cubicBezTo>
                          <a:pt x="163" y="56"/>
                          <a:pt x="178" y="79"/>
                          <a:pt x="178" y="106"/>
                        </a:cubicBezTo>
                        <a:cubicBezTo>
                          <a:pt x="178" y="130"/>
                          <a:pt x="166" y="152"/>
                          <a:pt x="147" y="165"/>
                        </a:cubicBezTo>
                        <a:cubicBezTo>
                          <a:pt x="136" y="173"/>
                          <a:pt x="121" y="178"/>
                          <a:pt x="106" y="17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43" name="Freeform 17"/>
                  <p:cNvSpPr>
                    <a:spLocks noChangeArrowheads="1"/>
                  </p:cNvSpPr>
                  <p:nvPr/>
                </p:nvSpPr>
                <p:spPr bwMode="auto">
                  <a:xfrm>
                    <a:off x="115406" y="328442"/>
                    <a:ext cx="84225" cy="100700"/>
                  </a:xfrm>
                  <a:custGeom>
                    <a:avLst/>
                    <a:gdLst>
                      <a:gd name="T0" fmla="*/ 2147483647 w 49"/>
                      <a:gd name="T1" fmla="*/ 0 h 60"/>
                      <a:gd name="T2" fmla="*/ 2147483647 w 49"/>
                      <a:gd name="T3" fmla="*/ 2147483647 h 60"/>
                      <a:gd name="T4" fmla="*/ 2147483647 w 49"/>
                      <a:gd name="T5" fmla="*/ 2147483647 h 60"/>
                      <a:gd name="T6" fmla="*/ 2147483647 w 49"/>
                      <a:gd name="T7" fmla="*/ 2147483647 h 60"/>
                      <a:gd name="T8" fmla="*/ 0 w 49"/>
                      <a:gd name="T9" fmla="*/ 2147483647 h 60"/>
                      <a:gd name="T10" fmla="*/ 2147483647 w 49"/>
                      <a:gd name="T11" fmla="*/ 2147483647 h 60"/>
                      <a:gd name="T12" fmla="*/ 2147483647 w 49"/>
                      <a:gd name="T13" fmla="*/ 2147483647 h 60"/>
                      <a:gd name="T14" fmla="*/ 2147483647 w 49"/>
                      <a:gd name="T15" fmla="*/ 2147483647 h 60"/>
                      <a:gd name="T16" fmla="*/ 2147483647 w 49"/>
                      <a:gd name="T17" fmla="*/ 2147483647 h 60"/>
                      <a:gd name="T18" fmla="*/ 2147483647 w 49"/>
                      <a:gd name="T19" fmla="*/ 2147483647 h 60"/>
                      <a:gd name="T20" fmla="*/ 2147483647 w 49"/>
                      <a:gd name="T21" fmla="*/ 2147483647 h 60"/>
                      <a:gd name="T22" fmla="*/ 2147483647 w 49"/>
                      <a:gd name="T23" fmla="*/ 2147483647 h 60"/>
                      <a:gd name="T24" fmla="*/ 2147483647 w 49"/>
                      <a:gd name="T25" fmla="*/ 0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9"/>
                      <a:gd name="T40" fmla="*/ 0 h 60"/>
                      <a:gd name="T41" fmla="*/ 49 w 49"/>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9" h="60">
                        <a:moveTo>
                          <a:pt x="45" y="0"/>
                        </a:moveTo>
                        <a:cubicBezTo>
                          <a:pt x="43" y="0"/>
                          <a:pt x="41" y="1"/>
                          <a:pt x="41" y="3"/>
                        </a:cubicBezTo>
                        <a:cubicBezTo>
                          <a:pt x="41" y="41"/>
                          <a:pt x="41" y="41"/>
                          <a:pt x="41" y="41"/>
                        </a:cubicBezTo>
                        <a:cubicBezTo>
                          <a:pt x="3" y="52"/>
                          <a:pt x="3" y="52"/>
                          <a:pt x="3" y="52"/>
                        </a:cubicBezTo>
                        <a:cubicBezTo>
                          <a:pt x="1" y="52"/>
                          <a:pt x="0" y="53"/>
                          <a:pt x="0" y="55"/>
                        </a:cubicBezTo>
                        <a:cubicBezTo>
                          <a:pt x="0" y="56"/>
                          <a:pt x="0" y="56"/>
                          <a:pt x="1" y="57"/>
                        </a:cubicBezTo>
                        <a:cubicBezTo>
                          <a:pt x="1" y="59"/>
                          <a:pt x="3" y="60"/>
                          <a:pt x="5" y="60"/>
                        </a:cubicBezTo>
                        <a:cubicBezTo>
                          <a:pt x="43" y="50"/>
                          <a:pt x="43" y="50"/>
                          <a:pt x="43" y="50"/>
                        </a:cubicBezTo>
                        <a:cubicBezTo>
                          <a:pt x="47" y="49"/>
                          <a:pt x="47" y="49"/>
                          <a:pt x="47" y="49"/>
                        </a:cubicBezTo>
                        <a:cubicBezTo>
                          <a:pt x="49" y="48"/>
                          <a:pt x="49" y="47"/>
                          <a:pt x="49" y="45"/>
                        </a:cubicBezTo>
                        <a:cubicBezTo>
                          <a:pt x="49" y="3"/>
                          <a:pt x="49" y="3"/>
                          <a:pt x="49" y="3"/>
                        </a:cubicBezTo>
                        <a:cubicBezTo>
                          <a:pt x="49" y="2"/>
                          <a:pt x="49" y="1"/>
                          <a:pt x="48" y="1"/>
                        </a:cubicBezTo>
                        <a:cubicBezTo>
                          <a:pt x="47" y="0"/>
                          <a:pt x="46" y="0"/>
                          <a:pt x="45"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grpSp>
        <p:sp>
          <p:nvSpPr>
            <p:cNvPr id="4144" name="Rectangle 45"/>
            <p:cNvSpPr>
              <a:spLocks noChangeArrowheads="1"/>
            </p:cNvSpPr>
            <p:nvPr/>
          </p:nvSpPr>
          <p:spPr bwMode="auto">
            <a:xfrm>
              <a:off x="298" y="573"/>
              <a:ext cx="773" cy="269"/>
            </a:xfrm>
            <a:prstGeom prst="rect">
              <a:avLst/>
            </a:prstGeom>
            <a:noFill/>
            <a:ln w="9525">
              <a:noFill/>
              <a:miter lim="800000"/>
              <a:headEnd/>
              <a:tailEnd/>
            </a:ln>
          </p:spPr>
          <p:txBody>
            <a:bodyPr wrap="none" anchor="ctr"/>
            <a:lstStyle/>
            <a:p>
              <a:pPr algn="ctr">
                <a:lnSpc>
                  <a:spcPts val="3363"/>
                </a:lnSpc>
              </a:pPr>
              <a:r>
                <a:rPr lang="zh-CN" altLang="en-US" sz="2400" b="1">
                  <a:solidFill>
                    <a:srgbClr val="FF0000"/>
                  </a:solidFill>
                  <a:latin typeface="微软雅黑" pitchFamily="34" charset="-122"/>
                  <a:ea typeface="微软雅黑" pitchFamily="34" charset="-122"/>
                  <a:sym typeface="微软雅黑 Light" charset="-122"/>
                </a:rPr>
                <a:t>扣缴申报</a:t>
              </a:r>
              <a:endParaRPr lang="zh-CN" altLang="en-US"/>
            </a:p>
          </p:txBody>
        </p:sp>
      </p:grpSp>
      <p:grpSp>
        <p:nvGrpSpPr>
          <p:cNvPr id="4145" name="Group 57"/>
          <p:cNvGrpSpPr>
            <a:grpSpLocks/>
          </p:cNvGrpSpPr>
          <p:nvPr/>
        </p:nvGrpSpPr>
        <p:grpSpPr bwMode="auto">
          <a:xfrm>
            <a:off x="3430588" y="2484438"/>
            <a:ext cx="2227262" cy="1577975"/>
            <a:chOff x="0" y="0"/>
            <a:chExt cx="1403" cy="994"/>
          </a:xfrm>
        </p:grpSpPr>
        <p:sp>
          <p:nvSpPr>
            <p:cNvPr id="4146" name="圆角矩形 11"/>
            <p:cNvSpPr>
              <a:spLocks noChangeArrowheads="1"/>
            </p:cNvSpPr>
            <p:nvPr/>
          </p:nvSpPr>
          <p:spPr bwMode="auto">
            <a:xfrm>
              <a:off x="0" y="273"/>
              <a:ext cx="1403" cy="721"/>
            </a:xfrm>
            <a:prstGeom prst="roundRect">
              <a:avLst>
                <a:gd name="adj" fmla="val 16667"/>
              </a:avLst>
            </a:prstGeom>
            <a:noFill/>
            <a:ln w="19050">
              <a:solidFill>
                <a:schemeClr val="tx1"/>
              </a:solidFill>
              <a:bevel/>
              <a:headEnd/>
              <a:tailEnd/>
            </a:ln>
          </p:spPr>
          <p:txBody>
            <a:bodyPr anchor="ctr"/>
            <a:lstStyle/>
            <a:p>
              <a:pPr algn="ctr"/>
              <a:endParaRPr lang="zh-CN" altLang="en-US" sz="1800">
                <a:solidFill>
                  <a:srgbClr val="FFFFFF"/>
                </a:solidFill>
                <a:latin typeface="等线" charset="0"/>
              </a:endParaRPr>
            </a:p>
          </p:txBody>
        </p:sp>
        <p:grpSp>
          <p:nvGrpSpPr>
            <p:cNvPr id="4147" name="组合 14"/>
            <p:cNvGrpSpPr>
              <a:grpSpLocks/>
            </p:cNvGrpSpPr>
            <p:nvPr/>
          </p:nvGrpSpPr>
          <p:grpSpPr bwMode="auto">
            <a:xfrm>
              <a:off x="416" y="0"/>
              <a:ext cx="508" cy="450"/>
              <a:chOff x="0" y="0"/>
              <a:chExt cx="819955" cy="726710"/>
            </a:xfrm>
          </p:grpSpPr>
          <p:grpSp>
            <p:nvGrpSpPr>
              <p:cNvPr id="4148" name="Freeform 5"/>
              <p:cNvGrpSpPr>
                <a:grpSpLocks/>
              </p:cNvGrpSpPr>
              <p:nvPr/>
            </p:nvGrpSpPr>
            <p:grpSpPr bwMode="auto">
              <a:xfrm>
                <a:off x="-103862" y="-108002"/>
                <a:ext cx="1103708" cy="1023103"/>
                <a:chOff x="0" y="0"/>
                <a:chExt cx="1085088" cy="1005840"/>
              </a:xfrm>
            </p:grpSpPr>
            <p:pic>
              <p:nvPicPr>
                <p:cNvPr id="4149" name="Freeform 5"/>
                <p:cNvPicPr>
                  <a:picLocks noChangeArrowheads="1"/>
                </p:cNvPicPr>
                <p:nvPr/>
              </p:nvPicPr>
              <p:blipFill>
                <a:blip r:embed="rId2" cstate="print"/>
                <a:srcRect/>
                <a:stretch>
                  <a:fillRect/>
                </a:stretch>
              </p:blipFill>
              <p:spPr bwMode="auto">
                <a:xfrm>
                  <a:off x="0" y="0"/>
                  <a:ext cx="1085088" cy="1005840"/>
                </a:xfrm>
                <a:prstGeom prst="rect">
                  <a:avLst/>
                </a:prstGeom>
                <a:noFill/>
                <a:ln w="9525">
                  <a:noFill/>
                  <a:miter lim="800000"/>
                  <a:headEnd/>
                  <a:tailEnd/>
                </a:ln>
              </p:spPr>
            </p:pic>
            <p:sp>
              <p:nvSpPr>
                <p:cNvPr id="4150" name="Text Box 50"/>
                <p:cNvSpPr>
                  <a:spLocks noChangeArrowheads="1"/>
                </p:cNvSpPr>
                <p:nvPr/>
              </p:nvSpPr>
              <p:spPr bwMode="auto">
                <a:xfrm rot="10800000">
                  <a:off x="102110" y="106180"/>
                  <a:ext cx="806122" cy="714448"/>
                </a:xfrm>
                <a:prstGeom prst="rect">
                  <a:avLst/>
                </a:prstGeom>
                <a:noFill/>
                <a:ln w="9525">
                  <a:noFill/>
                  <a:miter lim="800000"/>
                  <a:headEnd/>
                  <a:tailEnd/>
                </a:ln>
              </p:spPr>
              <p:txBody>
                <a:bodyPr rot="10800000"/>
                <a:lstStyle/>
                <a:p>
                  <a:endParaRPr lang="zh-CN" altLang="en-US" sz="1800">
                    <a:solidFill>
                      <a:srgbClr val="000000"/>
                    </a:solidFill>
                    <a:latin typeface="等线" charset="0"/>
                  </a:endParaRPr>
                </a:p>
              </p:txBody>
            </p:sp>
          </p:grpSp>
          <p:grpSp>
            <p:nvGrpSpPr>
              <p:cNvPr id="4151" name="组合 16"/>
              <p:cNvGrpSpPr>
                <a:grpSpLocks/>
              </p:cNvGrpSpPr>
              <p:nvPr/>
            </p:nvGrpSpPr>
            <p:grpSpPr bwMode="auto">
              <a:xfrm>
                <a:off x="169877" y="164377"/>
                <a:ext cx="494919" cy="388277"/>
                <a:chOff x="0" y="0"/>
                <a:chExt cx="736426" cy="577745"/>
              </a:xfrm>
            </p:grpSpPr>
            <p:sp>
              <p:nvSpPr>
                <p:cNvPr id="4152" name="Freeform 14"/>
                <p:cNvSpPr>
                  <a:spLocks noChangeArrowheads="1"/>
                </p:cNvSpPr>
                <p:nvPr/>
              </p:nvSpPr>
              <p:spPr bwMode="auto">
                <a:xfrm>
                  <a:off x="237178" y="132673"/>
                  <a:ext cx="499557" cy="384471"/>
                </a:xfrm>
                <a:custGeom>
                  <a:avLst/>
                  <a:gdLst>
                    <a:gd name="T0" fmla="*/ 2147483647 w 293"/>
                    <a:gd name="T1" fmla="*/ 2147483647 h 226"/>
                    <a:gd name="T2" fmla="*/ 2147483647 w 293"/>
                    <a:gd name="T3" fmla="*/ 2147483647 h 226"/>
                    <a:gd name="T4" fmla="*/ 2147483647 w 293"/>
                    <a:gd name="T5" fmla="*/ 2147483647 h 226"/>
                    <a:gd name="T6" fmla="*/ 2147483647 w 293"/>
                    <a:gd name="T7" fmla="*/ 0 h 226"/>
                    <a:gd name="T8" fmla="*/ 2147483647 w 293"/>
                    <a:gd name="T9" fmla="*/ 0 h 226"/>
                    <a:gd name="T10" fmla="*/ 2147483647 w 293"/>
                    <a:gd name="T11" fmla="*/ 0 h 226"/>
                    <a:gd name="T12" fmla="*/ 2147483647 w 293"/>
                    <a:gd name="T13" fmla="*/ 0 h 226"/>
                    <a:gd name="T14" fmla="*/ 2147483647 w 293"/>
                    <a:gd name="T15" fmla="*/ 2147483647 h 226"/>
                    <a:gd name="T16" fmla="*/ 2147483647 w 293"/>
                    <a:gd name="T17" fmla="*/ 2147483647 h 226"/>
                    <a:gd name="T18" fmla="*/ 2147483647 w 293"/>
                    <a:gd name="T19" fmla="*/ 2147483647 h 226"/>
                    <a:gd name="T20" fmla="*/ 2147483647 w 293"/>
                    <a:gd name="T21" fmla="*/ 2147483647 h 226"/>
                    <a:gd name="T22" fmla="*/ 2147483647 w 293"/>
                    <a:gd name="T23" fmla="*/ 2147483647 h 226"/>
                    <a:gd name="T24" fmla="*/ 2147483647 w 293"/>
                    <a:gd name="T25" fmla="*/ 2147483647 h 226"/>
                    <a:gd name="T26" fmla="*/ 2147483647 w 293"/>
                    <a:gd name="T27" fmla="*/ 2147483647 h 226"/>
                    <a:gd name="T28" fmla="*/ 2147483647 w 293"/>
                    <a:gd name="T29" fmla="*/ 2147483647 h 226"/>
                    <a:gd name="T30" fmla="*/ 2147483647 w 293"/>
                    <a:gd name="T31" fmla="*/ 2147483647 h 2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3"/>
                    <a:gd name="T49" fmla="*/ 0 h 226"/>
                    <a:gd name="T50" fmla="*/ 293 w 293"/>
                    <a:gd name="T51" fmla="*/ 226 h 22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3" h="226">
                      <a:moveTo>
                        <a:pt x="272" y="48"/>
                      </a:moveTo>
                      <a:cubicBezTo>
                        <a:pt x="263" y="46"/>
                        <a:pt x="255" y="46"/>
                        <a:pt x="255" y="46"/>
                      </a:cubicBezTo>
                      <a:cubicBezTo>
                        <a:pt x="96" y="46"/>
                        <a:pt x="96" y="46"/>
                        <a:pt x="96" y="46"/>
                      </a:cubicBezTo>
                      <a:cubicBezTo>
                        <a:pt x="96" y="0"/>
                        <a:pt x="96" y="0"/>
                        <a:pt x="96" y="0"/>
                      </a:cubicBezTo>
                      <a:cubicBezTo>
                        <a:pt x="89" y="0"/>
                        <a:pt x="89" y="0"/>
                        <a:pt x="89" y="0"/>
                      </a:cubicBezTo>
                      <a:cubicBezTo>
                        <a:pt x="89" y="0"/>
                        <a:pt x="83" y="0"/>
                        <a:pt x="73" y="0"/>
                      </a:cubicBezTo>
                      <a:cubicBezTo>
                        <a:pt x="59" y="0"/>
                        <a:pt x="37" y="0"/>
                        <a:pt x="23" y="0"/>
                      </a:cubicBezTo>
                      <a:cubicBezTo>
                        <a:pt x="0" y="0"/>
                        <a:pt x="2" y="25"/>
                        <a:pt x="2" y="25"/>
                      </a:cubicBezTo>
                      <a:cubicBezTo>
                        <a:pt x="2" y="25"/>
                        <a:pt x="2" y="30"/>
                        <a:pt x="2" y="38"/>
                      </a:cubicBezTo>
                      <a:cubicBezTo>
                        <a:pt x="52" y="53"/>
                        <a:pt x="89" y="100"/>
                        <a:pt x="89" y="155"/>
                      </a:cubicBezTo>
                      <a:cubicBezTo>
                        <a:pt x="89" y="182"/>
                        <a:pt x="80" y="206"/>
                        <a:pt x="66" y="226"/>
                      </a:cubicBezTo>
                      <a:cubicBezTo>
                        <a:pt x="96" y="226"/>
                        <a:pt x="96" y="226"/>
                        <a:pt x="96" y="226"/>
                      </a:cubicBezTo>
                      <a:cubicBezTo>
                        <a:pt x="96" y="226"/>
                        <a:pt x="219" y="226"/>
                        <a:pt x="255" y="226"/>
                      </a:cubicBezTo>
                      <a:cubicBezTo>
                        <a:pt x="292" y="226"/>
                        <a:pt x="293" y="201"/>
                        <a:pt x="293" y="201"/>
                      </a:cubicBezTo>
                      <a:cubicBezTo>
                        <a:pt x="293" y="74"/>
                        <a:pt x="293" y="74"/>
                        <a:pt x="293" y="74"/>
                      </a:cubicBezTo>
                      <a:cubicBezTo>
                        <a:pt x="293" y="58"/>
                        <a:pt x="282" y="51"/>
                        <a:pt x="272" y="48"/>
                      </a:cubicBezTo>
                      <a:close/>
                    </a:path>
                  </a:pathLst>
                </a:custGeom>
                <a:solidFill>
                  <a:srgbClr val="01ACBE"/>
                </a:solidFill>
                <a:ln w="9525">
                  <a:noFill/>
                  <a:bevel/>
                  <a:headEnd/>
                  <a:tailEnd/>
                </a:ln>
              </p:spPr>
              <p:txBody>
                <a:bodyPr/>
                <a:lstStyle/>
                <a:p>
                  <a:pPr algn="dist"/>
                  <a:endParaRPr lang="zh-CN" altLang="en-US">
                    <a:solidFill>
                      <a:srgbClr val="000000"/>
                    </a:solidFill>
                    <a:ea typeface="黑体" pitchFamily="2" charset="-122"/>
                  </a:endParaRPr>
                </a:p>
              </p:txBody>
            </p:sp>
            <p:sp>
              <p:nvSpPr>
                <p:cNvPr id="4153" name="Freeform 15"/>
                <p:cNvSpPr>
                  <a:spLocks noEditPoints="1" noChangeArrowheads="1"/>
                </p:cNvSpPr>
                <p:nvPr/>
              </p:nvSpPr>
              <p:spPr bwMode="auto">
                <a:xfrm>
                  <a:off x="362067" y="512"/>
                  <a:ext cx="338641" cy="189832"/>
                </a:xfrm>
                <a:custGeom>
                  <a:avLst/>
                  <a:gdLst>
                    <a:gd name="T0" fmla="*/ 2147483647 w 470"/>
                    <a:gd name="T1" fmla="*/ 2147483647 h 262"/>
                    <a:gd name="T2" fmla="*/ 2147483647 w 470"/>
                    <a:gd name="T3" fmla="*/ 2147483647 h 262"/>
                    <a:gd name="T4" fmla="*/ 2147483647 w 470"/>
                    <a:gd name="T5" fmla="*/ 2147483647 h 262"/>
                    <a:gd name="T6" fmla="*/ 2147483647 w 470"/>
                    <a:gd name="T7" fmla="*/ 0 h 262"/>
                    <a:gd name="T8" fmla="*/ 0 w 470"/>
                    <a:gd name="T9" fmla="*/ 0 h 262"/>
                    <a:gd name="T10" fmla="*/ 0 w 470"/>
                    <a:gd name="T11" fmla="*/ 2147483647 h 262"/>
                    <a:gd name="T12" fmla="*/ 2147483647 w 470"/>
                    <a:gd name="T13" fmla="*/ 2147483647 h 262"/>
                    <a:gd name="T14" fmla="*/ 2147483647 w 470"/>
                    <a:gd name="T15" fmla="*/ 2147483647 h 262"/>
                    <a:gd name="T16" fmla="*/ 2147483647 w 470"/>
                    <a:gd name="T17" fmla="*/ 2147483647 h 262"/>
                    <a:gd name="T18" fmla="*/ 2147483647 w 470"/>
                    <a:gd name="T19" fmla="*/ 2147483647 h 262"/>
                    <a:gd name="T20" fmla="*/ 2147483647 w 470"/>
                    <a:gd name="T21" fmla="*/ 2147483647 h 262"/>
                    <a:gd name="T22" fmla="*/ 2147483647 w 470"/>
                    <a:gd name="T23" fmla="*/ 2147483647 h 262"/>
                    <a:gd name="T24" fmla="*/ 2147483647 w 470"/>
                    <a:gd name="T25" fmla="*/ 2147483647 h 262"/>
                    <a:gd name="T26" fmla="*/ 2147483647 w 470"/>
                    <a:gd name="T27" fmla="*/ 2147483647 h 262"/>
                    <a:gd name="T28" fmla="*/ 2147483647 w 470"/>
                    <a:gd name="T29" fmla="*/ 2147483647 h 262"/>
                    <a:gd name="T30" fmla="*/ 2147483647 w 470"/>
                    <a:gd name="T31" fmla="*/ 2147483647 h 262"/>
                    <a:gd name="T32" fmla="*/ 2147483647 w 470"/>
                    <a:gd name="T33" fmla="*/ 2147483647 h 262"/>
                    <a:gd name="T34" fmla="*/ 2147483647 w 470"/>
                    <a:gd name="T35" fmla="*/ 2147483647 h 262"/>
                    <a:gd name="T36" fmla="*/ 2147483647 w 470"/>
                    <a:gd name="T37" fmla="*/ 2147483647 h 262"/>
                    <a:gd name="T38" fmla="*/ 2147483647 w 470"/>
                    <a:gd name="T39" fmla="*/ 2147483647 h 262"/>
                    <a:gd name="T40" fmla="*/ 2147483647 w 470"/>
                    <a:gd name="T41" fmla="*/ 2147483647 h 262"/>
                    <a:gd name="T42" fmla="*/ 2147483647 w 470"/>
                    <a:gd name="T43" fmla="*/ 2147483647 h 262"/>
                    <a:gd name="T44" fmla="*/ 2147483647 w 470"/>
                    <a:gd name="T45" fmla="*/ 2147483647 h 2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70"/>
                    <a:gd name="T70" fmla="*/ 0 h 262"/>
                    <a:gd name="T71" fmla="*/ 470 w 470"/>
                    <a:gd name="T72" fmla="*/ 262 h 26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70" h="262">
                      <a:moveTo>
                        <a:pt x="83" y="262"/>
                      </a:moveTo>
                      <a:lnTo>
                        <a:pt x="397" y="262"/>
                      </a:lnTo>
                      <a:lnTo>
                        <a:pt x="470" y="262"/>
                      </a:lnTo>
                      <a:lnTo>
                        <a:pt x="470" y="0"/>
                      </a:lnTo>
                      <a:lnTo>
                        <a:pt x="0" y="0"/>
                      </a:lnTo>
                      <a:lnTo>
                        <a:pt x="0" y="158"/>
                      </a:lnTo>
                      <a:lnTo>
                        <a:pt x="83" y="158"/>
                      </a:lnTo>
                      <a:lnTo>
                        <a:pt x="83" y="262"/>
                      </a:lnTo>
                      <a:close/>
                      <a:moveTo>
                        <a:pt x="123" y="83"/>
                      </a:moveTo>
                      <a:lnTo>
                        <a:pt x="362" y="83"/>
                      </a:lnTo>
                      <a:lnTo>
                        <a:pt x="362" y="102"/>
                      </a:lnTo>
                      <a:lnTo>
                        <a:pt x="123" y="102"/>
                      </a:lnTo>
                      <a:lnTo>
                        <a:pt x="123" y="83"/>
                      </a:lnTo>
                      <a:close/>
                      <a:moveTo>
                        <a:pt x="121" y="140"/>
                      </a:moveTo>
                      <a:lnTo>
                        <a:pt x="362" y="140"/>
                      </a:lnTo>
                      <a:lnTo>
                        <a:pt x="362" y="158"/>
                      </a:lnTo>
                      <a:lnTo>
                        <a:pt x="121" y="158"/>
                      </a:lnTo>
                      <a:lnTo>
                        <a:pt x="121" y="140"/>
                      </a:lnTo>
                      <a:close/>
                      <a:moveTo>
                        <a:pt x="121" y="196"/>
                      </a:moveTo>
                      <a:lnTo>
                        <a:pt x="362" y="196"/>
                      </a:lnTo>
                      <a:lnTo>
                        <a:pt x="362" y="215"/>
                      </a:lnTo>
                      <a:lnTo>
                        <a:pt x="121" y="215"/>
                      </a:lnTo>
                      <a:lnTo>
                        <a:pt x="121" y="196"/>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54" name="Freeform 16"/>
                <p:cNvSpPr>
                  <a:spLocks noEditPoints="1" noChangeArrowheads="1"/>
                </p:cNvSpPr>
                <p:nvPr/>
              </p:nvSpPr>
              <p:spPr bwMode="auto">
                <a:xfrm>
                  <a:off x="-593" y="216777"/>
                  <a:ext cx="362660" cy="360442"/>
                </a:xfrm>
                <a:custGeom>
                  <a:avLst/>
                  <a:gdLst>
                    <a:gd name="T0" fmla="*/ 2147483647 w 212"/>
                    <a:gd name="T1" fmla="*/ 2147483647 h 212"/>
                    <a:gd name="T2" fmla="*/ 2147483647 w 212"/>
                    <a:gd name="T3" fmla="*/ 0 h 212"/>
                    <a:gd name="T4" fmla="*/ 0 w 212"/>
                    <a:gd name="T5" fmla="*/ 2147483647 h 212"/>
                    <a:gd name="T6" fmla="*/ 2147483647 w 212"/>
                    <a:gd name="T7" fmla="*/ 2147483647 h 212"/>
                    <a:gd name="T8" fmla="*/ 2147483647 w 212"/>
                    <a:gd name="T9" fmla="*/ 2147483647 h 212"/>
                    <a:gd name="T10" fmla="*/ 2147483647 w 212"/>
                    <a:gd name="T11" fmla="*/ 2147483647 h 212"/>
                    <a:gd name="T12" fmla="*/ 2147483647 w 212"/>
                    <a:gd name="T13" fmla="*/ 2147483647 h 212"/>
                    <a:gd name="T14" fmla="*/ 2147483647 w 212"/>
                    <a:gd name="T15" fmla="*/ 2147483647 h 212"/>
                    <a:gd name="T16" fmla="*/ 2147483647 w 212"/>
                    <a:gd name="T17" fmla="*/ 2147483647 h 212"/>
                    <a:gd name="T18" fmla="*/ 2147483647 w 212"/>
                    <a:gd name="T19" fmla="*/ 2147483647 h 212"/>
                    <a:gd name="T20" fmla="*/ 2147483647 w 212"/>
                    <a:gd name="T21" fmla="*/ 2147483647 h 212"/>
                    <a:gd name="T22" fmla="*/ 2147483647 w 212"/>
                    <a:gd name="T23" fmla="*/ 2147483647 h 212"/>
                    <a:gd name="T24" fmla="*/ 2147483647 w 212"/>
                    <a:gd name="T25" fmla="*/ 2147483647 h 212"/>
                    <a:gd name="T26" fmla="*/ 2147483647 w 212"/>
                    <a:gd name="T27" fmla="*/ 2147483647 h 2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2"/>
                    <a:gd name="T43" fmla="*/ 0 h 212"/>
                    <a:gd name="T44" fmla="*/ 212 w 212"/>
                    <a:gd name="T45" fmla="*/ 212 h 2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2" h="212">
                      <a:moveTo>
                        <a:pt x="141" y="6"/>
                      </a:moveTo>
                      <a:cubicBezTo>
                        <a:pt x="130" y="2"/>
                        <a:pt x="118" y="0"/>
                        <a:pt x="106" y="0"/>
                      </a:cubicBezTo>
                      <a:cubicBezTo>
                        <a:pt x="47" y="0"/>
                        <a:pt x="0" y="47"/>
                        <a:pt x="0" y="106"/>
                      </a:cubicBezTo>
                      <a:cubicBezTo>
                        <a:pt x="0" y="165"/>
                        <a:pt x="47" y="212"/>
                        <a:pt x="106" y="212"/>
                      </a:cubicBezTo>
                      <a:cubicBezTo>
                        <a:pt x="137" y="212"/>
                        <a:pt x="165" y="199"/>
                        <a:pt x="185" y="177"/>
                      </a:cubicBezTo>
                      <a:cubicBezTo>
                        <a:pt x="202" y="159"/>
                        <a:pt x="212" y="133"/>
                        <a:pt x="212" y="106"/>
                      </a:cubicBezTo>
                      <a:cubicBezTo>
                        <a:pt x="212" y="60"/>
                        <a:pt x="182" y="20"/>
                        <a:pt x="141" y="6"/>
                      </a:cubicBezTo>
                      <a:close/>
                      <a:moveTo>
                        <a:pt x="106" y="178"/>
                      </a:moveTo>
                      <a:cubicBezTo>
                        <a:pt x="66" y="178"/>
                        <a:pt x="34" y="146"/>
                        <a:pt x="34" y="106"/>
                      </a:cubicBezTo>
                      <a:cubicBezTo>
                        <a:pt x="34" y="66"/>
                        <a:pt x="66" y="34"/>
                        <a:pt x="106" y="34"/>
                      </a:cubicBezTo>
                      <a:cubicBezTo>
                        <a:pt x="119" y="34"/>
                        <a:pt x="131" y="38"/>
                        <a:pt x="141" y="43"/>
                      </a:cubicBezTo>
                      <a:cubicBezTo>
                        <a:pt x="163" y="56"/>
                        <a:pt x="178" y="79"/>
                        <a:pt x="178" y="106"/>
                      </a:cubicBezTo>
                      <a:cubicBezTo>
                        <a:pt x="178" y="130"/>
                        <a:pt x="166" y="152"/>
                        <a:pt x="147" y="165"/>
                      </a:cubicBezTo>
                      <a:cubicBezTo>
                        <a:pt x="136" y="173"/>
                        <a:pt x="121" y="178"/>
                        <a:pt x="106" y="17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55" name="Freeform 17"/>
                <p:cNvSpPr>
                  <a:spLocks noChangeArrowheads="1"/>
                </p:cNvSpPr>
                <p:nvPr/>
              </p:nvSpPr>
              <p:spPr bwMode="auto">
                <a:xfrm>
                  <a:off x="114689" y="327312"/>
                  <a:ext cx="84061" cy="103326"/>
                </a:xfrm>
                <a:custGeom>
                  <a:avLst/>
                  <a:gdLst>
                    <a:gd name="T0" fmla="*/ 2147483647 w 49"/>
                    <a:gd name="T1" fmla="*/ 0 h 60"/>
                    <a:gd name="T2" fmla="*/ 2147483647 w 49"/>
                    <a:gd name="T3" fmla="*/ 2147483647 h 60"/>
                    <a:gd name="T4" fmla="*/ 2147483647 w 49"/>
                    <a:gd name="T5" fmla="*/ 2147483647 h 60"/>
                    <a:gd name="T6" fmla="*/ 2147483647 w 49"/>
                    <a:gd name="T7" fmla="*/ 2147483647 h 60"/>
                    <a:gd name="T8" fmla="*/ 0 w 49"/>
                    <a:gd name="T9" fmla="*/ 2147483647 h 60"/>
                    <a:gd name="T10" fmla="*/ 2147483647 w 49"/>
                    <a:gd name="T11" fmla="*/ 2147483647 h 60"/>
                    <a:gd name="T12" fmla="*/ 2147483647 w 49"/>
                    <a:gd name="T13" fmla="*/ 2147483647 h 60"/>
                    <a:gd name="T14" fmla="*/ 2147483647 w 49"/>
                    <a:gd name="T15" fmla="*/ 2147483647 h 60"/>
                    <a:gd name="T16" fmla="*/ 2147483647 w 49"/>
                    <a:gd name="T17" fmla="*/ 2147483647 h 60"/>
                    <a:gd name="T18" fmla="*/ 2147483647 w 49"/>
                    <a:gd name="T19" fmla="*/ 2147483647 h 60"/>
                    <a:gd name="T20" fmla="*/ 2147483647 w 49"/>
                    <a:gd name="T21" fmla="*/ 2147483647 h 60"/>
                    <a:gd name="T22" fmla="*/ 2147483647 w 49"/>
                    <a:gd name="T23" fmla="*/ 2147483647 h 60"/>
                    <a:gd name="T24" fmla="*/ 2147483647 w 49"/>
                    <a:gd name="T25" fmla="*/ 0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9"/>
                    <a:gd name="T40" fmla="*/ 0 h 60"/>
                    <a:gd name="T41" fmla="*/ 49 w 49"/>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9" h="60">
                      <a:moveTo>
                        <a:pt x="45" y="0"/>
                      </a:moveTo>
                      <a:cubicBezTo>
                        <a:pt x="43" y="0"/>
                        <a:pt x="41" y="1"/>
                        <a:pt x="41" y="3"/>
                      </a:cubicBezTo>
                      <a:cubicBezTo>
                        <a:pt x="41" y="41"/>
                        <a:pt x="41" y="41"/>
                        <a:pt x="41" y="41"/>
                      </a:cubicBezTo>
                      <a:cubicBezTo>
                        <a:pt x="3" y="52"/>
                        <a:pt x="3" y="52"/>
                        <a:pt x="3" y="52"/>
                      </a:cubicBezTo>
                      <a:cubicBezTo>
                        <a:pt x="1" y="52"/>
                        <a:pt x="0" y="53"/>
                        <a:pt x="0" y="55"/>
                      </a:cubicBezTo>
                      <a:cubicBezTo>
                        <a:pt x="0" y="56"/>
                        <a:pt x="0" y="56"/>
                        <a:pt x="1" y="57"/>
                      </a:cubicBezTo>
                      <a:cubicBezTo>
                        <a:pt x="1" y="59"/>
                        <a:pt x="3" y="60"/>
                        <a:pt x="5" y="60"/>
                      </a:cubicBezTo>
                      <a:cubicBezTo>
                        <a:pt x="43" y="50"/>
                        <a:pt x="43" y="50"/>
                        <a:pt x="43" y="50"/>
                      </a:cubicBezTo>
                      <a:cubicBezTo>
                        <a:pt x="47" y="49"/>
                        <a:pt x="47" y="49"/>
                        <a:pt x="47" y="49"/>
                      </a:cubicBezTo>
                      <a:cubicBezTo>
                        <a:pt x="49" y="48"/>
                        <a:pt x="49" y="47"/>
                        <a:pt x="49" y="45"/>
                      </a:cubicBezTo>
                      <a:cubicBezTo>
                        <a:pt x="49" y="3"/>
                        <a:pt x="49" y="3"/>
                        <a:pt x="49" y="3"/>
                      </a:cubicBezTo>
                      <a:cubicBezTo>
                        <a:pt x="49" y="2"/>
                        <a:pt x="49" y="1"/>
                        <a:pt x="48" y="1"/>
                      </a:cubicBezTo>
                      <a:cubicBezTo>
                        <a:pt x="47" y="0"/>
                        <a:pt x="46" y="0"/>
                        <a:pt x="45"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grpSp>
      <p:sp>
        <p:nvSpPr>
          <p:cNvPr id="4156" name="Rectangle 56"/>
          <p:cNvSpPr>
            <a:spLocks noChangeArrowheads="1"/>
          </p:cNvSpPr>
          <p:nvPr/>
        </p:nvSpPr>
        <p:spPr bwMode="auto">
          <a:xfrm>
            <a:off x="3948113" y="3421063"/>
            <a:ext cx="1227137" cy="427037"/>
          </a:xfrm>
          <a:prstGeom prst="rect">
            <a:avLst/>
          </a:prstGeom>
          <a:noFill/>
          <a:ln w="9525">
            <a:noFill/>
            <a:miter lim="800000"/>
            <a:headEnd/>
            <a:tailEnd/>
          </a:ln>
        </p:spPr>
        <p:txBody>
          <a:bodyPr wrap="none" anchor="ctr"/>
          <a:lstStyle/>
          <a:p>
            <a:pPr algn="ctr">
              <a:lnSpc>
                <a:spcPts val="3363"/>
              </a:lnSpc>
            </a:pPr>
            <a:r>
              <a:rPr lang="zh-CN" altLang="en-US" sz="2400" b="1">
                <a:solidFill>
                  <a:srgbClr val="FF0000"/>
                </a:solidFill>
                <a:latin typeface="微软雅黑" pitchFamily="34" charset="-122"/>
                <a:ea typeface="微软雅黑" pitchFamily="34" charset="-122"/>
                <a:sym typeface="微软雅黑 Light" charset="-122"/>
              </a:rPr>
              <a:t>专项附加扣除</a:t>
            </a:r>
            <a:endParaRPr lang="zh-CN" altLang="en-US"/>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noChangeArrowheads="1"/>
          </p:cNvSpPr>
          <p:nvPr>
            <p:ph type="title" idx="4294967295"/>
          </p:nvPr>
        </p:nvSpPr>
        <p:spPr>
          <a:ln/>
        </p:spPr>
        <p:txBody>
          <a:bodyPr/>
          <a:lstStyle/>
          <a:p>
            <a:pPr eaLnBrk="1" hangingPunct="1"/>
            <a:r>
              <a:rPr lang="zh-CN" altLang="en-US">
                <a:ea typeface="宋体" pitchFamily="2" charset="-122"/>
              </a:rPr>
              <a:t>举例说明：</a:t>
            </a:r>
            <a:br>
              <a:rPr lang="zh-CN" altLang="en-US">
                <a:ea typeface="宋体" pitchFamily="2" charset="-122"/>
              </a:rPr>
            </a:br>
            <a:endParaRPr lang="zh-CN" altLang="en-US">
              <a:ea typeface="宋体" pitchFamily="2" charset="-122"/>
            </a:endParaRPr>
          </a:p>
        </p:txBody>
      </p:sp>
      <p:sp>
        <p:nvSpPr>
          <p:cNvPr id="24579" name="文本框 3"/>
          <p:cNvSpPr>
            <a:spLocks noChangeArrowheads="1"/>
          </p:cNvSpPr>
          <p:nvPr/>
        </p:nvSpPr>
        <p:spPr bwMode="auto">
          <a:xfrm>
            <a:off x="1223963" y="1422400"/>
            <a:ext cx="10236200" cy="1373188"/>
          </a:xfrm>
          <a:prstGeom prst="rect">
            <a:avLst/>
          </a:prstGeom>
          <a:noFill/>
          <a:ln w="9525">
            <a:noFill/>
            <a:miter lim="800000"/>
            <a:headEnd/>
            <a:tailEnd/>
          </a:ln>
        </p:spPr>
        <p:txBody>
          <a:bodyPr>
            <a:spAutoFit/>
          </a:bodyPr>
          <a:lstStyle/>
          <a:p>
            <a:r>
              <a:rPr lang="zh-CN" altLang="en-US" sz="2800">
                <a:solidFill>
                  <a:srgbClr val="000000"/>
                </a:solidFill>
                <a:ea typeface="黑体" pitchFamily="2" charset="-122"/>
              </a:rPr>
              <a:t>纳税人张某和李某是夫妻，有两个子女：</a:t>
            </a:r>
            <a:r>
              <a:rPr lang="en-US" sz="2800">
                <a:solidFill>
                  <a:srgbClr val="000000"/>
                </a:solidFill>
                <a:ea typeface="黑体" pitchFamily="2" charset="-122"/>
              </a:rPr>
              <a:t>2019</a:t>
            </a:r>
            <a:r>
              <a:rPr lang="zh-CN" altLang="en-US" sz="2800">
                <a:solidFill>
                  <a:srgbClr val="000000"/>
                </a:solidFill>
                <a:ea typeface="黑体" pitchFamily="2" charset="-122"/>
              </a:rPr>
              <a:t>年大女儿</a:t>
            </a:r>
            <a:r>
              <a:rPr lang="en-US" sz="2800">
                <a:solidFill>
                  <a:srgbClr val="000000"/>
                </a:solidFill>
                <a:ea typeface="黑体" pitchFamily="2" charset="-122"/>
              </a:rPr>
              <a:t>A</a:t>
            </a:r>
            <a:r>
              <a:rPr lang="zh-CN" altLang="en-US" sz="2800">
                <a:solidFill>
                  <a:srgbClr val="000000"/>
                </a:solidFill>
                <a:ea typeface="黑体" pitchFamily="2" charset="-122"/>
              </a:rPr>
              <a:t>是大学在职博士研究生，同时取得</a:t>
            </a:r>
            <a:r>
              <a:rPr lang="en-US" sz="2800">
                <a:solidFill>
                  <a:srgbClr val="000000"/>
                </a:solidFill>
                <a:ea typeface="黑体" pitchFamily="2" charset="-122"/>
              </a:rPr>
              <a:t>CPA</a:t>
            </a:r>
            <a:r>
              <a:rPr lang="zh-CN" altLang="en-US" sz="2800">
                <a:solidFill>
                  <a:srgbClr val="000000"/>
                </a:solidFill>
                <a:ea typeface="黑体" pitchFamily="2" charset="-122"/>
              </a:rPr>
              <a:t>证书；二女儿</a:t>
            </a:r>
            <a:r>
              <a:rPr lang="en-US" sz="2800">
                <a:solidFill>
                  <a:srgbClr val="000000"/>
                </a:solidFill>
                <a:ea typeface="黑体" pitchFamily="2" charset="-122"/>
              </a:rPr>
              <a:t>B</a:t>
            </a:r>
            <a:r>
              <a:rPr lang="zh-CN" altLang="en-US" sz="2800">
                <a:solidFill>
                  <a:srgbClr val="000000"/>
                </a:solidFill>
                <a:ea typeface="黑体" pitchFamily="2" charset="-122"/>
              </a:rPr>
              <a:t>就读某大学本科三年级。</a:t>
            </a:r>
            <a:endParaRPr lang="zh-CN" altLang="en-US" sz="1800">
              <a:solidFill>
                <a:srgbClr val="000000"/>
              </a:solidFill>
              <a:latin typeface="等线" charset="0"/>
            </a:endParaRPr>
          </a:p>
        </p:txBody>
      </p:sp>
      <p:sp>
        <p:nvSpPr>
          <p:cNvPr id="24580" name="文本框 4"/>
          <p:cNvSpPr>
            <a:spLocks noChangeArrowheads="1"/>
          </p:cNvSpPr>
          <p:nvPr/>
        </p:nvSpPr>
        <p:spPr bwMode="auto">
          <a:xfrm>
            <a:off x="855663" y="3121025"/>
            <a:ext cx="10741025" cy="3081338"/>
          </a:xfrm>
          <a:prstGeom prst="rect">
            <a:avLst/>
          </a:prstGeom>
          <a:noFill/>
          <a:ln w="9525">
            <a:noFill/>
            <a:miter lim="800000"/>
            <a:headEnd/>
            <a:tailEnd/>
          </a:ln>
        </p:spPr>
        <p:txBody>
          <a:bodyPr>
            <a:spAutoFit/>
          </a:bodyPr>
          <a:lstStyle/>
          <a:p>
            <a:r>
              <a:rPr lang="zh-CN" altLang="en-US" sz="2800">
                <a:solidFill>
                  <a:srgbClr val="000000"/>
                </a:solidFill>
                <a:ea typeface="黑体" pitchFamily="2" charset="-122"/>
              </a:rPr>
              <a:t>享受政策情况：</a:t>
            </a:r>
            <a:r>
              <a:rPr lang="en-US" sz="2800">
                <a:solidFill>
                  <a:srgbClr val="000000"/>
                </a:solidFill>
                <a:ea typeface="黑体" pitchFamily="2" charset="-122"/>
              </a:rPr>
              <a:t>1.</a:t>
            </a:r>
            <a:r>
              <a:rPr lang="zh-CN" altLang="en-US" sz="2800">
                <a:solidFill>
                  <a:srgbClr val="000000"/>
                </a:solidFill>
                <a:ea typeface="黑体" pitchFamily="2" charset="-122"/>
              </a:rPr>
              <a:t>大女儿</a:t>
            </a:r>
            <a:r>
              <a:rPr lang="en-US" sz="2800">
                <a:solidFill>
                  <a:srgbClr val="000000"/>
                </a:solidFill>
                <a:ea typeface="黑体" pitchFamily="2" charset="-122"/>
              </a:rPr>
              <a:t>A</a:t>
            </a:r>
            <a:r>
              <a:rPr lang="zh-CN" altLang="en-US" sz="2800">
                <a:solidFill>
                  <a:srgbClr val="000000"/>
                </a:solidFill>
                <a:ea typeface="黑体" pitchFamily="2" charset="-122"/>
              </a:rPr>
              <a:t>已参加工作，其读的在职博士属于继续教育中的学历教育，取得的</a:t>
            </a:r>
            <a:r>
              <a:rPr lang="en-US" sz="2800">
                <a:solidFill>
                  <a:srgbClr val="000000"/>
                </a:solidFill>
                <a:ea typeface="黑体" pitchFamily="2" charset="-122"/>
              </a:rPr>
              <a:t>CPA</a:t>
            </a:r>
            <a:r>
              <a:rPr lang="zh-CN" altLang="en-US" sz="2800">
                <a:solidFill>
                  <a:srgbClr val="000000"/>
                </a:solidFill>
                <a:ea typeface="黑体" pitchFamily="2" charset="-122"/>
              </a:rPr>
              <a:t>证书，属于继续教育的职业资格教育，因此，</a:t>
            </a:r>
            <a:r>
              <a:rPr lang="en-US" sz="2800">
                <a:solidFill>
                  <a:srgbClr val="000000"/>
                </a:solidFill>
                <a:ea typeface="黑体" pitchFamily="2" charset="-122"/>
              </a:rPr>
              <a:t>2019</a:t>
            </a:r>
            <a:r>
              <a:rPr lang="zh-CN" altLang="en-US" sz="2800">
                <a:solidFill>
                  <a:srgbClr val="000000"/>
                </a:solidFill>
                <a:ea typeface="黑体" pitchFamily="2" charset="-122"/>
              </a:rPr>
              <a:t>年，</a:t>
            </a:r>
            <a:r>
              <a:rPr lang="en-US" sz="2800">
                <a:solidFill>
                  <a:srgbClr val="000000"/>
                </a:solidFill>
                <a:ea typeface="黑体" pitchFamily="2" charset="-122"/>
              </a:rPr>
              <a:t>A</a:t>
            </a:r>
            <a:r>
              <a:rPr lang="zh-CN" altLang="en-US" sz="2800">
                <a:solidFill>
                  <a:srgbClr val="000000"/>
                </a:solidFill>
                <a:ea typeface="黑体" pitchFamily="2" charset="-122"/>
              </a:rPr>
              <a:t>可以享受</a:t>
            </a:r>
            <a:r>
              <a:rPr lang="en-US" sz="2800">
                <a:solidFill>
                  <a:srgbClr val="000000"/>
                </a:solidFill>
                <a:ea typeface="黑体" pitchFamily="2" charset="-122"/>
              </a:rPr>
              <a:t>4800</a:t>
            </a:r>
            <a:r>
              <a:rPr lang="zh-CN" altLang="en-US" sz="2800">
                <a:solidFill>
                  <a:srgbClr val="000000"/>
                </a:solidFill>
                <a:ea typeface="黑体" pitchFamily="2" charset="-122"/>
              </a:rPr>
              <a:t>元（</a:t>
            </a:r>
            <a:r>
              <a:rPr lang="en-US" sz="2800">
                <a:solidFill>
                  <a:srgbClr val="000000"/>
                </a:solidFill>
                <a:ea typeface="黑体" pitchFamily="2" charset="-122"/>
              </a:rPr>
              <a:t>400</a:t>
            </a:r>
            <a:r>
              <a:rPr lang="zh-CN" altLang="en-US" sz="2800">
                <a:solidFill>
                  <a:srgbClr val="000000"/>
                </a:solidFill>
                <a:ea typeface="黑体" pitchFamily="2" charset="-122"/>
              </a:rPr>
              <a:t>*</a:t>
            </a:r>
            <a:r>
              <a:rPr lang="en-US" sz="2800">
                <a:solidFill>
                  <a:srgbClr val="000000"/>
                </a:solidFill>
                <a:ea typeface="黑体" pitchFamily="2" charset="-122"/>
              </a:rPr>
              <a:t>12</a:t>
            </a:r>
            <a:r>
              <a:rPr lang="zh-CN" altLang="en-US" sz="2800">
                <a:solidFill>
                  <a:srgbClr val="000000"/>
                </a:solidFill>
                <a:ea typeface="黑体" pitchFamily="2" charset="-122"/>
              </a:rPr>
              <a:t>个月）的学历教育扣除和</a:t>
            </a:r>
            <a:r>
              <a:rPr lang="en-US" sz="2800">
                <a:solidFill>
                  <a:srgbClr val="000000"/>
                </a:solidFill>
                <a:ea typeface="黑体" pitchFamily="2" charset="-122"/>
              </a:rPr>
              <a:t>3600</a:t>
            </a:r>
            <a:r>
              <a:rPr lang="zh-CN" altLang="en-US" sz="2800">
                <a:solidFill>
                  <a:srgbClr val="000000"/>
                </a:solidFill>
                <a:ea typeface="黑体" pitchFamily="2" charset="-122"/>
              </a:rPr>
              <a:t>元的职业资格教育扣除；</a:t>
            </a:r>
            <a:endParaRPr lang="en-US" sz="2800">
              <a:solidFill>
                <a:srgbClr val="000000"/>
              </a:solidFill>
              <a:ea typeface="黑体" pitchFamily="2" charset="-122"/>
            </a:endParaRPr>
          </a:p>
          <a:p>
            <a:r>
              <a:rPr lang="en-US" sz="2800">
                <a:solidFill>
                  <a:srgbClr val="000000"/>
                </a:solidFill>
                <a:ea typeface="黑体" pitchFamily="2" charset="-122"/>
              </a:rPr>
              <a:t>              2.</a:t>
            </a:r>
            <a:r>
              <a:rPr lang="zh-CN" altLang="en-US" sz="2800">
                <a:solidFill>
                  <a:srgbClr val="000000"/>
                </a:solidFill>
                <a:ea typeface="黑体" pitchFamily="2" charset="-122"/>
              </a:rPr>
              <a:t>二女儿</a:t>
            </a:r>
            <a:r>
              <a:rPr lang="en-US" sz="2800">
                <a:solidFill>
                  <a:srgbClr val="000000"/>
                </a:solidFill>
                <a:ea typeface="黑体" pitchFamily="2" charset="-122"/>
              </a:rPr>
              <a:t>B</a:t>
            </a:r>
            <a:r>
              <a:rPr lang="zh-CN" altLang="en-US" sz="2800">
                <a:solidFill>
                  <a:srgbClr val="000000"/>
                </a:solidFill>
                <a:ea typeface="黑体" pitchFamily="2" charset="-122"/>
              </a:rPr>
              <a:t>还没有参加工作，可以由张某和李某在子女教育项目中扣除，扣除方式可由一方按</a:t>
            </a:r>
            <a:r>
              <a:rPr lang="en-US" sz="2800">
                <a:solidFill>
                  <a:srgbClr val="000000"/>
                </a:solidFill>
                <a:ea typeface="黑体" pitchFamily="2" charset="-122"/>
              </a:rPr>
              <a:t>1000</a:t>
            </a:r>
            <a:r>
              <a:rPr lang="zh-CN" altLang="en-US" sz="2800">
                <a:solidFill>
                  <a:srgbClr val="000000"/>
                </a:solidFill>
                <a:ea typeface="黑体" pitchFamily="2" charset="-122"/>
              </a:rPr>
              <a:t>元</a:t>
            </a:r>
            <a:r>
              <a:rPr lang="en-US" sz="2800">
                <a:solidFill>
                  <a:srgbClr val="000000"/>
                </a:solidFill>
                <a:ea typeface="黑体" pitchFamily="2" charset="-122"/>
              </a:rPr>
              <a:t>/</a:t>
            </a:r>
            <a:r>
              <a:rPr lang="zh-CN" altLang="en-US" sz="2800">
                <a:solidFill>
                  <a:srgbClr val="000000"/>
                </a:solidFill>
                <a:ea typeface="黑体" pitchFamily="2" charset="-122"/>
              </a:rPr>
              <a:t>月扣，也可以双方各按</a:t>
            </a:r>
            <a:r>
              <a:rPr lang="en-US" sz="2800">
                <a:solidFill>
                  <a:srgbClr val="000000"/>
                </a:solidFill>
                <a:ea typeface="黑体" pitchFamily="2" charset="-122"/>
              </a:rPr>
              <a:t>500/</a:t>
            </a:r>
            <a:r>
              <a:rPr lang="zh-CN" altLang="en-US" sz="2800">
                <a:solidFill>
                  <a:srgbClr val="000000"/>
                </a:solidFill>
                <a:ea typeface="黑体" pitchFamily="2" charset="-122"/>
              </a:rPr>
              <a:t>月扣除。</a:t>
            </a:r>
            <a:endParaRPr lang="zh-CN" altLang="en-US" sz="1800">
              <a:solidFill>
                <a:srgbClr val="000000"/>
              </a:solidFill>
              <a:latin typeface="等线"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9"/>
                                        </p:tgtEl>
                                        <p:attrNameLst>
                                          <p:attrName>style.visibility</p:attrName>
                                        </p:attrNameLst>
                                      </p:cBhvr>
                                      <p:to>
                                        <p:strVal val="visible"/>
                                      </p:to>
                                    </p:set>
                                    <p:animEffect>
                                      <p:cBhvr>
                                        <p:cTn id="7" dur="500"/>
                                        <p:tgtEl>
                                          <p:spTgt spid="2457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580"/>
                                        </p:tgtEl>
                                        <p:attrNameLst>
                                          <p:attrName>style.visibility</p:attrName>
                                        </p:attrNameLst>
                                      </p:cBhvr>
                                      <p:to>
                                        <p:strVal val="visible"/>
                                      </p:to>
                                    </p:set>
                                    <p:animEffect>
                                      <p:cBhvr>
                                        <p:cTn id="12" dur="5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ldLvl="0" autoUpdateAnimBg="0"/>
      <p:bldP spid="24580"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16"/>
          <p:cNvSpPr>
            <a:spLocks noChangeArrowheads="1"/>
          </p:cNvSpPr>
          <p:nvPr/>
        </p:nvSpPr>
        <p:spPr bwMode="auto">
          <a:xfrm>
            <a:off x="4189413" y="1244600"/>
            <a:ext cx="5281612" cy="519113"/>
          </a:xfrm>
          <a:prstGeom prst="rect">
            <a:avLst/>
          </a:prstGeom>
          <a:noFill/>
          <a:ln w="9525">
            <a:noFill/>
            <a:miter lim="800000"/>
            <a:headEnd/>
            <a:tailEnd/>
          </a:ln>
        </p:spPr>
        <p:txBody>
          <a:bodyPr>
            <a:spAutoFit/>
          </a:bodyPr>
          <a:lstStyle/>
          <a:p>
            <a:pPr algn="ctr"/>
            <a:r>
              <a:rPr lang="zh-CN" altLang="en-US" sz="2800" b="1">
                <a:solidFill>
                  <a:srgbClr val="000000"/>
                </a:solidFill>
                <a:latin typeface="微软雅黑 Light" charset="-122"/>
                <a:ea typeface="微软雅黑 Light" charset="-122"/>
                <a:sym typeface="微软雅黑 Light" charset="-122"/>
              </a:rPr>
              <a:t>住房贷款利息专项附加扣除</a:t>
            </a:r>
            <a:endParaRPr lang="en-US" sz="2800" b="1">
              <a:solidFill>
                <a:srgbClr val="000000"/>
              </a:solidFill>
              <a:latin typeface="微软雅黑 Light" charset="-122"/>
              <a:ea typeface="微软雅黑 Light" charset="-122"/>
              <a:sym typeface="微软雅黑 Light" charset="-122"/>
            </a:endParaRPr>
          </a:p>
        </p:txBody>
      </p:sp>
      <p:sp>
        <p:nvSpPr>
          <p:cNvPr id="25603" name="直接连接符 18"/>
          <p:cNvSpPr>
            <a:spLocks noChangeShapeType="1"/>
          </p:cNvSpPr>
          <p:nvPr/>
        </p:nvSpPr>
        <p:spPr bwMode="auto">
          <a:xfrm flipV="1">
            <a:off x="2995613" y="2211388"/>
            <a:ext cx="6886575" cy="19050"/>
          </a:xfrm>
          <a:prstGeom prst="line">
            <a:avLst/>
          </a:prstGeom>
          <a:noFill/>
          <a:ln w="19050">
            <a:solidFill>
              <a:schemeClr val="accent1"/>
            </a:solidFill>
            <a:bevel/>
            <a:headEnd type="oval" w="sm" len="med"/>
            <a:tailEnd type="oval" w="sm" len="med"/>
          </a:ln>
        </p:spPr>
        <p:txBody>
          <a:bodyPr/>
          <a:lstStyle/>
          <a:p>
            <a:endParaRPr lang="zh-CN" altLang="en-US"/>
          </a:p>
        </p:txBody>
      </p:sp>
      <p:sp>
        <p:nvSpPr>
          <p:cNvPr id="25604" name="TextBox 21"/>
          <p:cNvSpPr>
            <a:spLocks noChangeArrowheads="1"/>
          </p:cNvSpPr>
          <p:nvPr/>
        </p:nvSpPr>
        <p:spPr bwMode="auto">
          <a:xfrm>
            <a:off x="1528763" y="2535238"/>
            <a:ext cx="10139362" cy="2282825"/>
          </a:xfrm>
          <a:prstGeom prst="rect">
            <a:avLst/>
          </a:prstGeom>
          <a:noFill/>
          <a:ln w="9525">
            <a:noFill/>
            <a:miter lim="800000"/>
            <a:headEnd/>
            <a:tailEnd/>
          </a:ln>
        </p:spPr>
        <p:txBody>
          <a:bodyPr>
            <a:spAutoFit/>
          </a:bodyPr>
          <a:lstStyle/>
          <a:p>
            <a:pPr algn="just">
              <a:lnSpc>
                <a:spcPct val="150000"/>
              </a:lnSpc>
            </a:pPr>
            <a:r>
              <a:rPr lang="zh-CN" altLang="en-US" sz="2400">
                <a:solidFill>
                  <a:srgbClr val="000000"/>
                </a:solidFill>
                <a:latin typeface="微软雅黑 Light" charset="-122"/>
                <a:ea typeface="微软雅黑 Light" charset="-122"/>
                <a:sym typeface="微软雅黑 Light" charset="-122"/>
              </a:rPr>
              <a:t>纳税人</a:t>
            </a:r>
            <a:r>
              <a:rPr lang="zh-CN" altLang="en-US" sz="2400">
                <a:solidFill>
                  <a:srgbClr val="FF0000"/>
                </a:solidFill>
                <a:latin typeface="微软雅黑 Light" charset="-122"/>
                <a:ea typeface="微软雅黑 Light" charset="-122"/>
                <a:sym typeface="微软雅黑 Light" charset="-122"/>
              </a:rPr>
              <a:t>本人或者配偶</a:t>
            </a:r>
            <a:r>
              <a:rPr lang="zh-CN" altLang="en-US" sz="2400">
                <a:solidFill>
                  <a:srgbClr val="000000"/>
                </a:solidFill>
                <a:latin typeface="微软雅黑 Light" charset="-122"/>
                <a:ea typeface="微软雅黑 Light" charset="-122"/>
                <a:sym typeface="微软雅黑 Light" charset="-122"/>
              </a:rPr>
              <a:t>单独或者共同使用</a:t>
            </a:r>
            <a:r>
              <a:rPr lang="zh-CN" altLang="en-US" sz="2400">
                <a:solidFill>
                  <a:srgbClr val="FF0000"/>
                </a:solidFill>
                <a:latin typeface="微软雅黑 Light" charset="-122"/>
                <a:ea typeface="微软雅黑 Light" charset="-122"/>
                <a:sym typeface="微软雅黑 Light" charset="-122"/>
              </a:rPr>
              <a:t>商业银行或者住房公积金</a:t>
            </a:r>
            <a:r>
              <a:rPr lang="zh-CN" altLang="en-US" sz="2400">
                <a:solidFill>
                  <a:srgbClr val="000000"/>
                </a:solidFill>
                <a:latin typeface="微软雅黑 Light" charset="-122"/>
                <a:ea typeface="微软雅黑 Light" charset="-122"/>
                <a:sym typeface="微软雅黑 Light" charset="-122"/>
              </a:rPr>
              <a:t>个人住房贷款为本人或者其配偶购买中国境内住房，发生的</a:t>
            </a:r>
            <a:r>
              <a:rPr lang="zh-CN" altLang="en-US" sz="2400">
                <a:solidFill>
                  <a:srgbClr val="FF0000"/>
                </a:solidFill>
                <a:latin typeface="微软雅黑 Light" charset="-122"/>
                <a:ea typeface="微软雅黑 Light" charset="-122"/>
                <a:sym typeface="微软雅黑 Light" charset="-122"/>
              </a:rPr>
              <a:t>首套住房贷款利息</a:t>
            </a:r>
            <a:r>
              <a:rPr lang="zh-CN" altLang="en-US" sz="2400">
                <a:solidFill>
                  <a:srgbClr val="000000"/>
                </a:solidFill>
                <a:latin typeface="微软雅黑 Light" charset="-122"/>
                <a:ea typeface="微软雅黑 Light" charset="-122"/>
                <a:sym typeface="微软雅黑 Light" charset="-122"/>
              </a:rPr>
              <a:t>支出，在实际发生贷款利息的年度，按照</a:t>
            </a:r>
            <a:r>
              <a:rPr lang="zh-CN" altLang="en-US" sz="2400">
                <a:solidFill>
                  <a:srgbClr val="FF0000"/>
                </a:solidFill>
                <a:latin typeface="微软雅黑 Light" charset="-122"/>
                <a:ea typeface="微软雅黑 Light" charset="-122"/>
                <a:sym typeface="微软雅黑 Light" charset="-122"/>
              </a:rPr>
              <a:t>每月</a:t>
            </a:r>
            <a:r>
              <a:rPr lang="en-US" sz="2400">
                <a:solidFill>
                  <a:srgbClr val="FF0000"/>
                </a:solidFill>
                <a:latin typeface="微软雅黑 Light" charset="-122"/>
                <a:sym typeface="微软雅黑 Light" charset="-122"/>
              </a:rPr>
              <a:t>1000</a:t>
            </a:r>
            <a:r>
              <a:rPr lang="zh-CN" altLang="en-US" sz="2400">
                <a:solidFill>
                  <a:srgbClr val="FF0000"/>
                </a:solidFill>
                <a:latin typeface="微软雅黑 Light" charset="-122"/>
                <a:ea typeface="微软雅黑 Light" charset="-122"/>
                <a:sym typeface="微软雅黑 Light" charset="-122"/>
              </a:rPr>
              <a:t>元</a:t>
            </a:r>
            <a:r>
              <a:rPr lang="zh-CN" altLang="en-US" sz="2400">
                <a:solidFill>
                  <a:srgbClr val="000000"/>
                </a:solidFill>
                <a:latin typeface="微软雅黑 Light" charset="-122"/>
                <a:ea typeface="微软雅黑 Light" charset="-122"/>
                <a:sym typeface="微软雅黑 Light" charset="-122"/>
              </a:rPr>
              <a:t>的标准定额扣除。</a:t>
            </a:r>
            <a:endParaRPr lang="zh-CN" altLang="en-US" sz="2400">
              <a:solidFill>
                <a:srgbClr val="000000"/>
              </a:solidFill>
              <a:latin typeface="微软雅黑 Light" charset="-122"/>
              <a:sym typeface="微软雅黑 Light" charset="-122"/>
            </a:endParaRPr>
          </a:p>
          <a:p>
            <a:pPr algn="just">
              <a:lnSpc>
                <a:spcPct val="150000"/>
              </a:lnSpc>
            </a:pPr>
            <a:endParaRPr lang="zh-CN" altLang="en-US" sz="2400">
              <a:solidFill>
                <a:srgbClr val="000000"/>
              </a:solidFill>
              <a:latin typeface="微软雅黑 Light" charset="-122"/>
              <a:sym typeface="微软雅黑 Light" charset="-122"/>
            </a:endParaRPr>
          </a:p>
        </p:txBody>
      </p:sp>
      <p:grpSp>
        <p:nvGrpSpPr>
          <p:cNvPr id="25605" name="组合 22"/>
          <p:cNvGrpSpPr>
            <a:grpSpLocks/>
          </p:cNvGrpSpPr>
          <p:nvPr/>
        </p:nvGrpSpPr>
        <p:grpSpPr bwMode="auto">
          <a:xfrm>
            <a:off x="0" y="0"/>
            <a:ext cx="12192000" cy="6858000"/>
            <a:chOff x="0" y="0"/>
            <a:chExt cx="12192000" cy="6858000"/>
          </a:xfrm>
        </p:grpSpPr>
        <p:sp>
          <p:nvSpPr>
            <p:cNvPr id="25606" name="矩形 40"/>
            <p:cNvSpPr>
              <a:spLocks noChangeArrowheads="1"/>
            </p:cNvSpPr>
            <p:nvPr/>
          </p:nvSpPr>
          <p:spPr bwMode="auto">
            <a:xfrm>
              <a:off x="0" y="0"/>
              <a:ext cx="12192000" cy="933450"/>
            </a:xfrm>
            <a:prstGeom prst="rect">
              <a:avLst/>
            </a:prstGeom>
            <a:solidFill>
              <a:srgbClr val="0000FF"/>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25607" name="矩形 41"/>
            <p:cNvSpPr>
              <a:spLocks noChangeArrowheads="1"/>
            </p:cNvSpPr>
            <p:nvPr/>
          </p:nvSpPr>
          <p:spPr bwMode="auto">
            <a:xfrm>
              <a:off x="0" y="6172200"/>
              <a:ext cx="12192000" cy="685800"/>
            </a:xfrm>
            <a:prstGeom prst="rect">
              <a:avLst/>
            </a:prstGeom>
            <a:solidFill>
              <a:srgbClr val="0000FF"/>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25608" name="椭圆 42"/>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25609" name="椭圆 43"/>
            <p:cNvSpPr>
              <a:spLocks noChangeArrowheads="1"/>
            </p:cNvSpPr>
            <p:nvPr/>
          </p:nvSpPr>
          <p:spPr bwMode="auto">
            <a:xfrm>
              <a:off x="990277"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25610" name="椭圆 44"/>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25611" name="椭圆 45"/>
            <p:cNvSpPr>
              <a:spLocks noChangeArrowheads="1"/>
            </p:cNvSpPr>
            <p:nvPr/>
          </p:nvSpPr>
          <p:spPr bwMode="auto">
            <a:xfrm>
              <a:off x="11631048"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25612" name="椭圆 46"/>
            <p:cNvSpPr>
              <a:spLocks noChangeArrowheads="1"/>
            </p:cNvSpPr>
            <p:nvPr/>
          </p:nvSpPr>
          <p:spPr bwMode="auto">
            <a:xfrm>
              <a:off x="11070096"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25613" name="椭圆 48"/>
            <p:cNvSpPr>
              <a:spLocks noChangeArrowheads="1"/>
            </p:cNvSpPr>
            <p:nvPr/>
          </p:nvSpPr>
          <p:spPr bwMode="auto">
            <a:xfrm>
              <a:off x="381000" y="6274553"/>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grpSp>
      <p:sp>
        <p:nvSpPr>
          <p:cNvPr id="25614" name="椭圆 2"/>
          <p:cNvSpPr>
            <a:spLocks noChangeAspect="1" noChangeArrowheads="1"/>
          </p:cNvSpPr>
          <p:nvPr/>
        </p:nvSpPr>
        <p:spPr bwMode="auto">
          <a:xfrm>
            <a:off x="3592513" y="1214438"/>
            <a:ext cx="565150" cy="566737"/>
          </a:xfrm>
          <a:prstGeom prst="ellipse">
            <a:avLst/>
          </a:prstGeom>
          <a:solidFill>
            <a:schemeClr val="hlink"/>
          </a:solidFill>
          <a:ln w="9525">
            <a:noFill/>
            <a:bevel/>
            <a:headEnd/>
            <a:tailEnd/>
          </a:ln>
        </p:spPr>
        <p:txBody>
          <a:bodyPr anchor="ctr"/>
          <a:lstStyle/>
          <a:p>
            <a:pPr algn="ctr"/>
            <a:r>
              <a:rPr lang="zh-CN" altLang="en-US" sz="3200" b="1">
                <a:solidFill>
                  <a:srgbClr val="FFFFFF"/>
                </a:solidFill>
                <a:latin typeface="Arial" charset="0"/>
                <a:ea typeface="微软雅黑" pitchFamily="34" charset="-122"/>
                <a:sym typeface="Arial" charset="0"/>
              </a:rPr>
              <a:t>3</a:t>
            </a:r>
          </a:p>
        </p:txBody>
      </p:sp>
      <p:sp>
        <p:nvSpPr>
          <p:cNvPr id="25615" name="TextBox 16"/>
          <p:cNvSpPr>
            <a:spLocks noChangeArrowheads="1"/>
          </p:cNvSpPr>
          <p:nvPr/>
        </p:nvSpPr>
        <p:spPr bwMode="auto">
          <a:xfrm>
            <a:off x="438150" y="3419475"/>
            <a:ext cx="809625" cy="711200"/>
          </a:xfrm>
          <a:prstGeom prst="rect">
            <a:avLst/>
          </a:prstGeom>
          <a:noFill/>
          <a:ln w="9525">
            <a:solidFill>
              <a:srgbClr val="5EC0C2"/>
            </a:solidFill>
            <a:bevel/>
            <a:headEnd/>
            <a:tailEnd/>
          </a:ln>
        </p:spPr>
        <p:txBody>
          <a:bodyPr>
            <a:spAutoFit/>
          </a:bodyPr>
          <a:lstStyle/>
          <a:p>
            <a:r>
              <a:rPr lang="zh-CN" altLang="en-US">
                <a:solidFill>
                  <a:srgbClr val="000000"/>
                </a:solidFill>
                <a:latin typeface="等线" charset="0"/>
              </a:rPr>
              <a:t>主要内容</a:t>
            </a:r>
            <a:endParaRPr lang="zh-CN" altLang="en-US"/>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内容占位符 2"/>
          <p:cNvSpPr>
            <a:spLocks noGrp="1" noChangeArrowheads="1"/>
          </p:cNvSpPr>
          <p:nvPr>
            <p:ph idx="4294967295"/>
          </p:nvPr>
        </p:nvSpPr>
        <p:spPr bwMode="auto">
          <a:xfrm>
            <a:off x="838200" y="1825625"/>
            <a:ext cx="10515600" cy="4351338"/>
          </a:xfrm>
          <a:prstGeom prst="rect">
            <a:avLst/>
          </a:prstGeom>
          <a:noFill/>
          <a:ln/>
        </p:spPr>
        <p:txBody>
          <a:bodyPr/>
          <a:lstStyle/>
          <a:p>
            <a:pPr algn="just" eaLnBrk="1" hangingPunct="1">
              <a:lnSpc>
                <a:spcPct val="150000"/>
              </a:lnSpc>
              <a:spcBef>
                <a:spcPct val="0"/>
              </a:spcBef>
              <a:buFont typeface="Arial" charset="0"/>
              <a:buNone/>
            </a:pPr>
            <a:r>
              <a:rPr lang="en-US"/>
              <a:t>1.</a:t>
            </a:r>
            <a:r>
              <a:rPr lang="zh-CN" altLang="en-US"/>
              <a:t>首套住房贷款是指购买住房</a:t>
            </a:r>
            <a:r>
              <a:rPr lang="zh-CN" altLang="en-US">
                <a:solidFill>
                  <a:srgbClr val="FF0000"/>
                </a:solidFill>
              </a:rPr>
              <a:t>享受首套住房贷款利率</a:t>
            </a:r>
            <a:r>
              <a:rPr lang="zh-CN" altLang="en-US"/>
              <a:t>的住房贷款。</a:t>
            </a:r>
          </a:p>
          <a:p>
            <a:pPr algn="just" eaLnBrk="1" hangingPunct="1">
              <a:lnSpc>
                <a:spcPct val="150000"/>
              </a:lnSpc>
              <a:spcBef>
                <a:spcPct val="0"/>
              </a:spcBef>
              <a:buFont typeface="Arial" charset="0"/>
              <a:buNone/>
            </a:pPr>
            <a:endParaRPr lang="zh-CN" altLang="en-US"/>
          </a:p>
          <a:p>
            <a:pPr eaLnBrk="1" hangingPunct="1">
              <a:buFont typeface="Arial" charset="0"/>
              <a:buNone/>
            </a:pPr>
            <a:r>
              <a:rPr lang="en-US"/>
              <a:t>2.</a:t>
            </a:r>
            <a:r>
              <a:rPr lang="zh-CN" altLang="en-US">
                <a:latin typeface="微软雅黑 Light" charset="-122"/>
                <a:ea typeface="微软雅黑 Light" charset="-122"/>
                <a:sym typeface="微软雅黑 Light" charset="-122"/>
              </a:rPr>
              <a:t>经夫妻双方约定，可以选择由其中一方扣除，具体扣除方式在一个纳税年度内不得变更。</a:t>
            </a:r>
          </a:p>
          <a:p>
            <a:pPr eaLnBrk="1" hangingPunct="1">
              <a:buFont typeface="Arial" charset="0"/>
              <a:buNone/>
            </a:pPr>
            <a:endParaRPr lang="zh-CN" altLang="en-US">
              <a:latin typeface="微软雅黑 Light" charset="-122"/>
              <a:ea typeface="微软雅黑 Light" charset="-122"/>
              <a:sym typeface="微软雅黑 Light" charset="-122"/>
            </a:endParaRPr>
          </a:p>
          <a:p>
            <a:pPr eaLnBrk="1" hangingPunct="1">
              <a:lnSpc>
                <a:spcPct val="150000"/>
              </a:lnSpc>
              <a:buFont typeface="Arial" charset="0"/>
              <a:buNone/>
            </a:pPr>
            <a:r>
              <a:rPr lang="en-US"/>
              <a:t>3.</a:t>
            </a:r>
            <a:r>
              <a:rPr lang="zh-CN" altLang="en-US">
                <a:latin typeface="微软雅黑 Light" charset="-122"/>
                <a:ea typeface="微软雅黑 Light" charset="-122"/>
                <a:sym typeface="微软雅黑 Light" charset="-122"/>
              </a:rPr>
              <a:t> 纳税人只能享受一套首套住房贷款利息扣除。</a:t>
            </a:r>
          </a:p>
          <a:p>
            <a:pPr eaLnBrk="1" hangingPunct="1">
              <a:lnSpc>
                <a:spcPct val="150000"/>
              </a:lnSpc>
            </a:pPr>
            <a:endParaRPr lang="zh-CN" altLang="en-US">
              <a:latin typeface="微软雅黑 Light" charset="-122"/>
              <a:ea typeface="微软雅黑 Light" charset="-122"/>
              <a:sym typeface="微软雅黑 Light" charset="-122"/>
            </a:endParaRPr>
          </a:p>
          <a:p>
            <a:pPr eaLnBrk="1" hangingPunct="1"/>
            <a:endParaRPr lang="zh-CN" altLang="en-US"/>
          </a:p>
        </p:txBody>
      </p:sp>
      <p:sp>
        <p:nvSpPr>
          <p:cNvPr id="26627" name="标题 3"/>
          <p:cNvSpPr>
            <a:spLocks noChangeArrowheads="1"/>
          </p:cNvSpPr>
          <p:nvPr/>
        </p:nvSpPr>
        <p:spPr bwMode="auto">
          <a:xfrm>
            <a:off x="1328738" y="303213"/>
            <a:ext cx="8934450" cy="1111250"/>
          </a:xfrm>
          <a:prstGeom prst="ellipse">
            <a:avLst/>
          </a:prstGeom>
          <a:solidFill>
            <a:srgbClr val="0000FF"/>
          </a:solidFill>
          <a:ln w="38100">
            <a:solidFill>
              <a:schemeClr val="bg1"/>
            </a:solidFill>
            <a:round/>
            <a:headEnd/>
            <a:tailEnd/>
          </a:ln>
        </p:spPr>
        <p:txBody>
          <a:bodyPr anchor="ctr"/>
          <a:lstStyle/>
          <a:p>
            <a:pPr algn="ctr">
              <a:lnSpc>
                <a:spcPct val="90000"/>
              </a:lnSpc>
            </a:pPr>
            <a:r>
              <a:rPr lang="zh-CN" altLang="en-US" sz="4400">
                <a:solidFill>
                  <a:srgbClr val="FFFFFF"/>
                </a:solidFill>
                <a:latin typeface="等线" charset="0"/>
              </a:rPr>
              <a:t>    </a:t>
            </a:r>
            <a:r>
              <a:rPr lang="zh-CN" altLang="en-US" sz="3200">
                <a:solidFill>
                  <a:srgbClr val="FFFFFF"/>
                </a:solidFill>
                <a:latin typeface="等线" charset="0"/>
              </a:rPr>
              <a:t>住房贷款利息专项附加扣除</a:t>
            </a: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内容占位符 2"/>
          <p:cNvSpPr>
            <a:spLocks noGrp="1" noChangeArrowheads="1"/>
          </p:cNvSpPr>
          <p:nvPr>
            <p:ph idx="4294967295"/>
          </p:nvPr>
        </p:nvSpPr>
        <p:spPr>
          <a:xfrm>
            <a:off x="73025" y="0"/>
            <a:ext cx="0" cy="0"/>
          </a:xfrm>
          <a:ln/>
        </p:spPr>
        <p:txBody>
          <a:bodyPr/>
          <a:lstStyle/>
          <a:p>
            <a:pPr algn="just" eaLnBrk="1" hangingPunct="1">
              <a:lnSpc>
                <a:spcPct val="150000"/>
              </a:lnSpc>
              <a:spcBef>
                <a:spcPct val="0"/>
              </a:spcBef>
              <a:buFont typeface="Arial" charset="0"/>
              <a:buNone/>
            </a:pPr>
            <a:r>
              <a:rPr lang="en-US">
                <a:latin typeface="微软雅黑 Light" charset="-122"/>
                <a:ea typeface="微软雅黑 Light" charset="-122"/>
                <a:sym typeface="微软雅黑 Light" charset="-122"/>
              </a:rPr>
              <a:t>4.</a:t>
            </a:r>
            <a:r>
              <a:rPr lang="zh-CN" altLang="en-US">
                <a:latin typeface="微软雅黑 Light" charset="-122"/>
                <a:ea typeface="微软雅黑 Light" charset="-122"/>
                <a:sym typeface="微软雅黑 Light" charset="-122"/>
              </a:rPr>
              <a:t>扣除时间：为贷款合同约定开始还款的当月至</a:t>
            </a:r>
            <a:r>
              <a:rPr lang="zh-CN" altLang="en-US">
                <a:solidFill>
                  <a:srgbClr val="FF0000"/>
                </a:solidFill>
                <a:latin typeface="微软雅黑 Light" charset="-122"/>
                <a:ea typeface="微软雅黑 Light" charset="-122"/>
                <a:sym typeface="微软雅黑 Light" charset="-122"/>
              </a:rPr>
              <a:t>贷款全部归还</a:t>
            </a:r>
            <a:r>
              <a:rPr lang="zh-CN" altLang="en-US">
                <a:latin typeface="微软雅黑 Light" charset="-122"/>
                <a:ea typeface="微软雅黑 Light" charset="-122"/>
                <a:sym typeface="微软雅黑 Light" charset="-122"/>
              </a:rPr>
              <a:t>或贷款合同终止的当月。</a:t>
            </a:r>
          </a:p>
          <a:p>
            <a:pPr algn="just" eaLnBrk="1" hangingPunct="1">
              <a:lnSpc>
                <a:spcPct val="150000"/>
              </a:lnSpc>
              <a:spcBef>
                <a:spcPct val="0"/>
              </a:spcBef>
              <a:buFont typeface="Arial" charset="0"/>
              <a:buNone/>
            </a:pPr>
            <a:endParaRPr lang="zh-CN" altLang="en-US">
              <a:latin typeface="微软雅黑 Light" charset="-122"/>
              <a:ea typeface="微软雅黑 Light" charset="-122"/>
              <a:sym typeface="微软雅黑 Light" charset="-122"/>
            </a:endParaRPr>
          </a:p>
          <a:p>
            <a:pPr eaLnBrk="1" hangingPunct="1">
              <a:lnSpc>
                <a:spcPct val="150000"/>
              </a:lnSpc>
              <a:buFont typeface="Arial" charset="0"/>
              <a:buNone/>
            </a:pPr>
            <a:r>
              <a:rPr lang="en-US">
                <a:latin typeface="微软雅黑 Light" charset="-122"/>
                <a:ea typeface="微软雅黑 Light" charset="-122"/>
                <a:sym typeface="微软雅黑 Light" charset="-122"/>
              </a:rPr>
              <a:t>5.</a:t>
            </a:r>
            <a:r>
              <a:rPr lang="zh-CN" altLang="en-US"/>
              <a:t>扣除期限最长不超过</a:t>
            </a:r>
            <a:r>
              <a:rPr lang="en-US"/>
              <a:t>240</a:t>
            </a:r>
            <a:r>
              <a:rPr lang="zh-CN" altLang="en-US"/>
              <a:t>个月。</a:t>
            </a:r>
            <a:endParaRPr lang="en-US">
              <a:latin typeface="微软雅黑 Light" charset="-122"/>
              <a:ea typeface="微软雅黑 Light" charset="-122"/>
              <a:sym typeface="微软雅黑 Light" charset="-122"/>
            </a:endParaRPr>
          </a:p>
          <a:p>
            <a:pPr eaLnBrk="1" hangingPunct="1">
              <a:lnSpc>
                <a:spcPct val="150000"/>
              </a:lnSpc>
            </a:pPr>
            <a:endParaRPr lang="zh-CN" altLang="en-US">
              <a:latin typeface="微软雅黑 Light" charset="-122"/>
              <a:ea typeface="微软雅黑 Light" charset="-122"/>
              <a:sym typeface="微软雅黑 Light" charset="-122"/>
            </a:endParaRPr>
          </a:p>
          <a:p>
            <a:pPr eaLnBrk="1" hangingPunct="1"/>
            <a:endParaRPr lang="zh-CN" altLang="en-US"/>
          </a:p>
        </p:txBody>
      </p:sp>
      <p:sp>
        <p:nvSpPr>
          <p:cNvPr id="27651" name="标题 3"/>
          <p:cNvSpPr>
            <a:spLocks noChangeArrowheads="1"/>
          </p:cNvSpPr>
          <p:nvPr/>
        </p:nvSpPr>
        <p:spPr bwMode="auto">
          <a:xfrm>
            <a:off x="1328738" y="303213"/>
            <a:ext cx="8934450" cy="1111250"/>
          </a:xfrm>
          <a:prstGeom prst="ellipse">
            <a:avLst/>
          </a:prstGeom>
          <a:solidFill>
            <a:srgbClr val="0000FF"/>
          </a:solidFill>
          <a:ln w="38100">
            <a:solidFill>
              <a:schemeClr val="bg1"/>
            </a:solidFill>
            <a:round/>
            <a:headEnd/>
            <a:tailEnd/>
          </a:ln>
        </p:spPr>
        <p:txBody>
          <a:bodyPr anchor="ctr"/>
          <a:lstStyle/>
          <a:p>
            <a:pPr algn="ctr">
              <a:lnSpc>
                <a:spcPct val="90000"/>
              </a:lnSpc>
            </a:pPr>
            <a:r>
              <a:rPr lang="zh-CN" altLang="en-US" sz="4400">
                <a:solidFill>
                  <a:srgbClr val="FFFFFF"/>
                </a:solidFill>
                <a:latin typeface="等线" charset="0"/>
              </a:rPr>
              <a:t>    </a:t>
            </a:r>
            <a:r>
              <a:rPr lang="zh-CN" altLang="en-US" sz="3200">
                <a:solidFill>
                  <a:srgbClr val="FFFFFF"/>
                </a:solidFill>
                <a:latin typeface="等线" charset="0"/>
              </a:rPr>
              <a:t>住房贷款利息专项附加扣除</a:t>
            </a:r>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14"/>
          <p:cNvSpPr>
            <a:spLocks noChangeArrowheads="1"/>
          </p:cNvSpPr>
          <p:nvPr/>
        </p:nvSpPr>
        <p:spPr bwMode="auto">
          <a:xfrm>
            <a:off x="4284663" y="1092200"/>
            <a:ext cx="4627562" cy="519113"/>
          </a:xfrm>
          <a:prstGeom prst="rect">
            <a:avLst/>
          </a:prstGeom>
          <a:noFill/>
          <a:ln w="9525">
            <a:noFill/>
            <a:miter lim="800000"/>
            <a:headEnd/>
            <a:tailEnd/>
          </a:ln>
        </p:spPr>
        <p:txBody>
          <a:bodyPr>
            <a:spAutoFit/>
          </a:bodyPr>
          <a:lstStyle/>
          <a:p>
            <a:pPr algn="ctr"/>
            <a:r>
              <a:rPr lang="zh-CN" altLang="en-US" sz="2800" b="1">
                <a:solidFill>
                  <a:srgbClr val="000000"/>
                </a:solidFill>
                <a:latin typeface="微软雅黑 Light" charset="-122"/>
                <a:ea typeface="微软雅黑 Light" charset="-122"/>
                <a:sym typeface="微软雅黑 Light" charset="-122"/>
              </a:rPr>
              <a:t>住房租金专项附加扣除</a:t>
            </a:r>
            <a:endParaRPr lang="en-US" sz="2800" b="1">
              <a:solidFill>
                <a:srgbClr val="000000"/>
              </a:solidFill>
              <a:latin typeface="微软雅黑 Light" charset="-122"/>
              <a:ea typeface="微软雅黑 Light" charset="-122"/>
              <a:sym typeface="微软雅黑 Light" charset="-122"/>
            </a:endParaRPr>
          </a:p>
        </p:txBody>
      </p:sp>
      <p:sp>
        <p:nvSpPr>
          <p:cNvPr id="28675" name="矩形 17"/>
          <p:cNvSpPr>
            <a:spLocks noChangeArrowheads="1"/>
          </p:cNvSpPr>
          <p:nvPr/>
        </p:nvSpPr>
        <p:spPr bwMode="auto">
          <a:xfrm>
            <a:off x="1787525" y="1979613"/>
            <a:ext cx="10236200" cy="822325"/>
          </a:xfrm>
          <a:prstGeom prst="rect">
            <a:avLst/>
          </a:prstGeom>
          <a:noFill/>
          <a:ln w="9525">
            <a:noFill/>
            <a:miter lim="800000"/>
            <a:headEnd/>
            <a:tailEnd/>
          </a:ln>
        </p:spPr>
        <p:txBody>
          <a:bodyPr>
            <a:spAutoFit/>
          </a:bodyPr>
          <a:lstStyle/>
          <a:p>
            <a:r>
              <a:rPr lang="zh-CN" altLang="en-US" sz="2400">
                <a:solidFill>
                  <a:srgbClr val="000000"/>
                </a:solidFill>
                <a:latin typeface="微软雅黑 Light" charset="-122"/>
                <a:ea typeface="微软雅黑 Light" charset="-122"/>
                <a:sym typeface="微软雅黑 Light" charset="-122"/>
              </a:rPr>
              <a:t>      纳税人本人在</a:t>
            </a:r>
            <a:r>
              <a:rPr lang="zh-CN" altLang="en-US" sz="2400">
                <a:solidFill>
                  <a:srgbClr val="FF0000"/>
                </a:solidFill>
                <a:latin typeface="微软雅黑 Light" charset="-122"/>
                <a:ea typeface="微软雅黑 Light" charset="-122"/>
                <a:sym typeface="微软雅黑 Light" charset="-122"/>
              </a:rPr>
              <a:t>主要工作城市</a:t>
            </a:r>
            <a:r>
              <a:rPr lang="zh-CN" altLang="en-US" sz="2400">
                <a:solidFill>
                  <a:srgbClr val="000000"/>
                </a:solidFill>
                <a:latin typeface="微软雅黑 Light" charset="-122"/>
                <a:ea typeface="微软雅黑 Light" charset="-122"/>
                <a:sym typeface="微软雅黑 Light" charset="-122"/>
              </a:rPr>
              <a:t>没有自有住房而发生的住房租金支出</a:t>
            </a:r>
            <a:r>
              <a:rPr lang="en-US" sz="2400">
                <a:solidFill>
                  <a:srgbClr val="000000"/>
                </a:solidFill>
                <a:latin typeface="微软雅黑 Light" charset="-122"/>
                <a:ea typeface="微软雅黑 Light" charset="-122"/>
                <a:sym typeface="微软雅黑 Light" charset="-122"/>
              </a:rPr>
              <a:t>,</a:t>
            </a:r>
            <a:r>
              <a:rPr lang="zh-CN" altLang="en-US" sz="2400">
                <a:solidFill>
                  <a:srgbClr val="000000"/>
                </a:solidFill>
                <a:latin typeface="微软雅黑 Light" charset="-122"/>
                <a:ea typeface="微软雅黑 Light" charset="-122"/>
                <a:sym typeface="微软雅黑 Light" charset="-122"/>
              </a:rPr>
              <a:t>可以按照以下标准定额扣除：</a:t>
            </a:r>
            <a:endParaRPr lang="zh-CN" altLang="en-US"/>
          </a:p>
        </p:txBody>
      </p:sp>
      <p:sp>
        <p:nvSpPr>
          <p:cNvPr id="28676" name="Rectangle 1"/>
          <p:cNvSpPr>
            <a:spLocks noChangeArrowheads="1"/>
          </p:cNvSpPr>
          <p:nvPr/>
        </p:nvSpPr>
        <p:spPr bwMode="auto">
          <a:xfrm>
            <a:off x="1692275" y="3016250"/>
            <a:ext cx="10017125" cy="822325"/>
          </a:xfrm>
          <a:prstGeom prst="rect">
            <a:avLst/>
          </a:prstGeom>
          <a:noFill/>
          <a:ln w="9525">
            <a:noFill/>
            <a:miter lim="800000"/>
            <a:headEnd/>
            <a:tailEnd/>
          </a:ln>
        </p:spPr>
        <p:txBody>
          <a:bodyPr anchor="ctr">
            <a:spAutoFit/>
          </a:bodyPr>
          <a:lstStyle/>
          <a:p>
            <a:pPr algn="just"/>
            <a:r>
              <a:rPr lang="zh-CN" altLang="en-US" sz="2400">
                <a:solidFill>
                  <a:srgbClr val="000000"/>
                </a:solidFill>
                <a:latin typeface="微软雅黑 Light" charset="-122"/>
                <a:ea typeface="微软雅黑 Light" charset="-122"/>
                <a:sym typeface="Times New Roman" pitchFamily="18" charset="0"/>
              </a:rPr>
              <a:t>（一）直辖市、省会城市、计划单列市以及国务院确定的其他城市，扣除标准为每月</a:t>
            </a:r>
            <a:r>
              <a:rPr lang="en-US" sz="2400">
                <a:solidFill>
                  <a:srgbClr val="000000"/>
                </a:solidFill>
                <a:latin typeface="微软雅黑 Light" charset="-122"/>
                <a:ea typeface="微软雅黑 Light" charset="-122"/>
                <a:sym typeface="Times New Roman" pitchFamily="18" charset="0"/>
              </a:rPr>
              <a:t>1500</a:t>
            </a:r>
            <a:r>
              <a:rPr lang="zh-CN" altLang="en-US" sz="2400">
                <a:solidFill>
                  <a:srgbClr val="000000"/>
                </a:solidFill>
                <a:latin typeface="微软雅黑 Light" charset="-122"/>
                <a:ea typeface="微软雅黑 Light" charset="-122"/>
                <a:sym typeface="Times New Roman" pitchFamily="18" charset="0"/>
              </a:rPr>
              <a:t>元；</a:t>
            </a:r>
            <a:endParaRPr lang="zh-CN" altLang="en-US"/>
          </a:p>
        </p:txBody>
      </p:sp>
      <p:sp>
        <p:nvSpPr>
          <p:cNvPr id="28677" name="Rectangle 2"/>
          <p:cNvSpPr>
            <a:spLocks noChangeArrowheads="1"/>
          </p:cNvSpPr>
          <p:nvPr/>
        </p:nvSpPr>
        <p:spPr bwMode="auto">
          <a:xfrm>
            <a:off x="1690688" y="4025900"/>
            <a:ext cx="10045700" cy="1187450"/>
          </a:xfrm>
          <a:prstGeom prst="rect">
            <a:avLst/>
          </a:prstGeom>
          <a:noFill/>
          <a:ln w="9525">
            <a:noFill/>
            <a:miter lim="800000"/>
            <a:headEnd/>
            <a:tailEnd/>
          </a:ln>
        </p:spPr>
        <p:txBody>
          <a:bodyPr anchor="ctr">
            <a:spAutoFit/>
          </a:bodyPr>
          <a:lstStyle/>
          <a:p>
            <a:pPr algn="just"/>
            <a:r>
              <a:rPr lang="zh-CN" altLang="en-US" sz="2400">
                <a:solidFill>
                  <a:srgbClr val="000000"/>
                </a:solidFill>
                <a:latin typeface="微软雅黑 Light" charset="-122"/>
                <a:ea typeface="微软雅黑 Light" charset="-122"/>
                <a:sym typeface="Times New Roman" pitchFamily="18" charset="0"/>
              </a:rPr>
              <a:t>（二）除第一项所列城市以外，市辖区户籍人口超过</a:t>
            </a:r>
            <a:r>
              <a:rPr lang="en-US" sz="2400">
                <a:solidFill>
                  <a:srgbClr val="000000"/>
                </a:solidFill>
                <a:latin typeface="微软雅黑 Light" charset="-122"/>
                <a:ea typeface="微软雅黑 Light" charset="-122"/>
                <a:sym typeface="Times New Roman" pitchFamily="18" charset="0"/>
              </a:rPr>
              <a:t>100</a:t>
            </a:r>
            <a:r>
              <a:rPr lang="zh-CN" altLang="en-US" sz="2400">
                <a:solidFill>
                  <a:srgbClr val="000000"/>
                </a:solidFill>
                <a:latin typeface="微软雅黑 Light" charset="-122"/>
                <a:ea typeface="微软雅黑 Light" charset="-122"/>
                <a:sym typeface="Times New Roman" pitchFamily="18" charset="0"/>
              </a:rPr>
              <a:t>万的城市，扣除标准为每月</a:t>
            </a:r>
            <a:r>
              <a:rPr lang="en-US" sz="2400">
                <a:solidFill>
                  <a:srgbClr val="000000"/>
                </a:solidFill>
                <a:latin typeface="微软雅黑 Light" charset="-122"/>
                <a:ea typeface="微软雅黑 Light" charset="-122"/>
                <a:sym typeface="Times New Roman" pitchFamily="18" charset="0"/>
              </a:rPr>
              <a:t>1100</a:t>
            </a:r>
            <a:r>
              <a:rPr lang="zh-CN" altLang="en-US" sz="2400">
                <a:solidFill>
                  <a:srgbClr val="000000"/>
                </a:solidFill>
                <a:latin typeface="微软雅黑 Light" charset="-122"/>
                <a:ea typeface="微软雅黑 Light" charset="-122"/>
                <a:sym typeface="Times New Roman" pitchFamily="18" charset="0"/>
              </a:rPr>
              <a:t>元；（有变化）市辖区户籍人口不超过</a:t>
            </a:r>
            <a:r>
              <a:rPr lang="en-US" sz="2400">
                <a:solidFill>
                  <a:srgbClr val="000000"/>
                </a:solidFill>
                <a:latin typeface="微软雅黑 Light" charset="-122"/>
                <a:ea typeface="微软雅黑 Light" charset="-122"/>
                <a:sym typeface="Times New Roman" pitchFamily="18" charset="0"/>
              </a:rPr>
              <a:t>100</a:t>
            </a:r>
            <a:r>
              <a:rPr lang="zh-CN" altLang="en-US" sz="2400">
                <a:solidFill>
                  <a:srgbClr val="000000"/>
                </a:solidFill>
                <a:latin typeface="微软雅黑 Light" charset="-122"/>
                <a:ea typeface="微软雅黑 Light" charset="-122"/>
                <a:sym typeface="Times New Roman" pitchFamily="18" charset="0"/>
              </a:rPr>
              <a:t>万（含）的城市，扣除标准为每月</a:t>
            </a:r>
            <a:r>
              <a:rPr lang="en-US" sz="2400">
                <a:solidFill>
                  <a:srgbClr val="000000"/>
                </a:solidFill>
                <a:latin typeface="微软雅黑 Light" charset="-122"/>
                <a:ea typeface="微软雅黑 Light" charset="-122"/>
                <a:sym typeface="Times New Roman" pitchFamily="18" charset="0"/>
              </a:rPr>
              <a:t>800</a:t>
            </a:r>
            <a:r>
              <a:rPr lang="zh-CN" altLang="en-US" sz="2400">
                <a:solidFill>
                  <a:srgbClr val="000000"/>
                </a:solidFill>
                <a:latin typeface="微软雅黑 Light" charset="-122"/>
                <a:ea typeface="微软雅黑 Light" charset="-122"/>
                <a:sym typeface="Times New Roman" pitchFamily="18" charset="0"/>
              </a:rPr>
              <a:t>元。</a:t>
            </a:r>
            <a:endParaRPr lang="zh-CN" altLang="en-US"/>
          </a:p>
        </p:txBody>
      </p:sp>
      <p:grpSp>
        <p:nvGrpSpPr>
          <p:cNvPr id="28678" name="组合 40"/>
          <p:cNvGrpSpPr>
            <a:grpSpLocks/>
          </p:cNvGrpSpPr>
          <p:nvPr/>
        </p:nvGrpSpPr>
        <p:grpSpPr bwMode="auto">
          <a:xfrm>
            <a:off x="0" y="0"/>
            <a:ext cx="12192000" cy="6858000"/>
            <a:chOff x="0" y="0"/>
            <a:chExt cx="12192000" cy="6858000"/>
          </a:xfrm>
        </p:grpSpPr>
        <p:sp>
          <p:nvSpPr>
            <p:cNvPr id="28679" name="矩形 41"/>
            <p:cNvSpPr>
              <a:spLocks noChangeArrowheads="1"/>
            </p:cNvSpPr>
            <p:nvPr/>
          </p:nvSpPr>
          <p:spPr bwMode="auto">
            <a:xfrm>
              <a:off x="0" y="0"/>
              <a:ext cx="12192000" cy="933450"/>
            </a:xfrm>
            <a:prstGeom prst="rect">
              <a:avLst/>
            </a:prstGeom>
            <a:solidFill>
              <a:srgbClr val="0000FF"/>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28680" name="矩形 42"/>
            <p:cNvSpPr>
              <a:spLocks noChangeArrowheads="1"/>
            </p:cNvSpPr>
            <p:nvPr/>
          </p:nvSpPr>
          <p:spPr bwMode="auto">
            <a:xfrm>
              <a:off x="0" y="6172200"/>
              <a:ext cx="12192000" cy="685800"/>
            </a:xfrm>
            <a:prstGeom prst="rect">
              <a:avLst/>
            </a:prstGeom>
            <a:solidFill>
              <a:srgbClr val="0000FF"/>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28681" name="椭圆 43"/>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28682" name="椭圆 44"/>
            <p:cNvSpPr>
              <a:spLocks noChangeArrowheads="1"/>
            </p:cNvSpPr>
            <p:nvPr/>
          </p:nvSpPr>
          <p:spPr bwMode="auto">
            <a:xfrm>
              <a:off x="990277"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28683" name="椭圆 45"/>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28684" name="椭圆 46"/>
            <p:cNvSpPr>
              <a:spLocks noChangeArrowheads="1"/>
            </p:cNvSpPr>
            <p:nvPr/>
          </p:nvSpPr>
          <p:spPr bwMode="auto">
            <a:xfrm>
              <a:off x="11631048"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28685" name="椭圆 47"/>
            <p:cNvSpPr>
              <a:spLocks noChangeArrowheads="1"/>
            </p:cNvSpPr>
            <p:nvPr/>
          </p:nvSpPr>
          <p:spPr bwMode="auto">
            <a:xfrm>
              <a:off x="11070096"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28686" name="椭圆 49"/>
            <p:cNvSpPr>
              <a:spLocks noChangeArrowheads="1"/>
            </p:cNvSpPr>
            <p:nvPr/>
          </p:nvSpPr>
          <p:spPr bwMode="auto">
            <a:xfrm>
              <a:off x="381000" y="6274553"/>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grpSp>
      <p:sp>
        <p:nvSpPr>
          <p:cNvPr id="28687" name="椭圆 2"/>
          <p:cNvSpPr>
            <a:spLocks noChangeAspect="1" noChangeArrowheads="1"/>
          </p:cNvSpPr>
          <p:nvPr/>
        </p:nvSpPr>
        <p:spPr bwMode="auto">
          <a:xfrm>
            <a:off x="3656013" y="1076325"/>
            <a:ext cx="565150" cy="566738"/>
          </a:xfrm>
          <a:prstGeom prst="ellipse">
            <a:avLst/>
          </a:prstGeom>
          <a:solidFill>
            <a:schemeClr val="hlink"/>
          </a:solidFill>
          <a:ln w="9525">
            <a:noFill/>
            <a:bevel/>
            <a:headEnd/>
            <a:tailEnd/>
          </a:ln>
        </p:spPr>
        <p:txBody>
          <a:bodyPr anchor="ctr"/>
          <a:lstStyle/>
          <a:p>
            <a:pPr algn="ctr"/>
            <a:r>
              <a:rPr lang="en-US" sz="3200" b="1">
                <a:solidFill>
                  <a:srgbClr val="FFFFFF"/>
                </a:solidFill>
                <a:latin typeface="Arial" charset="0"/>
                <a:ea typeface="微软雅黑" pitchFamily="34" charset="-122"/>
                <a:sym typeface="Arial" charset="0"/>
              </a:rPr>
              <a:t>4</a:t>
            </a:r>
            <a:endParaRPr lang="zh-CN" altLang="en-US" sz="3200" b="1">
              <a:solidFill>
                <a:srgbClr val="FFFFFF"/>
              </a:solidFill>
              <a:latin typeface="Arial" charset="0"/>
              <a:ea typeface="微软雅黑" pitchFamily="34" charset="-122"/>
              <a:sym typeface="Arial" charset="0"/>
            </a:endParaRPr>
          </a:p>
        </p:txBody>
      </p:sp>
      <p:sp>
        <p:nvSpPr>
          <p:cNvPr id="28688" name="TextBox 16"/>
          <p:cNvSpPr>
            <a:spLocks noChangeArrowheads="1"/>
          </p:cNvSpPr>
          <p:nvPr/>
        </p:nvSpPr>
        <p:spPr bwMode="auto">
          <a:xfrm>
            <a:off x="250825" y="2830513"/>
            <a:ext cx="809625" cy="711200"/>
          </a:xfrm>
          <a:prstGeom prst="rect">
            <a:avLst/>
          </a:prstGeom>
          <a:noFill/>
          <a:ln w="9525">
            <a:solidFill>
              <a:srgbClr val="5EC0C2"/>
            </a:solidFill>
            <a:bevel/>
            <a:headEnd/>
            <a:tailEnd/>
          </a:ln>
        </p:spPr>
        <p:txBody>
          <a:bodyPr>
            <a:spAutoFit/>
          </a:bodyPr>
          <a:lstStyle/>
          <a:p>
            <a:r>
              <a:rPr lang="zh-CN" altLang="en-US">
                <a:solidFill>
                  <a:srgbClr val="000000"/>
                </a:solidFill>
                <a:latin typeface="等线" charset="0"/>
              </a:rPr>
              <a:t>主要内容</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p:cTn id="7" dur="500"/>
                                        <p:tgtEl>
                                          <p:spTgt spid="28674"/>
                                        </p:tgtEl>
                                        <p:attrNameLst>
                                          <p:attrName>ppt_y</p:attrName>
                                        </p:attrNameLst>
                                      </p:cBhvr>
                                      <p:tavLst>
                                        <p:tav tm="0">
                                          <p:val>
                                            <p:strVal val="#ppt_y+#ppt_h*1.125000"/>
                                          </p:val>
                                        </p:tav>
                                        <p:tav tm="100000">
                                          <p:val>
                                            <p:strVal val="#ppt_y"/>
                                          </p:val>
                                        </p:tav>
                                      </p:tavLst>
                                    </p:anim>
                                    <p:animEffect>
                                      <p:cBhvr>
                                        <p:cTn id="8" dur="500"/>
                                        <p:tgtEl>
                                          <p:spTgt spid="28674"/>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28675"/>
                                        </p:tgtEl>
                                        <p:attrNameLst>
                                          <p:attrName>style.visibility</p:attrName>
                                        </p:attrNameLst>
                                      </p:cBhvr>
                                      <p:to>
                                        <p:strVal val="visible"/>
                                      </p:to>
                                    </p:set>
                                    <p:anim calcmode="lin" valueType="num">
                                      <p:cBhvr>
                                        <p:cTn id="12" dur="500"/>
                                        <p:tgtEl>
                                          <p:spTgt spid="28675"/>
                                        </p:tgtEl>
                                        <p:attrNameLst>
                                          <p:attrName>ppt_y</p:attrName>
                                        </p:attrNameLst>
                                      </p:cBhvr>
                                      <p:tavLst>
                                        <p:tav tm="0">
                                          <p:val>
                                            <p:strVal val="#ppt_y+#ppt_h*1.125000"/>
                                          </p:val>
                                        </p:tav>
                                        <p:tav tm="100000">
                                          <p:val>
                                            <p:strVal val="#ppt_y"/>
                                          </p:val>
                                        </p:tav>
                                      </p:tavLst>
                                    </p:anim>
                                    <p:animEffect>
                                      <p:cBhvr>
                                        <p:cTn id="13" dur="500"/>
                                        <p:tgtEl>
                                          <p:spTgt spid="28675"/>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28676"/>
                                        </p:tgtEl>
                                        <p:attrNameLst>
                                          <p:attrName>style.visibility</p:attrName>
                                        </p:attrNameLst>
                                      </p:cBhvr>
                                      <p:to>
                                        <p:strVal val="visible"/>
                                      </p:to>
                                    </p:set>
                                    <p:anim calcmode="lin" valueType="num">
                                      <p:cBhvr>
                                        <p:cTn id="17" dur="500"/>
                                        <p:tgtEl>
                                          <p:spTgt spid="28676"/>
                                        </p:tgtEl>
                                        <p:attrNameLst>
                                          <p:attrName>ppt_y</p:attrName>
                                        </p:attrNameLst>
                                      </p:cBhvr>
                                      <p:tavLst>
                                        <p:tav tm="0">
                                          <p:val>
                                            <p:strVal val="#ppt_y+#ppt_h*1.125000"/>
                                          </p:val>
                                        </p:tav>
                                        <p:tav tm="100000">
                                          <p:val>
                                            <p:strVal val="#ppt_y"/>
                                          </p:val>
                                        </p:tav>
                                      </p:tavLst>
                                    </p:anim>
                                    <p:animEffect>
                                      <p:cBhvr>
                                        <p:cTn id="18" dur="500"/>
                                        <p:tgtEl>
                                          <p:spTgt spid="28676"/>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28677"/>
                                        </p:tgtEl>
                                        <p:attrNameLst>
                                          <p:attrName>style.visibility</p:attrName>
                                        </p:attrNameLst>
                                      </p:cBhvr>
                                      <p:to>
                                        <p:strVal val="visible"/>
                                      </p:to>
                                    </p:set>
                                    <p:anim calcmode="lin" valueType="num">
                                      <p:cBhvr>
                                        <p:cTn id="22" dur="500"/>
                                        <p:tgtEl>
                                          <p:spTgt spid="28677"/>
                                        </p:tgtEl>
                                        <p:attrNameLst>
                                          <p:attrName>ppt_y</p:attrName>
                                        </p:attrNameLst>
                                      </p:cBhvr>
                                      <p:tavLst>
                                        <p:tav tm="0">
                                          <p:val>
                                            <p:strVal val="#ppt_y+#ppt_h*1.125000"/>
                                          </p:val>
                                        </p:tav>
                                        <p:tav tm="100000">
                                          <p:val>
                                            <p:strVal val="#ppt_y"/>
                                          </p:val>
                                        </p:tav>
                                      </p:tavLst>
                                    </p:anim>
                                    <p:animEffect>
                                      <p:cBhvr>
                                        <p:cTn id="23" dur="500"/>
                                        <p:tgtEl>
                                          <p:spTgt spid="286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bldLvl="0" autoUpdateAnimBg="0"/>
      <p:bldP spid="28675" grpId="0" bldLvl="0" autoUpdateAnimBg="0"/>
      <p:bldP spid="28676" grpId="0" bldLvl="0" autoUpdateAnimBg="0"/>
      <p:bldP spid="28677"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内容占位符 2"/>
          <p:cNvSpPr>
            <a:spLocks noGrp="1" noChangeArrowheads="1"/>
          </p:cNvSpPr>
          <p:nvPr>
            <p:ph idx="4294967295"/>
          </p:nvPr>
        </p:nvSpPr>
        <p:spPr bwMode="auto">
          <a:xfrm>
            <a:off x="838200" y="1825625"/>
            <a:ext cx="10871200" cy="4533900"/>
          </a:xfrm>
          <a:prstGeom prst="rect">
            <a:avLst/>
          </a:prstGeom>
          <a:noFill/>
          <a:ln/>
        </p:spPr>
        <p:txBody>
          <a:bodyPr/>
          <a:lstStyle/>
          <a:p>
            <a:pPr eaLnBrk="1" hangingPunct="1">
              <a:lnSpc>
                <a:spcPct val="200000"/>
              </a:lnSpc>
              <a:buFont typeface="Arial" charset="0"/>
              <a:buNone/>
            </a:pPr>
            <a:r>
              <a:rPr lang="en-US"/>
              <a:t>1. </a:t>
            </a:r>
            <a:r>
              <a:rPr lang="zh-CN" altLang="en-US">
                <a:latin typeface="微软雅黑 Light" charset="-122"/>
                <a:ea typeface="微软雅黑 Light" charset="-122"/>
                <a:sym typeface="仿宋_GB2312" pitchFamily="49" charset="-122"/>
              </a:rPr>
              <a:t>纳税人的配偶在纳税人的主要工作城市有自有住房的，视同纳税人在主要工作城市有自有住房。</a:t>
            </a:r>
            <a:endParaRPr lang="zh-CN" altLang="en-US" sz="3200">
              <a:latin typeface="微软雅黑 Light" charset="-122"/>
              <a:ea typeface="微软雅黑 Light" charset="-122"/>
              <a:sym typeface="宋体" pitchFamily="2" charset="-122"/>
            </a:endParaRPr>
          </a:p>
          <a:p>
            <a:pPr eaLnBrk="1" hangingPunct="1">
              <a:lnSpc>
                <a:spcPct val="200000"/>
              </a:lnSpc>
              <a:buFont typeface="Arial" charset="0"/>
              <a:buNone/>
            </a:pPr>
            <a:r>
              <a:rPr lang="en-US"/>
              <a:t>2.</a:t>
            </a:r>
            <a:r>
              <a:rPr lang="zh-CN" altLang="en-US">
                <a:latin typeface="微软雅黑 Light" charset="-122"/>
                <a:ea typeface="微软雅黑 Light" charset="-122"/>
                <a:sym typeface="微软雅黑 Light" charset="-122"/>
              </a:rPr>
              <a:t>夫妻双方主要工作城市相同的，只能由一方扣除住房租金支出。</a:t>
            </a:r>
          </a:p>
          <a:p>
            <a:pPr eaLnBrk="1" hangingPunct="1">
              <a:lnSpc>
                <a:spcPct val="200000"/>
              </a:lnSpc>
              <a:buFont typeface="Arial" charset="0"/>
              <a:buNone/>
            </a:pPr>
            <a:r>
              <a:rPr lang="en-US"/>
              <a:t>3.</a:t>
            </a:r>
            <a:r>
              <a:rPr lang="zh-CN" altLang="en-US"/>
              <a:t>住房租金支出由签订租赁住房合同的承租人扣除。</a:t>
            </a:r>
            <a:endParaRPr lang="zh-CN" altLang="en-US" sz="3200">
              <a:latin typeface="微软雅黑 Light" charset="-122"/>
              <a:ea typeface="微软雅黑 Light" charset="-122"/>
              <a:sym typeface="微软雅黑 Light" charset="-122"/>
            </a:endParaRPr>
          </a:p>
          <a:p>
            <a:pPr eaLnBrk="1" hangingPunct="1"/>
            <a:endParaRPr lang="zh-CN" altLang="en-US"/>
          </a:p>
          <a:p>
            <a:pPr eaLnBrk="1" hangingPunct="1"/>
            <a:endParaRPr lang="zh-CN" altLang="en-US"/>
          </a:p>
        </p:txBody>
      </p:sp>
      <p:sp>
        <p:nvSpPr>
          <p:cNvPr id="29699" name="标题 3"/>
          <p:cNvSpPr>
            <a:spLocks noChangeArrowheads="1"/>
          </p:cNvSpPr>
          <p:nvPr/>
        </p:nvSpPr>
        <p:spPr bwMode="auto">
          <a:xfrm>
            <a:off x="1577975" y="303213"/>
            <a:ext cx="8448675" cy="1111250"/>
          </a:xfrm>
          <a:prstGeom prst="ellipse">
            <a:avLst/>
          </a:prstGeom>
          <a:solidFill>
            <a:srgbClr val="0000FF"/>
          </a:solidFill>
          <a:ln w="38100">
            <a:solidFill>
              <a:schemeClr val="bg1"/>
            </a:solidFill>
            <a:round/>
            <a:headEnd/>
            <a:tailEnd/>
          </a:ln>
        </p:spPr>
        <p:txBody>
          <a:bodyPr anchor="ctr"/>
          <a:lstStyle/>
          <a:p>
            <a:pPr algn="ctr">
              <a:lnSpc>
                <a:spcPct val="90000"/>
              </a:lnSpc>
            </a:pPr>
            <a:r>
              <a:rPr lang="zh-CN" altLang="en-US" sz="4400">
                <a:solidFill>
                  <a:srgbClr val="FFFFFF"/>
                </a:solidFill>
                <a:latin typeface="等线" charset="0"/>
              </a:rPr>
              <a:t>    </a:t>
            </a:r>
            <a:r>
              <a:rPr lang="zh-CN" altLang="en-US" sz="3200">
                <a:solidFill>
                  <a:srgbClr val="FFFFFF"/>
                </a:solidFill>
                <a:latin typeface="等线" charset="0"/>
              </a:rPr>
              <a:t>住房租金专项附加扣除</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698">
                                            <p:txEl>
                                              <p:pRg st="0" end="0"/>
                                            </p:txEl>
                                          </p:spTgt>
                                        </p:tgtEl>
                                        <p:attrNameLst>
                                          <p:attrName>style.visibility</p:attrName>
                                        </p:attrNameLst>
                                      </p:cBhvr>
                                      <p:to>
                                        <p:strVal val="visible"/>
                                      </p:to>
                                    </p:set>
                                    <p:anim calcmode="lin" valueType="num">
                                      <p:cBhvr>
                                        <p:cTn id="7" dur="500" fill="hold"/>
                                        <p:tgtEl>
                                          <p:spTgt spid="29698">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2969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698">
                                            <p:txEl>
                                              <p:pRg st="1" end="1"/>
                                            </p:txEl>
                                          </p:spTgt>
                                        </p:tgtEl>
                                        <p:attrNameLst>
                                          <p:attrName>style.visibility</p:attrName>
                                        </p:attrNameLst>
                                      </p:cBhvr>
                                      <p:to>
                                        <p:strVal val="visible"/>
                                      </p:to>
                                    </p:set>
                                    <p:anim calcmode="lin" valueType="num">
                                      <p:cBhvr>
                                        <p:cTn id="13" dur="500" fill="hold"/>
                                        <p:tgtEl>
                                          <p:spTgt spid="29698">
                                            <p:txEl>
                                              <p:pRg st="1" end="1"/>
                                            </p:txEl>
                                          </p:spTgt>
                                        </p:tgtEl>
                                        <p:attrNameLst>
                                          <p:attrName>ppt_x</p:attrName>
                                        </p:attrNameLst>
                                      </p:cBhvr>
                                      <p:tavLst>
                                        <p:tav tm="0">
                                          <p:val>
                                            <p:strVal val="#ppt_x"/>
                                          </p:val>
                                        </p:tav>
                                        <p:tav tm="100000">
                                          <p:val>
                                            <p:strVal val="#ppt_x"/>
                                          </p:val>
                                        </p:tav>
                                      </p:tavLst>
                                    </p:anim>
                                    <p:anim calcmode="lin" valueType="num">
                                      <p:cBhvr>
                                        <p:cTn id="14" dur="500" fill="hold"/>
                                        <p:tgtEl>
                                          <p:spTgt spid="2969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9698">
                                            <p:txEl>
                                              <p:pRg st="2" end="2"/>
                                            </p:txEl>
                                          </p:spTgt>
                                        </p:tgtEl>
                                        <p:attrNameLst>
                                          <p:attrName>style.visibility</p:attrName>
                                        </p:attrNameLst>
                                      </p:cBhvr>
                                      <p:to>
                                        <p:strVal val="visible"/>
                                      </p:to>
                                    </p:set>
                                    <p:anim calcmode="lin" valueType="num">
                                      <p:cBhvr>
                                        <p:cTn id="19" dur="500" fill="hold"/>
                                        <p:tgtEl>
                                          <p:spTgt spid="29698">
                                            <p:txEl>
                                              <p:pRg st="2" end="2"/>
                                            </p:txEl>
                                          </p:spTgt>
                                        </p:tgtEl>
                                        <p:attrNameLst>
                                          <p:attrName>ppt_x</p:attrName>
                                        </p:attrNameLst>
                                      </p:cBhvr>
                                      <p:tavLst>
                                        <p:tav tm="0">
                                          <p:val>
                                            <p:strVal val="#ppt_x"/>
                                          </p:val>
                                        </p:tav>
                                        <p:tav tm="100000">
                                          <p:val>
                                            <p:strVal val="#ppt_x"/>
                                          </p:val>
                                        </p:tav>
                                      </p:tavLst>
                                    </p:anim>
                                    <p:anim calcmode="lin" valueType="num">
                                      <p:cBhvr>
                                        <p:cTn id="20" dur="500" fill="hold"/>
                                        <p:tgtEl>
                                          <p:spTgt spid="2969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内容占位符 2"/>
          <p:cNvSpPr>
            <a:spLocks noGrp="1" noChangeArrowheads="1"/>
          </p:cNvSpPr>
          <p:nvPr>
            <p:ph idx="4294967295"/>
          </p:nvPr>
        </p:nvSpPr>
        <p:spPr>
          <a:xfrm>
            <a:off x="838200" y="1825625"/>
            <a:ext cx="10871200" cy="4533900"/>
          </a:xfrm>
          <a:ln/>
        </p:spPr>
        <p:txBody>
          <a:bodyPr/>
          <a:lstStyle/>
          <a:p>
            <a:pPr eaLnBrk="1" hangingPunct="1">
              <a:buFont typeface="Arial" charset="0"/>
              <a:buNone/>
            </a:pPr>
            <a:endParaRPr lang="zh-CN" altLang="en-US" sz="3200">
              <a:latin typeface="微软雅黑 Light" charset="-122"/>
              <a:ea typeface="微软雅黑 Light" charset="-122"/>
              <a:sym typeface="微软雅黑 Light" charset="-122"/>
            </a:endParaRPr>
          </a:p>
          <a:p>
            <a:pPr eaLnBrk="1" hangingPunct="1">
              <a:lnSpc>
                <a:spcPct val="150000"/>
              </a:lnSpc>
              <a:buFont typeface="Arial" charset="0"/>
              <a:buNone/>
            </a:pPr>
            <a:r>
              <a:rPr lang="en-US"/>
              <a:t>4.</a:t>
            </a:r>
            <a:r>
              <a:rPr lang="zh-CN" altLang="en-US"/>
              <a:t>一个纳税年度内，</a:t>
            </a:r>
            <a:r>
              <a:rPr lang="zh-CN" altLang="en-US">
                <a:latin typeface="微软雅黑 Light" charset="-122"/>
                <a:ea typeface="微软雅黑 Light" charset="-122"/>
                <a:sym typeface="微软雅黑 Light" charset="-122"/>
              </a:rPr>
              <a:t>纳税人及其配偶不得同时分别享受住房贷款利息专项附加扣除和住房租金专项附加扣除。</a:t>
            </a:r>
          </a:p>
          <a:p>
            <a:pPr eaLnBrk="1" hangingPunct="1">
              <a:lnSpc>
                <a:spcPct val="150000"/>
              </a:lnSpc>
              <a:buFont typeface="Arial" charset="0"/>
              <a:buNone/>
            </a:pPr>
            <a:endParaRPr lang="zh-CN" altLang="en-US">
              <a:latin typeface="微软雅黑 Light" charset="-122"/>
              <a:ea typeface="微软雅黑 Light" charset="-122"/>
              <a:sym typeface="微软雅黑 Light" charset="-122"/>
            </a:endParaRPr>
          </a:p>
          <a:p>
            <a:pPr eaLnBrk="1" hangingPunct="1">
              <a:lnSpc>
                <a:spcPct val="150000"/>
              </a:lnSpc>
              <a:buFont typeface="Arial" charset="0"/>
              <a:buNone/>
            </a:pPr>
            <a:r>
              <a:rPr lang="en-US"/>
              <a:t>5.</a:t>
            </a:r>
            <a:r>
              <a:rPr lang="zh-CN" altLang="en-US"/>
              <a:t>纳税人应当留存住房租赁合同、协议等有关资料备查。</a:t>
            </a:r>
          </a:p>
          <a:p>
            <a:pPr eaLnBrk="1" hangingPunct="1"/>
            <a:endParaRPr lang="zh-CN" altLang="en-US"/>
          </a:p>
          <a:p>
            <a:pPr eaLnBrk="1" hangingPunct="1"/>
            <a:endParaRPr lang="zh-CN" altLang="en-US"/>
          </a:p>
        </p:txBody>
      </p:sp>
      <p:sp>
        <p:nvSpPr>
          <p:cNvPr id="30723" name="标题 3"/>
          <p:cNvSpPr>
            <a:spLocks noChangeArrowheads="1"/>
          </p:cNvSpPr>
          <p:nvPr/>
        </p:nvSpPr>
        <p:spPr bwMode="auto">
          <a:xfrm>
            <a:off x="1577975" y="303213"/>
            <a:ext cx="8448675" cy="1111250"/>
          </a:xfrm>
          <a:prstGeom prst="ellipse">
            <a:avLst/>
          </a:prstGeom>
          <a:solidFill>
            <a:srgbClr val="0000FF"/>
          </a:solidFill>
          <a:ln w="38100">
            <a:solidFill>
              <a:schemeClr val="bg1"/>
            </a:solidFill>
            <a:round/>
            <a:headEnd/>
            <a:tailEnd/>
          </a:ln>
        </p:spPr>
        <p:txBody>
          <a:bodyPr anchor="ctr"/>
          <a:lstStyle/>
          <a:p>
            <a:pPr algn="ctr">
              <a:lnSpc>
                <a:spcPct val="90000"/>
              </a:lnSpc>
            </a:pPr>
            <a:r>
              <a:rPr lang="zh-CN" altLang="en-US" sz="4400">
                <a:solidFill>
                  <a:srgbClr val="FFFFFF"/>
                </a:solidFill>
                <a:latin typeface="等线" charset="0"/>
              </a:rPr>
              <a:t>    </a:t>
            </a:r>
            <a:r>
              <a:rPr lang="zh-CN" altLang="en-US" sz="3200">
                <a:solidFill>
                  <a:srgbClr val="FFFFFF"/>
                </a:solidFill>
                <a:latin typeface="等线" charset="0"/>
              </a:rPr>
              <a:t>住房租金专项附加扣除</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22">
                                            <p:txEl>
                                              <p:pRg st="1" end="1"/>
                                            </p:txEl>
                                          </p:spTgt>
                                        </p:tgtEl>
                                        <p:attrNameLst>
                                          <p:attrName>style.visibility</p:attrName>
                                        </p:attrNameLst>
                                      </p:cBhvr>
                                      <p:to>
                                        <p:strVal val="visible"/>
                                      </p:to>
                                    </p:set>
                                    <p:anim calcmode="lin" valueType="num">
                                      <p:cBhvr>
                                        <p:cTn id="7" dur="500" fill="hold"/>
                                        <p:tgtEl>
                                          <p:spTgt spid="30722">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072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22">
                                            <p:txEl>
                                              <p:pRg st="3" end="3"/>
                                            </p:txEl>
                                          </p:spTgt>
                                        </p:tgtEl>
                                        <p:attrNameLst>
                                          <p:attrName>style.visibility</p:attrName>
                                        </p:attrNameLst>
                                      </p:cBhvr>
                                      <p:to>
                                        <p:strVal val="visible"/>
                                      </p:to>
                                    </p:set>
                                    <p:anim calcmode="lin" valueType="num">
                                      <p:cBhvr>
                                        <p:cTn id="13" dur="500" fill="hold"/>
                                        <p:tgtEl>
                                          <p:spTgt spid="30722">
                                            <p:txEl>
                                              <p:pRg st="3" end="3"/>
                                            </p:txEl>
                                          </p:spTgt>
                                        </p:tgtEl>
                                        <p:attrNameLst>
                                          <p:attrName>ppt_x</p:attrName>
                                        </p:attrNameLst>
                                      </p:cBhvr>
                                      <p:tavLst>
                                        <p:tav tm="0">
                                          <p:val>
                                            <p:strVal val="#ppt_x"/>
                                          </p:val>
                                        </p:tav>
                                        <p:tav tm="100000">
                                          <p:val>
                                            <p:strVal val="#ppt_x"/>
                                          </p:val>
                                        </p:tav>
                                      </p:tavLst>
                                    </p:anim>
                                    <p:anim calcmode="lin" valueType="num">
                                      <p:cBhvr>
                                        <p:cTn id="14" dur="500" fill="hold"/>
                                        <p:tgtEl>
                                          <p:spTgt spid="3072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标题 1"/>
          <p:cNvSpPr>
            <a:spLocks noGrp="1" noChangeArrowheads="1"/>
          </p:cNvSpPr>
          <p:nvPr>
            <p:ph type="title" idx="4294967295"/>
          </p:nvPr>
        </p:nvSpPr>
        <p:spPr>
          <a:ln/>
        </p:spPr>
        <p:txBody>
          <a:bodyPr/>
          <a:lstStyle/>
          <a:p>
            <a:pPr eaLnBrk="1" hangingPunct="1"/>
            <a:r>
              <a:rPr lang="zh-CN" altLang="en-US">
                <a:ea typeface="宋体" pitchFamily="2" charset="-122"/>
              </a:rPr>
              <a:t>举例说明：</a:t>
            </a:r>
            <a:br>
              <a:rPr lang="zh-CN" altLang="en-US">
                <a:ea typeface="宋体" pitchFamily="2" charset="-122"/>
              </a:rPr>
            </a:br>
            <a:endParaRPr lang="zh-CN" altLang="en-US">
              <a:ea typeface="宋体" pitchFamily="2" charset="-122"/>
            </a:endParaRPr>
          </a:p>
        </p:txBody>
      </p:sp>
      <p:sp>
        <p:nvSpPr>
          <p:cNvPr id="31747" name="文本框 3"/>
          <p:cNvSpPr>
            <a:spLocks noChangeArrowheads="1"/>
          </p:cNvSpPr>
          <p:nvPr/>
        </p:nvSpPr>
        <p:spPr bwMode="auto">
          <a:xfrm>
            <a:off x="1419225" y="1951038"/>
            <a:ext cx="8897938" cy="1373187"/>
          </a:xfrm>
          <a:prstGeom prst="rect">
            <a:avLst/>
          </a:prstGeom>
          <a:noFill/>
          <a:ln w="9525">
            <a:noFill/>
            <a:miter lim="800000"/>
            <a:headEnd/>
            <a:tailEnd/>
          </a:ln>
        </p:spPr>
        <p:txBody>
          <a:bodyPr>
            <a:spAutoFit/>
          </a:bodyPr>
          <a:lstStyle/>
          <a:p>
            <a:r>
              <a:rPr lang="zh-CN" altLang="en-US" sz="2800">
                <a:solidFill>
                  <a:srgbClr val="000000"/>
                </a:solidFill>
                <a:ea typeface="黑体" pitchFamily="2" charset="-122"/>
              </a:rPr>
              <a:t>纳税人</a:t>
            </a:r>
            <a:r>
              <a:rPr lang="en-US" sz="2800">
                <a:solidFill>
                  <a:srgbClr val="000000"/>
                </a:solidFill>
                <a:ea typeface="黑体" pitchFamily="2" charset="-122"/>
              </a:rPr>
              <a:t>A</a:t>
            </a:r>
            <a:r>
              <a:rPr lang="zh-CN" altLang="en-US" sz="2800">
                <a:solidFill>
                  <a:srgbClr val="000000"/>
                </a:solidFill>
                <a:ea typeface="黑体" pitchFamily="2" charset="-122"/>
              </a:rPr>
              <a:t>和</a:t>
            </a:r>
            <a:r>
              <a:rPr lang="en-US" sz="2800">
                <a:solidFill>
                  <a:srgbClr val="000000"/>
                </a:solidFill>
                <a:ea typeface="黑体" pitchFamily="2" charset="-122"/>
              </a:rPr>
              <a:t>a</a:t>
            </a:r>
            <a:r>
              <a:rPr lang="zh-CN" altLang="en-US" sz="2800">
                <a:solidFill>
                  <a:srgbClr val="000000"/>
                </a:solidFill>
                <a:ea typeface="黑体" pitchFamily="2" charset="-122"/>
              </a:rPr>
              <a:t>是夫妻，共同在上海购买商品房一套，贷款期限</a:t>
            </a:r>
            <a:r>
              <a:rPr lang="en-US" sz="2800">
                <a:solidFill>
                  <a:srgbClr val="000000"/>
                </a:solidFill>
                <a:ea typeface="黑体" pitchFamily="2" charset="-122"/>
              </a:rPr>
              <a:t>30</a:t>
            </a:r>
            <a:r>
              <a:rPr lang="zh-CN" altLang="en-US" sz="2800">
                <a:solidFill>
                  <a:srgbClr val="000000"/>
                </a:solidFill>
                <a:ea typeface="黑体" pitchFamily="2" charset="-122"/>
              </a:rPr>
              <a:t>年，目前还在还款期。</a:t>
            </a:r>
            <a:r>
              <a:rPr lang="en-US" sz="2800">
                <a:solidFill>
                  <a:srgbClr val="000000"/>
                </a:solidFill>
                <a:ea typeface="黑体" pitchFamily="2" charset="-122"/>
              </a:rPr>
              <a:t>A</a:t>
            </a:r>
            <a:r>
              <a:rPr lang="zh-CN" altLang="en-US" sz="2800">
                <a:solidFill>
                  <a:srgbClr val="000000"/>
                </a:solidFill>
                <a:ea typeface="黑体" pitchFamily="2" charset="-122"/>
              </a:rPr>
              <a:t>被单位派遣到北京办事处工作，</a:t>
            </a:r>
            <a:r>
              <a:rPr lang="en-US" sz="2800">
                <a:solidFill>
                  <a:srgbClr val="000000"/>
                </a:solidFill>
                <a:ea typeface="黑体" pitchFamily="2" charset="-122"/>
              </a:rPr>
              <a:t>A</a:t>
            </a:r>
            <a:r>
              <a:rPr lang="zh-CN" altLang="en-US" sz="2800">
                <a:solidFill>
                  <a:srgbClr val="000000"/>
                </a:solidFill>
                <a:ea typeface="黑体" pitchFamily="2" charset="-122"/>
              </a:rPr>
              <a:t>自行在单位附近租房，租金</a:t>
            </a:r>
            <a:r>
              <a:rPr lang="en-US" sz="2800">
                <a:solidFill>
                  <a:srgbClr val="000000"/>
                </a:solidFill>
                <a:ea typeface="黑体" pitchFamily="2" charset="-122"/>
              </a:rPr>
              <a:t>6000</a:t>
            </a:r>
            <a:r>
              <a:rPr lang="zh-CN" altLang="en-US" sz="2800">
                <a:solidFill>
                  <a:srgbClr val="000000"/>
                </a:solidFill>
                <a:ea typeface="黑体" pitchFamily="2" charset="-122"/>
              </a:rPr>
              <a:t>元</a:t>
            </a:r>
            <a:r>
              <a:rPr lang="en-US" sz="2800">
                <a:solidFill>
                  <a:srgbClr val="000000"/>
                </a:solidFill>
                <a:ea typeface="黑体" pitchFamily="2" charset="-122"/>
              </a:rPr>
              <a:t>/</a:t>
            </a:r>
            <a:r>
              <a:rPr lang="zh-CN" altLang="en-US" sz="2800">
                <a:solidFill>
                  <a:srgbClr val="000000"/>
                </a:solidFill>
                <a:ea typeface="黑体" pitchFamily="2" charset="-122"/>
              </a:rPr>
              <a:t>月。</a:t>
            </a:r>
            <a:endParaRPr lang="zh-CN" altLang="en-US"/>
          </a:p>
        </p:txBody>
      </p:sp>
      <p:sp>
        <p:nvSpPr>
          <p:cNvPr id="31748" name="文本框 4"/>
          <p:cNvSpPr>
            <a:spLocks noChangeArrowheads="1"/>
          </p:cNvSpPr>
          <p:nvPr/>
        </p:nvSpPr>
        <p:spPr bwMode="auto">
          <a:xfrm>
            <a:off x="1419225" y="4346575"/>
            <a:ext cx="10304463" cy="1384300"/>
          </a:xfrm>
          <a:prstGeom prst="rect">
            <a:avLst/>
          </a:prstGeom>
          <a:noFill/>
          <a:ln w="9525">
            <a:noFill/>
            <a:miter lim="800000"/>
            <a:headEnd/>
            <a:tailEnd/>
          </a:ln>
        </p:spPr>
        <p:txBody>
          <a:bodyPr>
            <a:spAutoFit/>
          </a:bodyPr>
          <a:lstStyle/>
          <a:p>
            <a:r>
              <a:rPr lang="zh-CN" altLang="en-US" sz="2800">
                <a:solidFill>
                  <a:srgbClr val="000000"/>
                </a:solidFill>
                <a:ea typeface="黑体" pitchFamily="2" charset="-122"/>
              </a:rPr>
              <a:t>享受政策情况：</a:t>
            </a:r>
            <a:r>
              <a:rPr lang="en-US" sz="2800">
                <a:solidFill>
                  <a:srgbClr val="000000"/>
                </a:solidFill>
                <a:ea typeface="黑体" pitchFamily="2" charset="-122"/>
              </a:rPr>
              <a:t>1.A</a:t>
            </a:r>
            <a:r>
              <a:rPr lang="zh-CN" altLang="en-US" sz="2800">
                <a:solidFill>
                  <a:srgbClr val="000000"/>
                </a:solidFill>
                <a:ea typeface="黑体" pitchFamily="2" charset="-122"/>
              </a:rPr>
              <a:t>在北京的租金可以扣除？</a:t>
            </a:r>
            <a:endParaRPr lang="en-US" sz="2800">
              <a:solidFill>
                <a:srgbClr val="000000"/>
              </a:solidFill>
              <a:ea typeface="黑体" pitchFamily="2" charset="-122"/>
            </a:endParaRPr>
          </a:p>
          <a:p>
            <a:endParaRPr lang="zh-CN" altLang="en-US" sz="2800">
              <a:solidFill>
                <a:srgbClr val="000000"/>
              </a:solidFill>
              <a:ea typeface="黑体" pitchFamily="2" charset="-122"/>
            </a:endParaRPr>
          </a:p>
          <a:p>
            <a:r>
              <a:rPr lang="en-US" sz="2800">
                <a:solidFill>
                  <a:srgbClr val="000000"/>
                </a:solidFill>
                <a:ea typeface="黑体" pitchFamily="2" charset="-122"/>
              </a:rPr>
              <a:t>              2.a</a:t>
            </a:r>
            <a:r>
              <a:rPr lang="zh-CN" altLang="en-US" sz="2800">
                <a:solidFill>
                  <a:srgbClr val="000000"/>
                </a:solidFill>
                <a:ea typeface="黑体" pitchFamily="2" charset="-122"/>
              </a:rPr>
              <a:t>在上海的贷款利息可以再扣除吗？</a:t>
            </a:r>
            <a:endParaRPr lang="zh-CN" altLang="en-US" sz="1800">
              <a:solidFill>
                <a:srgbClr val="000000"/>
              </a:solidFill>
              <a:latin typeface="等线"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p:cTn id="7" dur="500" fill="hold"/>
                                        <p:tgtEl>
                                          <p:spTgt spid="31747"/>
                                        </p:tgtEl>
                                        <p:attrNameLst>
                                          <p:attrName>ppt_x</p:attrName>
                                        </p:attrNameLst>
                                      </p:cBhvr>
                                      <p:tavLst>
                                        <p:tav tm="0">
                                          <p:val>
                                            <p:strVal val="#ppt_x"/>
                                          </p:val>
                                        </p:tav>
                                        <p:tav tm="100000">
                                          <p:val>
                                            <p:strVal val="#ppt_x"/>
                                          </p:val>
                                        </p:tav>
                                      </p:tavLst>
                                    </p:anim>
                                    <p:anim calcmode="lin" valueType="num">
                                      <p:cBhvr>
                                        <p:cTn id="8" dur="500" fill="hold"/>
                                        <p:tgtEl>
                                          <p:spTgt spid="3174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748"/>
                                        </p:tgtEl>
                                        <p:attrNameLst>
                                          <p:attrName>style.visibility</p:attrName>
                                        </p:attrNameLst>
                                      </p:cBhvr>
                                      <p:to>
                                        <p:strVal val="visible"/>
                                      </p:to>
                                    </p:set>
                                    <p:anim calcmode="lin" valueType="num">
                                      <p:cBhvr>
                                        <p:cTn id="13" dur="500" fill="hold"/>
                                        <p:tgtEl>
                                          <p:spTgt spid="31748"/>
                                        </p:tgtEl>
                                        <p:attrNameLst>
                                          <p:attrName>ppt_x</p:attrName>
                                        </p:attrNameLst>
                                      </p:cBhvr>
                                      <p:tavLst>
                                        <p:tav tm="0">
                                          <p:val>
                                            <p:strVal val="#ppt_x"/>
                                          </p:val>
                                        </p:tav>
                                        <p:tav tm="100000">
                                          <p:val>
                                            <p:strVal val="#ppt_x"/>
                                          </p:val>
                                        </p:tav>
                                      </p:tavLst>
                                    </p:anim>
                                    <p:anim calcmode="lin" valueType="num">
                                      <p:cBhvr>
                                        <p:cTn id="14" dur="500" fill="hold"/>
                                        <p:tgtEl>
                                          <p:spTgt spid="317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ldLvl="0" autoUpdateAnimBg="0"/>
      <p:bldP spid="31748" grpId="0" bldLvl="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矩形 21"/>
          <p:cNvSpPr>
            <a:spLocks noChangeArrowheads="1"/>
          </p:cNvSpPr>
          <p:nvPr/>
        </p:nvSpPr>
        <p:spPr bwMode="auto">
          <a:xfrm>
            <a:off x="1557338" y="1984375"/>
            <a:ext cx="9934575" cy="460375"/>
          </a:xfrm>
          <a:prstGeom prst="rect">
            <a:avLst/>
          </a:prstGeom>
          <a:noFill/>
          <a:ln w="9525">
            <a:noFill/>
            <a:miter lim="800000"/>
            <a:headEnd/>
            <a:tailEnd/>
          </a:ln>
        </p:spPr>
        <p:txBody>
          <a:bodyPr>
            <a:spAutoFit/>
          </a:bodyPr>
          <a:lstStyle/>
          <a:p>
            <a:pPr algn="just"/>
            <a:r>
              <a:rPr lang="zh-CN" altLang="en-US" sz="2400" b="1">
                <a:solidFill>
                  <a:srgbClr val="000000"/>
                </a:solidFill>
                <a:latin typeface="微软雅黑 Light" charset="-122"/>
                <a:ea typeface="微软雅黑 Light" charset="-122"/>
                <a:sym typeface="微软雅黑 Light" charset="-122"/>
              </a:rPr>
              <a:t>纳税人赡养一位及以上被赡养人的赡养支出，统一按照以下标准扣除：</a:t>
            </a:r>
            <a:endParaRPr lang="en-US" sz="2400" b="1">
              <a:solidFill>
                <a:srgbClr val="000000"/>
              </a:solidFill>
              <a:latin typeface="微软雅黑 Light" charset="-122"/>
              <a:ea typeface="微软雅黑 Light" charset="-122"/>
              <a:sym typeface="微软雅黑 Light" charset="-122"/>
            </a:endParaRPr>
          </a:p>
        </p:txBody>
      </p:sp>
      <p:sp>
        <p:nvSpPr>
          <p:cNvPr id="32771" name="直接连接符 28"/>
          <p:cNvSpPr>
            <a:spLocks noChangeShapeType="1"/>
          </p:cNvSpPr>
          <p:nvPr/>
        </p:nvSpPr>
        <p:spPr bwMode="auto">
          <a:xfrm>
            <a:off x="2224088" y="3411538"/>
            <a:ext cx="7712075" cy="1587"/>
          </a:xfrm>
          <a:prstGeom prst="line">
            <a:avLst/>
          </a:prstGeom>
          <a:noFill/>
          <a:ln w="12700">
            <a:solidFill>
              <a:schemeClr val="accent1"/>
            </a:solidFill>
            <a:bevel/>
            <a:headEnd/>
            <a:tailEnd/>
          </a:ln>
        </p:spPr>
        <p:txBody>
          <a:bodyPr/>
          <a:lstStyle/>
          <a:p>
            <a:endParaRPr lang="zh-CN" altLang="en-US"/>
          </a:p>
        </p:txBody>
      </p:sp>
      <p:grpSp>
        <p:nvGrpSpPr>
          <p:cNvPr id="32772" name="Group 43"/>
          <p:cNvGrpSpPr>
            <a:grpSpLocks/>
          </p:cNvGrpSpPr>
          <p:nvPr/>
        </p:nvGrpSpPr>
        <p:grpSpPr bwMode="auto">
          <a:xfrm>
            <a:off x="2320925" y="2738438"/>
            <a:ext cx="6154738" cy="830262"/>
            <a:chOff x="0" y="0"/>
            <a:chExt cx="3877" cy="523"/>
          </a:xfrm>
        </p:grpSpPr>
        <p:sp>
          <p:nvSpPr>
            <p:cNvPr id="32773" name="TextBox 24"/>
            <p:cNvSpPr>
              <a:spLocks noChangeArrowheads="1"/>
            </p:cNvSpPr>
            <p:nvPr/>
          </p:nvSpPr>
          <p:spPr bwMode="auto">
            <a:xfrm>
              <a:off x="714" y="0"/>
              <a:ext cx="3163" cy="523"/>
            </a:xfrm>
            <a:prstGeom prst="rect">
              <a:avLst/>
            </a:prstGeom>
            <a:noFill/>
            <a:ln w="9525">
              <a:noFill/>
              <a:miter lim="800000"/>
              <a:headEnd/>
              <a:tailEnd/>
            </a:ln>
          </p:spPr>
          <p:txBody>
            <a:bodyPr>
              <a:spAutoFit/>
            </a:bodyPr>
            <a:lstStyle/>
            <a:p>
              <a:pPr algn="ctr"/>
              <a:r>
                <a:rPr lang="zh-CN" altLang="en-US" sz="2400" b="1">
                  <a:solidFill>
                    <a:srgbClr val="000000"/>
                  </a:solidFill>
                  <a:latin typeface="微软雅黑 Light" charset="-122"/>
                  <a:ea typeface="微软雅黑 Light" charset="-122"/>
                  <a:sym typeface="微软雅黑 Light" charset="-122"/>
                </a:rPr>
                <a:t>独生子女：每月</a:t>
              </a:r>
              <a:r>
                <a:rPr lang="en-US" sz="2400" b="1">
                  <a:solidFill>
                    <a:srgbClr val="000000"/>
                  </a:solidFill>
                  <a:latin typeface="微软雅黑 Light" charset="-122"/>
                  <a:ea typeface="微软雅黑 Light" charset="-122"/>
                  <a:sym typeface="微软雅黑 Light" charset="-122"/>
                </a:rPr>
                <a:t>2000</a:t>
              </a:r>
              <a:r>
                <a:rPr lang="zh-CN" altLang="en-US" sz="2400" b="1">
                  <a:solidFill>
                    <a:srgbClr val="000000"/>
                  </a:solidFill>
                  <a:latin typeface="微软雅黑 Light" charset="-122"/>
                  <a:ea typeface="微软雅黑 Light" charset="-122"/>
                  <a:sym typeface="微软雅黑 Light" charset="-122"/>
                </a:rPr>
                <a:t>元</a:t>
              </a:r>
              <a:endParaRPr lang="en-US" sz="2400" b="1">
                <a:solidFill>
                  <a:srgbClr val="000000"/>
                </a:solidFill>
                <a:latin typeface="微软雅黑 Light" charset="-122"/>
                <a:ea typeface="微软雅黑 Light" charset="-122"/>
                <a:sym typeface="微软雅黑 Light" charset="-122"/>
              </a:endParaRPr>
            </a:p>
            <a:p>
              <a:pPr algn="ctr"/>
              <a:endParaRPr lang="zh-CN" altLang="en-US" sz="2400" b="1">
                <a:solidFill>
                  <a:srgbClr val="000000"/>
                </a:solidFill>
                <a:latin typeface="微软雅黑 Light" charset="-122"/>
                <a:ea typeface="微软雅黑 Light" charset="-122"/>
                <a:sym typeface="微软雅黑 Light" charset="-122"/>
              </a:endParaRPr>
            </a:p>
          </p:txBody>
        </p:sp>
        <p:grpSp>
          <p:nvGrpSpPr>
            <p:cNvPr id="32774" name="组合 9"/>
            <p:cNvGrpSpPr>
              <a:grpSpLocks/>
            </p:cNvGrpSpPr>
            <p:nvPr/>
          </p:nvGrpSpPr>
          <p:grpSpPr bwMode="auto">
            <a:xfrm>
              <a:off x="0" y="0"/>
              <a:ext cx="340" cy="341"/>
              <a:chOff x="0" y="0"/>
              <a:chExt cx="540000" cy="540000"/>
            </a:xfrm>
          </p:grpSpPr>
          <p:grpSp>
            <p:nvGrpSpPr>
              <p:cNvPr id="32775" name="组合 37"/>
              <p:cNvGrpSpPr>
                <a:grpSpLocks/>
              </p:cNvGrpSpPr>
              <p:nvPr/>
            </p:nvGrpSpPr>
            <p:grpSpPr bwMode="auto">
              <a:xfrm>
                <a:off x="0" y="0"/>
                <a:ext cx="540000" cy="540000"/>
                <a:chOff x="0" y="0"/>
                <a:chExt cx="1203960" cy="1051560"/>
              </a:xfrm>
            </p:grpSpPr>
            <p:sp>
              <p:nvSpPr>
                <p:cNvPr id="32776" name="椭圆 38"/>
                <p:cNvSpPr>
                  <a:spLocks noChangeArrowheads="1"/>
                </p:cNvSpPr>
                <p:nvPr/>
              </p:nvSpPr>
              <p:spPr bwMode="auto">
                <a:xfrm>
                  <a:off x="0" y="0"/>
                  <a:ext cx="1203960" cy="1051560"/>
                </a:xfrm>
                <a:prstGeom prst="ellipse">
                  <a:avLst/>
                </a:prstGeom>
                <a:solidFill>
                  <a:srgbClr val="0070C0"/>
                </a:solidFill>
                <a:ln w="38100">
                  <a:solidFill>
                    <a:schemeClr val="bg1"/>
                  </a:solidFill>
                  <a:bevel/>
                  <a:headEnd/>
                  <a:tailEnd/>
                </a:ln>
              </p:spPr>
              <p:txBody>
                <a:bodyPr anchor="ctr"/>
                <a:lstStyle/>
                <a:p>
                  <a:pPr algn="ctr"/>
                  <a:endParaRPr lang="zh-CN" altLang="en-US" sz="2100">
                    <a:solidFill>
                      <a:schemeClr val="bg1"/>
                    </a:solidFill>
                    <a:latin typeface="Arial" charset="0"/>
                    <a:ea typeface="微软雅黑" pitchFamily="34" charset="-122"/>
                    <a:sym typeface="Arial" charset="0"/>
                  </a:endParaRPr>
                </a:p>
              </p:txBody>
            </p:sp>
            <p:sp>
              <p:nvSpPr>
                <p:cNvPr id="32777" name="文本框 73"/>
                <p:cNvSpPr>
                  <a:spLocks noChangeArrowheads="1"/>
                </p:cNvSpPr>
                <p:nvPr/>
              </p:nvSpPr>
              <p:spPr bwMode="auto">
                <a:xfrm>
                  <a:off x="181504" y="171839"/>
                  <a:ext cx="820724" cy="539409"/>
                </a:xfrm>
                <a:prstGeom prst="rect">
                  <a:avLst/>
                </a:prstGeom>
                <a:noFill/>
                <a:ln w="38100">
                  <a:noFill/>
                  <a:bevel/>
                  <a:headEnd/>
                  <a:tailEnd/>
                </a:ln>
              </p:spPr>
              <p:txBody>
                <a:bodyPr>
                  <a:spAutoFit/>
                </a:bodyPr>
                <a:lstStyle/>
                <a:p>
                  <a:pPr algn="ctr"/>
                  <a:endParaRPr lang="zh-CN" altLang="en-US" sz="1800" b="1" baseline="-3000">
                    <a:solidFill>
                      <a:schemeClr val="bg1"/>
                    </a:solidFill>
                    <a:latin typeface="等线" charset="0"/>
                    <a:ea typeface="微软雅黑" pitchFamily="34" charset="-122"/>
                    <a:sym typeface="Arial" charset="0"/>
                  </a:endParaRPr>
                </a:p>
              </p:txBody>
            </p:sp>
          </p:grpSp>
          <p:grpSp>
            <p:nvGrpSpPr>
              <p:cNvPr id="32778" name="组合 1"/>
              <p:cNvGrpSpPr>
                <a:grpSpLocks/>
              </p:cNvGrpSpPr>
              <p:nvPr/>
            </p:nvGrpSpPr>
            <p:grpSpPr bwMode="auto">
              <a:xfrm>
                <a:off x="131094" y="154113"/>
                <a:ext cx="277813" cy="231775"/>
                <a:chOff x="0" y="0"/>
                <a:chExt cx="277813" cy="231775"/>
              </a:xfrm>
            </p:grpSpPr>
            <p:sp>
              <p:nvSpPr>
                <p:cNvPr id="32779" name="Freeform 29"/>
                <p:cNvSpPr>
                  <a:spLocks noEditPoints="1" noChangeArrowheads="1"/>
                </p:cNvSpPr>
                <p:nvPr/>
              </p:nvSpPr>
              <p:spPr bwMode="auto">
                <a:xfrm>
                  <a:off x="0" y="0"/>
                  <a:ext cx="277813" cy="231775"/>
                </a:xfrm>
                <a:custGeom>
                  <a:avLst/>
                  <a:gdLst>
                    <a:gd name="T0" fmla="*/ 183 w 288"/>
                    <a:gd name="T1" fmla="*/ 240 h 240"/>
                    <a:gd name="T2" fmla="*/ 288 w 288"/>
                    <a:gd name="T3" fmla="*/ 210 h 240"/>
                    <a:gd name="T4" fmla="*/ 184 w 288"/>
                    <a:gd name="T5" fmla="*/ 139 h 240"/>
                    <a:gd name="T6" fmla="*/ 194 w 288"/>
                    <a:gd name="T7" fmla="*/ 110 h 240"/>
                    <a:gd name="T8" fmla="*/ 197 w 288"/>
                    <a:gd name="T9" fmla="*/ 92 h 240"/>
                    <a:gd name="T10" fmla="*/ 198 w 288"/>
                    <a:gd name="T11" fmla="*/ 54 h 240"/>
                    <a:gd name="T12" fmla="*/ 181 w 288"/>
                    <a:gd name="T13" fmla="*/ 11 h 240"/>
                    <a:gd name="T14" fmla="*/ 147 w 288"/>
                    <a:gd name="T15" fmla="*/ 0 h 240"/>
                    <a:gd name="T16" fmla="*/ 143 w 288"/>
                    <a:gd name="T17" fmla="*/ 0 h 240"/>
                    <a:gd name="T18" fmla="*/ 139 w 288"/>
                    <a:gd name="T19" fmla="*/ 0 h 240"/>
                    <a:gd name="T20" fmla="*/ 139 w 288"/>
                    <a:gd name="T21" fmla="*/ 0 h 240"/>
                    <a:gd name="T22" fmla="*/ 88 w 288"/>
                    <a:gd name="T23" fmla="*/ 47 h 240"/>
                    <a:gd name="T24" fmla="*/ 88 w 288"/>
                    <a:gd name="T25" fmla="*/ 86 h 240"/>
                    <a:gd name="T26" fmla="*/ 88 w 288"/>
                    <a:gd name="T27" fmla="*/ 93 h 240"/>
                    <a:gd name="T28" fmla="*/ 100 w 288"/>
                    <a:gd name="T29" fmla="*/ 134 h 240"/>
                    <a:gd name="T30" fmla="*/ 36 w 288"/>
                    <a:gd name="T31" fmla="*/ 177 h 240"/>
                    <a:gd name="T32" fmla="*/ 0 w 288"/>
                    <a:gd name="T33" fmla="*/ 240 h 240"/>
                    <a:gd name="T34" fmla="*/ 143 w 288"/>
                    <a:gd name="T35" fmla="*/ 204 h 240"/>
                    <a:gd name="T36" fmla="*/ 89 w 288"/>
                    <a:gd name="T37" fmla="*/ 93 h 240"/>
                    <a:gd name="T38" fmla="*/ 96 w 288"/>
                    <a:gd name="T39" fmla="*/ 42 h 240"/>
                    <a:gd name="T40" fmla="*/ 131 w 288"/>
                    <a:gd name="T41" fmla="*/ 48 h 240"/>
                    <a:gd name="T42" fmla="*/ 142 w 288"/>
                    <a:gd name="T43" fmla="*/ 50 h 240"/>
                    <a:gd name="T44" fmla="*/ 152 w 288"/>
                    <a:gd name="T45" fmla="*/ 50 h 240"/>
                    <a:gd name="T46" fmla="*/ 158 w 288"/>
                    <a:gd name="T47" fmla="*/ 10 h 240"/>
                    <a:gd name="T48" fmla="*/ 190 w 288"/>
                    <a:gd name="T49" fmla="*/ 80 h 240"/>
                    <a:gd name="T50" fmla="*/ 195 w 288"/>
                    <a:gd name="T51" fmla="*/ 103 h 240"/>
                    <a:gd name="T52" fmla="*/ 164 w 288"/>
                    <a:gd name="T53" fmla="*/ 154 h 240"/>
                    <a:gd name="T54" fmla="*/ 126 w 288"/>
                    <a:gd name="T55" fmla="*/ 149 h 240"/>
                    <a:gd name="T56" fmla="*/ 116 w 288"/>
                    <a:gd name="T57" fmla="*/ 149 h 240"/>
                    <a:gd name="T58" fmla="*/ 115 w 288"/>
                    <a:gd name="T59" fmla="*/ 155 h 240"/>
                    <a:gd name="T60" fmla="*/ 121 w 288"/>
                    <a:gd name="T61" fmla="*/ 159 h 240"/>
                    <a:gd name="T62" fmla="*/ 158 w 288"/>
                    <a:gd name="T63" fmla="*/ 153 h 240"/>
                    <a:gd name="T64" fmla="*/ 170 w 288"/>
                    <a:gd name="T65" fmla="*/ 153 h 240"/>
                    <a:gd name="T66" fmla="*/ 175 w 288"/>
                    <a:gd name="T67" fmla="*/ 161 h 240"/>
                    <a:gd name="T68" fmla="*/ 160 w 288"/>
                    <a:gd name="T69" fmla="*/ 164 h 240"/>
                    <a:gd name="T70" fmla="*/ 148 w 288"/>
                    <a:gd name="T71" fmla="*/ 162 h 240"/>
                    <a:gd name="T72" fmla="*/ 136 w 288"/>
                    <a:gd name="T73" fmla="*/ 164 h 240"/>
                    <a:gd name="T74" fmla="*/ 119 w 288"/>
                    <a:gd name="T75" fmla="*/ 170 h 240"/>
                    <a:gd name="T76" fmla="*/ 115 w 288"/>
                    <a:gd name="T77" fmla="*/ 155 h 24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88"/>
                    <a:gd name="T118" fmla="*/ 0 h 240"/>
                    <a:gd name="T119" fmla="*/ 288 w 288"/>
                    <a:gd name="T120" fmla="*/ 240 h 24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88" h="240">
                      <a:moveTo>
                        <a:pt x="143" y="204"/>
                      </a:moveTo>
                      <a:cubicBezTo>
                        <a:pt x="164" y="204"/>
                        <a:pt x="181" y="220"/>
                        <a:pt x="183" y="240"/>
                      </a:cubicBezTo>
                      <a:cubicBezTo>
                        <a:pt x="288" y="240"/>
                        <a:pt x="288" y="240"/>
                        <a:pt x="288" y="240"/>
                      </a:cubicBezTo>
                      <a:cubicBezTo>
                        <a:pt x="288" y="210"/>
                        <a:pt x="288" y="210"/>
                        <a:pt x="288" y="210"/>
                      </a:cubicBezTo>
                      <a:cubicBezTo>
                        <a:pt x="288" y="210"/>
                        <a:pt x="288" y="193"/>
                        <a:pt x="252" y="177"/>
                      </a:cubicBezTo>
                      <a:cubicBezTo>
                        <a:pt x="237" y="170"/>
                        <a:pt x="215" y="150"/>
                        <a:pt x="184" y="139"/>
                      </a:cubicBezTo>
                      <a:cubicBezTo>
                        <a:pt x="185" y="136"/>
                        <a:pt x="186" y="133"/>
                        <a:pt x="187" y="130"/>
                      </a:cubicBezTo>
                      <a:cubicBezTo>
                        <a:pt x="189" y="124"/>
                        <a:pt x="192" y="117"/>
                        <a:pt x="194" y="110"/>
                      </a:cubicBezTo>
                      <a:cubicBezTo>
                        <a:pt x="196" y="105"/>
                        <a:pt x="197" y="100"/>
                        <a:pt x="198" y="93"/>
                      </a:cubicBezTo>
                      <a:cubicBezTo>
                        <a:pt x="198" y="93"/>
                        <a:pt x="197" y="93"/>
                        <a:pt x="197" y="92"/>
                      </a:cubicBezTo>
                      <a:cubicBezTo>
                        <a:pt x="197" y="89"/>
                        <a:pt x="197" y="86"/>
                        <a:pt x="197" y="84"/>
                      </a:cubicBezTo>
                      <a:cubicBezTo>
                        <a:pt x="197" y="71"/>
                        <a:pt x="198" y="62"/>
                        <a:pt x="198" y="54"/>
                      </a:cubicBezTo>
                      <a:cubicBezTo>
                        <a:pt x="198" y="51"/>
                        <a:pt x="198" y="49"/>
                        <a:pt x="198" y="47"/>
                      </a:cubicBezTo>
                      <a:cubicBezTo>
                        <a:pt x="196" y="31"/>
                        <a:pt x="190" y="19"/>
                        <a:pt x="181" y="11"/>
                      </a:cubicBezTo>
                      <a:cubicBezTo>
                        <a:pt x="172" y="4"/>
                        <a:pt x="160" y="1"/>
                        <a:pt x="147" y="0"/>
                      </a:cubicBezTo>
                      <a:cubicBezTo>
                        <a:pt x="147" y="0"/>
                        <a:pt x="147" y="0"/>
                        <a:pt x="147" y="0"/>
                      </a:cubicBezTo>
                      <a:cubicBezTo>
                        <a:pt x="143" y="0"/>
                        <a:pt x="143" y="0"/>
                        <a:pt x="143" y="0"/>
                      </a:cubicBezTo>
                      <a:cubicBezTo>
                        <a:pt x="143" y="0"/>
                        <a:pt x="143" y="0"/>
                        <a:pt x="143" y="0"/>
                      </a:cubicBezTo>
                      <a:cubicBezTo>
                        <a:pt x="143" y="0"/>
                        <a:pt x="143" y="0"/>
                        <a:pt x="143" y="0"/>
                      </a:cubicBezTo>
                      <a:cubicBezTo>
                        <a:pt x="139" y="0"/>
                        <a:pt x="139" y="0"/>
                        <a:pt x="139" y="0"/>
                      </a:cubicBezTo>
                      <a:cubicBezTo>
                        <a:pt x="139" y="0"/>
                        <a:pt x="139" y="0"/>
                        <a:pt x="139" y="0"/>
                      </a:cubicBezTo>
                      <a:cubicBezTo>
                        <a:pt x="139" y="0"/>
                        <a:pt x="139" y="0"/>
                        <a:pt x="139" y="0"/>
                      </a:cubicBezTo>
                      <a:cubicBezTo>
                        <a:pt x="125" y="1"/>
                        <a:pt x="114" y="4"/>
                        <a:pt x="105" y="11"/>
                      </a:cubicBezTo>
                      <a:cubicBezTo>
                        <a:pt x="95" y="19"/>
                        <a:pt x="89" y="31"/>
                        <a:pt x="88" y="47"/>
                      </a:cubicBezTo>
                      <a:cubicBezTo>
                        <a:pt x="87" y="48"/>
                        <a:pt x="87" y="50"/>
                        <a:pt x="87" y="52"/>
                      </a:cubicBezTo>
                      <a:cubicBezTo>
                        <a:pt x="87" y="61"/>
                        <a:pt x="88" y="71"/>
                        <a:pt x="88" y="86"/>
                      </a:cubicBezTo>
                      <a:cubicBezTo>
                        <a:pt x="88" y="88"/>
                        <a:pt x="88" y="90"/>
                        <a:pt x="88" y="93"/>
                      </a:cubicBezTo>
                      <a:cubicBezTo>
                        <a:pt x="88" y="93"/>
                        <a:pt x="88" y="93"/>
                        <a:pt x="88" y="93"/>
                      </a:cubicBezTo>
                      <a:cubicBezTo>
                        <a:pt x="88" y="108"/>
                        <a:pt x="96" y="120"/>
                        <a:pt x="99" y="131"/>
                      </a:cubicBezTo>
                      <a:cubicBezTo>
                        <a:pt x="99" y="132"/>
                        <a:pt x="100" y="133"/>
                        <a:pt x="100" y="134"/>
                      </a:cubicBezTo>
                      <a:cubicBezTo>
                        <a:pt x="101" y="136"/>
                        <a:pt x="101" y="138"/>
                        <a:pt x="102" y="140"/>
                      </a:cubicBezTo>
                      <a:cubicBezTo>
                        <a:pt x="72" y="151"/>
                        <a:pt x="51" y="170"/>
                        <a:pt x="36" y="177"/>
                      </a:cubicBezTo>
                      <a:cubicBezTo>
                        <a:pt x="0" y="193"/>
                        <a:pt x="0" y="210"/>
                        <a:pt x="0" y="210"/>
                      </a:cubicBezTo>
                      <a:cubicBezTo>
                        <a:pt x="0" y="240"/>
                        <a:pt x="0" y="240"/>
                        <a:pt x="0" y="240"/>
                      </a:cubicBezTo>
                      <a:cubicBezTo>
                        <a:pt x="103" y="240"/>
                        <a:pt x="103" y="240"/>
                        <a:pt x="103" y="240"/>
                      </a:cubicBezTo>
                      <a:cubicBezTo>
                        <a:pt x="105" y="220"/>
                        <a:pt x="123" y="204"/>
                        <a:pt x="143" y="204"/>
                      </a:cubicBezTo>
                      <a:close/>
                      <a:moveTo>
                        <a:pt x="90" y="103"/>
                      </a:moveTo>
                      <a:cubicBezTo>
                        <a:pt x="90" y="100"/>
                        <a:pt x="89" y="97"/>
                        <a:pt x="89" y="93"/>
                      </a:cubicBezTo>
                      <a:cubicBezTo>
                        <a:pt x="95" y="80"/>
                        <a:pt x="95" y="80"/>
                        <a:pt x="95" y="80"/>
                      </a:cubicBezTo>
                      <a:cubicBezTo>
                        <a:pt x="96" y="42"/>
                        <a:pt x="96" y="42"/>
                        <a:pt x="96" y="42"/>
                      </a:cubicBezTo>
                      <a:cubicBezTo>
                        <a:pt x="101" y="14"/>
                        <a:pt x="127" y="10"/>
                        <a:pt x="127" y="10"/>
                      </a:cubicBezTo>
                      <a:cubicBezTo>
                        <a:pt x="131" y="48"/>
                        <a:pt x="131" y="48"/>
                        <a:pt x="131" y="48"/>
                      </a:cubicBezTo>
                      <a:cubicBezTo>
                        <a:pt x="131" y="48"/>
                        <a:pt x="131" y="50"/>
                        <a:pt x="133" y="50"/>
                      </a:cubicBezTo>
                      <a:cubicBezTo>
                        <a:pt x="134" y="50"/>
                        <a:pt x="140" y="50"/>
                        <a:pt x="142" y="50"/>
                      </a:cubicBezTo>
                      <a:cubicBezTo>
                        <a:pt x="142" y="50"/>
                        <a:pt x="143" y="50"/>
                        <a:pt x="143" y="50"/>
                      </a:cubicBezTo>
                      <a:cubicBezTo>
                        <a:pt x="146" y="50"/>
                        <a:pt x="151" y="50"/>
                        <a:pt x="152" y="50"/>
                      </a:cubicBezTo>
                      <a:cubicBezTo>
                        <a:pt x="154" y="50"/>
                        <a:pt x="154" y="48"/>
                        <a:pt x="154" y="48"/>
                      </a:cubicBezTo>
                      <a:cubicBezTo>
                        <a:pt x="158" y="10"/>
                        <a:pt x="158" y="10"/>
                        <a:pt x="158" y="10"/>
                      </a:cubicBezTo>
                      <a:cubicBezTo>
                        <a:pt x="158" y="10"/>
                        <a:pt x="184" y="14"/>
                        <a:pt x="189" y="42"/>
                      </a:cubicBezTo>
                      <a:cubicBezTo>
                        <a:pt x="190" y="80"/>
                        <a:pt x="190" y="80"/>
                        <a:pt x="190" y="80"/>
                      </a:cubicBezTo>
                      <a:cubicBezTo>
                        <a:pt x="196" y="93"/>
                        <a:pt x="196" y="93"/>
                        <a:pt x="196" y="93"/>
                      </a:cubicBezTo>
                      <a:cubicBezTo>
                        <a:pt x="196" y="97"/>
                        <a:pt x="196" y="100"/>
                        <a:pt x="195" y="103"/>
                      </a:cubicBezTo>
                      <a:cubicBezTo>
                        <a:pt x="188" y="119"/>
                        <a:pt x="172" y="136"/>
                        <a:pt x="170" y="149"/>
                      </a:cubicBezTo>
                      <a:cubicBezTo>
                        <a:pt x="164" y="154"/>
                        <a:pt x="164" y="154"/>
                        <a:pt x="164" y="154"/>
                      </a:cubicBezTo>
                      <a:cubicBezTo>
                        <a:pt x="160" y="149"/>
                        <a:pt x="160" y="149"/>
                        <a:pt x="160" y="149"/>
                      </a:cubicBezTo>
                      <a:cubicBezTo>
                        <a:pt x="126" y="149"/>
                        <a:pt x="126" y="149"/>
                        <a:pt x="126" y="149"/>
                      </a:cubicBezTo>
                      <a:cubicBezTo>
                        <a:pt x="121" y="154"/>
                        <a:pt x="121" y="154"/>
                        <a:pt x="121" y="154"/>
                      </a:cubicBezTo>
                      <a:cubicBezTo>
                        <a:pt x="116" y="149"/>
                        <a:pt x="116" y="149"/>
                        <a:pt x="116" y="149"/>
                      </a:cubicBezTo>
                      <a:cubicBezTo>
                        <a:pt x="114" y="136"/>
                        <a:pt x="97" y="119"/>
                        <a:pt x="90" y="103"/>
                      </a:cubicBezTo>
                      <a:close/>
                      <a:moveTo>
                        <a:pt x="115" y="155"/>
                      </a:moveTo>
                      <a:cubicBezTo>
                        <a:pt x="115" y="155"/>
                        <a:pt x="115" y="154"/>
                        <a:pt x="115" y="153"/>
                      </a:cubicBezTo>
                      <a:cubicBezTo>
                        <a:pt x="121" y="159"/>
                        <a:pt x="121" y="159"/>
                        <a:pt x="121" y="159"/>
                      </a:cubicBezTo>
                      <a:cubicBezTo>
                        <a:pt x="127" y="153"/>
                        <a:pt x="127" y="153"/>
                        <a:pt x="127" y="153"/>
                      </a:cubicBezTo>
                      <a:cubicBezTo>
                        <a:pt x="158" y="153"/>
                        <a:pt x="158" y="153"/>
                        <a:pt x="158" y="153"/>
                      </a:cubicBezTo>
                      <a:cubicBezTo>
                        <a:pt x="164" y="159"/>
                        <a:pt x="164" y="159"/>
                        <a:pt x="164" y="159"/>
                      </a:cubicBezTo>
                      <a:cubicBezTo>
                        <a:pt x="170" y="153"/>
                        <a:pt x="170" y="153"/>
                        <a:pt x="170" y="153"/>
                      </a:cubicBezTo>
                      <a:cubicBezTo>
                        <a:pt x="170" y="154"/>
                        <a:pt x="171" y="155"/>
                        <a:pt x="171" y="155"/>
                      </a:cubicBezTo>
                      <a:cubicBezTo>
                        <a:pt x="172" y="157"/>
                        <a:pt x="174" y="160"/>
                        <a:pt x="175" y="161"/>
                      </a:cubicBezTo>
                      <a:cubicBezTo>
                        <a:pt x="172" y="165"/>
                        <a:pt x="170" y="168"/>
                        <a:pt x="167" y="170"/>
                      </a:cubicBezTo>
                      <a:cubicBezTo>
                        <a:pt x="160" y="164"/>
                        <a:pt x="160" y="164"/>
                        <a:pt x="160" y="164"/>
                      </a:cubicBezTo>
                      <a:cubicBezTo>
                        <a:pt x="150" y="164"/>
                        <a:pt x="150" y="164"/>
                        <a:pt x="150" y="164"/>
                      </a:cubicBezTo>
                      <a:cubicBezTo>
                        <a:pt x="148" y="162"/>
                        <a:pt x="148" y="162"/>
                        <a:pt x="148" y="162"/>
                      </a:cubicBezTo>
                      <a:cubicBezTo>
                        <a:pt x="137" y="162"/>
                        <a:pt x="137" y="162"/>
                        <a:pt x="137" y="162"/>
                      </a:cubicBezTo>
                      <a:cubicBezTo>
                        <a:pt x="136" y="164"/>
                        <a:pt x="136" y="164"/>
                        <a:pt x="136" y="164"/>
                      </a:cubicBezTo>
                      <a:cubicBezTo>
                        <a:pt x="126" y="164"/>
                        <a:pt x="126" y="164"/>
                        <a:pt x="126" y="164"/>
                      </a:cubicBezTo>
                      <a:cubicBezTo>
                        <a:pt x="119" y="170"/>
                        <a:pt x="119" y="170"/>
                        <a:pt x="119" y="170"/>
                      </a:cubicBezTo>
                      <a:cubicBezTo>
                        <a:pt x="116" y="168"/>
                        <a:pt x="113" y="165"/>
                        <a:pt x="111" y="161"/>
                      </a:cubicBezTo>
                      <a:cubicBezTo>
                        <a:pt x="112" y="160"/>
                        <a:pt x="113" y="157"/>
                        <a:pt x="115" y="155"/>
                      </a:cubicBezTo>
                      <a:close/>
                    </a:path>
                  </a:pathLst>
                </a:custGeom>
                <a:solidFill>
                  <a:schemeClr val="bg1"/>
                </a:solidFill>
                <a:ln w="9525">
                  <a:noFill/>
                  <a:bevel/>
                  <a:headEnd/>
                  <a:tailEnd/>
                </a:ln>
              </p:spPr>
              <p:txBody>
                <a:bodyPr/>
                <a:lstStyle/>
                <a:p>
                  <a:endParaRPr lang="zh-CN" altLang="en-US" sz="1800">
                    <a:solidFill>
                      <a:srgbClr val="000000"/>
                    </a:solidFill>
                    <a:latin typeface="等线" charset="0"/>
                  </a:endParaRPr>
                </a:p>
              </p:txBody>
            </p:sp>
            <p:sp>
              <p:nvSpPr>
                <p:cNvPr id="32780" name="Freeform 30"/>
                <p:cNvSpPr>
                  <a:spLocks noChangeArrowheads="1"/>
                </p:cNvSpPr>
                <p:nvPr/>
              </p:nvSpPr>
              <p:spPr bwMode="auto">
                <a:xfrm>
                  <a:off x="146050" y="84138"/>
                  <a:ext cx="30163" cy="11113"/>
                </a:xfrm>
                <a:custGeom>
                  <a:avLst/>
                  <a:gdLst>
                    <a:gd name="T0" fmla="*/ 31 w 31"/>
                    <a:gd name="T1" fmla="*/ 5 h 11"/>
                    <a:gd name="T2" fmla="*/ 29 w 31"/>
                    <a:gd name="T3" fmla="*/ 0 h 11"/>
                    <a:gd name="T4" fmla="*/ 0 w 31"/>
                    <a:gd name="T5" fmla="*/ 6 h 11"/>
                    <a:gd name="T6" fmla="*/ 2 w 31"/>
                    <a:gd name="T7" fmla="*/ 10 h 11"/>
                    <a:gd name="T8" fmla="*/ 31 w 31"/>
                    <a:gd name="T9" fmla="*/ 5 h 11"/>
                    <a:gd name="T10" fmla="*/ 0 60000 65536"/>
                    <a:gd name="T11" fmla="*/ 0 60000 65536"/>
                    <a:gd name="T12" fmla="*/ 0 60000 65536"/>
                    <a:gd name="T13" fmla="*/ 0 60000 65536"/>
                    <a:gd name="T14" fmla="*/ 0 60000 65536"/>
                    <a:gd name="T15" fmla="*/ 0 w 31"/>
                    <a:gd name="T16" fmla="*/ 0 h 11"/>
                    <a:gd name="T17" fmla="*/ 31 w 31"/>
                    <a:gd name="T18" fmla="*/ 11 h 11"/>
                  </a:gdLst>
                  <a:ahLst/>
                  <a:cxnLst>
                    <a:cxn ang="T10">
                      <a:pos x="T0" y="T1"/>
                    </a:cxn>
                    <a:cxn ang="T11">
                      <a:pos x="T2" y="T3"/>
                    </a:cxn>
                    <a:cxn ang="T12">
                      <a:pos x="T4" y="T5"/>
                    </a:cxn>
                    <a:cxn ang="T13">
                      <a:pos x="T6" y="T7"/>
                    </a:cxn>
                    <a:cxn ang="T14">
                      <a:pos x="T8" y="T9"/>
                    </a:cxn>
                  </a:cxnLst>
                  <a:rect l="T15" t="T16" r="T17" b="T18"/>
                  <a:pathLst>
                    <a:path w="31" h="11">
                      <a:moveTo>
                        <a:pt x="31" y="5"/>
                      </a:moveTo>
                      <a:cubicBezTo>
                        <a:pt x="29" y="0"/>
                        <a:pt x="29" y="0"/>
                        <a:pt x="29" y="0"/>
                      </a:cubicBezTo>
                      <a:cubicBezTo>
                        <a:pt x="29" y="0"/>
                        <a:pt x="20" y="5"/>
                        <a:pt x="0" y="6"/>
                      </a:cubicBezTo>
                      <a:cubicBezTo>
                        <a:pt x="2" y="10"/>
                        <a:pt x="2" y="10"/>
                        <a:pt x="2" y="10"/>
                      </a:cubicBezTo>
                      <a:cubicBezTo>
                        <a:pt x="2" y="10"/>
                        <a:pt x="26" y="11"/>
                        <a:pt x="31" y="5"/>
                      </a:cubicBezTo>
                      <a:close/>
                    </a:path>
                  </a:pathLst>
                </a:custGeom>
                <a:solidFill>
                  <a:srgbClr val="663A77"/>
                </a:solidFill>
                <a:ln w="9525">
                  <a:noFill/>
                  <a:bevel/>
                  <a:headEnd/>
                  <a:tailEnd/>
                </a:ln>
              </p:spPr>
              <p:txBody>
                <a:bodyPr/>
                <a:lstStyle/>
                <a:p>
                  <a:endParaRPr lang="zh-CN" altLang="en-US" sz="1800">
                    <a:solidFill>
                      <a:srgbClr val="000000"/>
                    </a:solidFill>
                    <a:latin typeface="等线" charset="0"/>
                  </a:endParaRPr>
                </a:p>
              </p:txBody>
            </p:sp>
            <p:sp>
              <p:nvSpPr>
                <p:cNvPr id="32781" name="Freeform 31"/>
                <p:cNvSpPr>
                  <a:spLocks noChangeArrowheads="1"/>
                </p:cNvSpPr>
                <p:nvPr/>
              </p:nvSpPr>
              <p:spPr bwMode="auto">
                <a:xfrm>
                  <a:off x="98425" y="84138"/>
                  <a:ext cx="30163" cy="11113"/>
                </a:xfrm>
                <a:custGeom>
                  <a:avLst/>
                  <a:gdLst>
                    <a:gd name="T0" fmla="*/ 28 w 30"/>
                    <a:gd name="T1" fmla="*/ 10 h 11"/>
                    <a:gd name="T2" fmla="*/ 30 w 30"/>
                    <a:gd name="T3" fmla="*/ 6 h 11"/>
                    <a:gd name="T4" fmla="*/ 2 w 30"/>
                    <a:gd name="T5" fmla="*/ 0 h 11"/>
                    <a:gd name="T6" fmla="*/ 0 w 30"/>
                    <a:gd name="T7" fmla="*/ 5 h 11"/>
                    <a:gd name="T8" fmla="*/ 28 w 30"/>
                    <a:gd name="T9" fmla="*/ 10 h 11"/>
                    <a:gd name="T10" fmla="*/ 0 60000 65536"/>
                    <a:gd name="T11" fmla="*/ 0 60000 65536"/>
                    <a:gd name="T12" fmla="*/ 0 60000 65536"/>
                    <a:gd name="T13" fmla="*/ 0 60000 65536"/>
                    <a:gd name="T14" fmla="*/ 0 60000 65536"/>
                    <a:gd name="T15" fmla="*/ 0 w 30"/>
                    <a:gd name="T16" fmla="*/ 0 h 11"/>
                    <a:gd name="T17" fmla="*/ 30 w 30"/>
                    <a:gd name="T18" fmla="*/ 11 h 11"/>
                  </a:gdLst>
                  <a:ahLst/>
                  <a:cxnLst>
                    <a:cxn ang="T10">
                      <a:pos x="T0" y="T1"/>
                    </a:cxn>
                    <a:cxn ang="T11">
                      <a:pos x="T2" y="T3"/>
                    </a:cxn>
                    <a:cxn ang="T12">
                      <a:pos x="T4" y="T5"/>
                    </a:cxn>
                    <a:cxn ang="T13">
                      <a:pos x="T6" y="T7"/>
                    </a:cxn>
                    <a:cxn ang="T14">
                      <a:pos x="T8" y="T9"/>
                    </a:cxn>
                  </a:cxnLst>
                  <a:rect l="T15" t="T16" r="T17" b="T18"/>
                  <a:pathLst>
                    <a:path w="30" h="11">
                      <a:moveTo>
                        <a:pt x="28" y="10"/>
                      </a:moveTo>
                      <a:cubicBezTo>
                        <a:pt x="30" y="6"/>
                        <a:pt x="30" y="6"/>
                        <a:pt x="30" y="6"/>
                      </a:cubicBezTo>
                      <a:cubicBezTo>
                        <a:pt x="11" y="5"/>
                        <a:pt x="2" y="0"/>
                        <a:pt x="2" y="0"/>
                      </a:cubicBezTo>
                      <a:cubicBezTo>
                        <a:pt x="0" y="5"/>
                        <a:pt x="0" y="5"/>
                        <a:pt x="0" y="5"/>
                      </a:cubicBezTo>
                      <a:cubicBezTo>
                        <a:pt x="5" y="11"/>
                        <a:pt x="28" y="10"/>
                        <a:pt x="28" y="10"/>
                      </a:cubicBezTo>
                      <a:close/>
                    </a:path>
                  </a:pathLst>
                </a:custGeom>
                <a:solidFill>
                  <a:srgbClr val="663A77"/>
                </a:solidFill>
                <a:ln w="9525">
                  <a:noFill/>
                  <a:bevel/>
                  <a:headEnd/>
                  <a:tailEnd/>
                </a:ln>
              </p:spPr>
              <p:txBody>
                <a:bodyPr/>
                <a:lstStyle/>
                <a:p>
                  <a:endParaRPr lang="zh-CN" altLang="en-US" sz="1800">
                    <a:solidFill>
                      <a:srgbClr val="000000"/>
                    </a:solidFill>
                    <a:latin typeface="等线" charset="0"/>
                  </a:endParaRPr>
                </a:p>
              </p:txBody>
            </p:sp>
            <p:sp>
              <p:nvSpPr>
                <p:cNvPr id="32782" name="Freeform 32"/>
                <p:cNvSpPr>
                  <a:spLocks noChangeArrowheads="1"/>
                </p:cNvSpPr>
                <p:nvPr/>
              </p:nvSpPr>
              <p:spPr bwMode="auto">
                <a:xfrm>
                  <a:off x="104775" y="203200"/>
                  <a:ext cx="66675" cy="28575"/>
                </a:xfrm>
                <a:custGeom>
                  <a:avLst/>
                  <a:gdLst>
                    <a:gd name="T0" fmla="*/ 34 w 68"/>
                    <a:gd name="T1" fmla="*/ 8 h 30"/>
                    <a:gd name="T2" fmla="*/ 60 w 68"/>
                    <a:gd name="T3" fmla="*/ 30 h 30"/>
                    <a:gd name="T4" fmla="*/ 68 w 68"/>
                    <a:gd name="T5" fmla="*/ 30 h 30"/>
                    <a:gd name="T6" fmla="*/ 34 w 68"/>
                    <a:gd name="T7" fmla="*/ 0 h 30"/>
                    <a:gd name="T8" fmla="*/ 0 w 68"/>
                    <a:gd name="T9" fmla="*/ 30 h 30"/>
                    <a:gd name="T10" fmla="*/ 9 w 68"/>
                    <a:gd name="T11" fmla="*/ 30 h 30"/>
                    <a:gd name="T12" fmla="*/ 34 w 68"/>
                    <a:gd name="T13" fmla="*/ 8 h 30"/>
                    <a:gd name="T14" fmla="*/ 0 60000 65536"/>
                    <a:gd name="T15" fmla="*/ 0 60000 65536"/>
                    <a:gd name="T16" fmla="*/ 0 60000 65536"/>
                    <a:gd name="T17" fmla="*/ 0 60000 65536"/>
                    <a:gd name="T18" fmla="*/ 0 60000 65536"/>
                    <a:gd name="T19" fmla="*/ 0 60000 65536"/>
                    <a:gd name="T20" fmla="*/ 0 60000 65536"/>
                    <a:gd name="T21" fmla="*/ 0 w 68"/>
                    <a:gd name="T22" fmla="*/ 0 h 30"/>
                    <a:gd name="T23" fmla="*/ 68 w 68"/>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30">
                      <a:moveTo>
                        <a:pt x="34" y="8"/>
                      </a:moveTo>
                      <a:cubicBezTo>
                        <a:pt x="47" y="8"/>
                        <a:pt x="58" y="18"/>
                        <a:pt x="60" y="30"/>
                      </a:cubicBezTo>
                      <a:cubicBezTo>
                        <a:pt x="68" y="30"/>
                        <a:pt x="68" y="30"/>
                        <a:pt x="68" y="30"/>
                      </a:cubicBezTo>
                      <a:cubicBezTo>
                        <a:pt x="66" y="13"/>
                        <a:pt x="52" y="0"/>
                        <a:pt x="34" y="0"/>
                      </a:cubicBezTo>
                      <a:cubicBezTo>
                        <a:pt x="17" y="0"/>
                        <a:pt x="2" y="13"/>
                        <a:pt x="0" y="30"/>
                      </a:cubicBezTo>
                      <a:cubicBezTo>
                        <a:pt x="9" y="30"/>
                        <a:pt x="9" y="30"/>
                        <a:pt x="9" y="30"/>
                      </a:cubicBezTo>
                      <a:cubicBezTo>
                        <a:pt x="11" y="18"/>
                        <a:pt x="21" y="8"/>
                        <a:pt x="34" y="8"/>
                      </a:cubicBezTo>
                      <a:close/>
                    </a:path>
                  </a:pathLst>
                </a:custGeom>
                <a:solidFill>
                  <a:srgbClr val="663A77"/>
                </a:solidFill>
                <a:ln w="9525">
                  <a:noFill/>
                  <a:bevel/>
                  <a:headEnd/>
                  <a:tailEnd/>
                </a:ln>
              </p:spPr>
              <p:txBody>
                <a:bodyPr/>
                <a:lstStyle/>
                <a:p>
                  <a:endParaRPr lang="zh-CN" altLang="en-US" sz="1800">
                    <a:solidFill>
                      <a:srgbClr val="000000"/>
                    </a:solidFill>
                    <a:latin typeface="等线" charset="0"/>
                  </a:endParaRPr>
                </a:p>
              </p:txBody>
            </p:sp>
          </p:grpSp>
        </p:grpSp>
      </p:grpSp>
      <p:grpSp>
        <p:nvGrpSpPr>
          <p:cNvPr id="32783" name="Group 44"/>
          <p:cNvGrpSpPr>
            <a:grpSpLocks/>
          </p:cNvGrpSpPr>
          <p:nvPr/>
        </p:nvGrpSpPr>
        <p:grpSpPr bwMode="auto">
          <a:xfrm>
            <a:off x="2311400" y="3562350"/>
            <a:ext cx="8088313" cy="3046413"/>
            <a:chOff x="0" y="0"/>
            <a:chExt cx="5095" cy="1919"/>
          </a:xfrm>
        </p:grpSpPr>
        <p:sp>
          <p:nvSpPr>
            <p:cNvPr id="32784" name="TextBox 26"/>
            <p:cNvSpPr>
              <a:spLocks noChangeArrowheads="1"/>
            </p:cNvSpPr>
            <p:nvPr/>
          </p:nvSpPr>
          <p:spPr bwMode="auto">
            <a:xfrm>
              <a:off x="435" y="0"/>
              <a:ext cx="4660" cy="1919"/>
            </a:xfrm>
            <a:prstGeom prst="rect">
              <a:avLst/>
            </a:prstGeom>
            <a:noFill/>
            <a:ln w="9525">
              <a:noFill/>
              <a:miter lim="800000"/>
              <a:headEnd/>
              <a:tailEnd/>
            </a:ln>
          </p:spPr>
          <p:txBody>
            <a:bodyPr>
              <a:spAutoFit/>
            </a:bodyPr>
            <a:lstStyle/>
            <a:p>
              <a:pPr algn="ctr"/>
              <a:r>
                <a:rPr lang="zh-CN" altLang="en-US" sz="2400" b="1">
                  <a:solidFill>
                    <a:srgbClr val="000000"/>
                  </a:solidFill>
                  <a:latin typeface="微软雅黑 Light" charset="-122"/>
                  <a:ea typeface="微软雅黑 Light" charset="-122"/>
                  <a:sym typeface="微软雅黑 Light" charset="-122"/>
                </a:rPr>
                <a:t>非独生子女与兄弟姐妹分摊：每月</a:t>
              </a:r>
              <a:r>
                <a:rPr lang="en-US" sz="2400" b="1">
                  <a:solidFill>
                    <a:srgbClr val="000000"/>
                  </a:solidFill>
                  <a:latin typeface="微软雅黑 Light" charset="-122"/>
                  <a:ea typeface="微软雅黑 Light" charset="-122"/>
                  <a:sym typeface="微软雅黑 Light" charset="-122"/>
                </a:rPr>
                <a:t>2000</a:t>
              </a:r>
              <a:r>
                <a:rPr lang="zh-CN" altLang="en-US" sz="2400" b="1">
                  <a:solidFill>
                    <a:srgbClr val="000000"/>
                  </a:solidFill>
                  <a:latin typeface="微软雅黑 Light" charset="-122"/>
                  <a:ea typeface="微软雅黑 Light" charset="-122"/>
                  <a:sym typeface="微软雅黑 Light" charset="-122"/>
                </a:rPr>
                <a:t>元，</a:t>
              </a:r>
              <a:endParaRPr lang="en-US" sz="2400" b="1">
                <a:solidFill>
                  <a:srgbClr val="000000"/>
                </a:solidFill>
                <a:latin typeface="微软雅黑 Light" charset="-122"/>
                <a:ea typeface="微软雅黑 Light" charset="-122"/>
                <a:sym typeface="微软雅黑 Light" charset="-122"/>
              </a:endParaRPr>
            </a:p>
            <a:p>
              <a:pPr algn="ctr"/>
              <a:r>
                <a:rPr lang="zh-CN" altLang="en-US" sz="2400" b="1">
                  <a:solidFill>
                    <a:srgbClr val="FF0000"/>
                  </a:solidFill>
                  <a:latin typeface="微软雅黑 Light" charset="-122"/>
                  <a:ea typeface="微软雅黑 Light" charset="-122"/>
                  <a:sym typeface="微软雅黑 Light" charset="-122"/>
                </a:rPr>
                <a:t>但每人分摊额度不能超过每月</a:t>
              </a:r>
              <a:r>
                <a:rPr lang="en-US" sz="2400" b="1">
                  <a:solidFill>
                    <a:srgbClr val="FF0000"/>
                  </a:solidFill>
                  <a:latin typeface="微软雅黑 Light" charset="-122"/>
                  <a:ea typeface="微软雅黑 Light" charset="-122"/>
                  <a:sym typeface="微软雅黑 Light" charset="-122"/>
                </a:rPr>
                <a:t>1000</a:t>
              </a:r>
              <a:r>
                <a:rPr lang="zh-CN" altLang="en-US" sz="2400" b="1">
                  <a:solidFill>
                    <a:srgbClr val="FF0000"/>
                  </a:solidFill>
                  <a:latin typeface="微软雅黑 Light" charset="-122"/>
                  <a:ea typeface="微软雅黑 Light" charset="-122"/>
                  <a:sym typeface="微软雅黑 Light" charset="-122"/>
                </a:rPr>
                <a:t>元</a:t>
              </a:r>
              <a:endParaRPr lang="en-US" sz="2400" b="1">
                <a:solidFill>
                  <a:srgbClr val="FF0000"/>
                </a:solidFill>
                <a:latin typeface="微软雅黑 Light" charset="-122"/>
                <a:ea typeface="微软雅黑 Light" charset="-122"/>
                <a:sym typeface="微软雅黑 Light" charset="-122"/>
              </a:endParaRPr>
            </a:p>
            <a:p>
              <a:pPr algn="ctr"/>
              <a:endParaRPr lang="zh-CN" altLang="en-US" sz="2400" b="1">
                <a:solidFill>
                  <a:srgbClr val="FF0000"/>
                </a:solidFill>
                <a:latin typeface="微软雅黑 Light" charset="-122"/>
                <a:ea typeface="微软雅黑 Light" charset="-122"/>
                <a:sym typeface="微软雅黑 Light" charset="-122"/>
              </a:endParaRPr>
            </a:p>
            <a:p>
              <a:pPr algn="ctr"/>
              <a:r>
                <a:rPr lang="zh-CN" altLang="en-US" sz="2400" b="1">
                  <a:solidFill>
                    <a:srgbClr val="000000"/>
                  </a:solidFill>
                  <a:latin typeface="微软雅黑 Light" charset="-122"/>
                  <a:ea typeface="微软雅黑 Light" charset="-122"/>
                  <a:sym typeface="微软雅黑 Light" charset="-122"/>
                </a:rPr>
                <a:t>三种分摊方式：一是平均摊；二是约定摊；三是老人指定摊。约定摊和指定摊需要签订书面协议，指定摊效力优先于约定摊。</a:t>
              </a:r>
              <a:endParaRPr lang="en-US" sz="2400" b="1">
                <a:solidFill>
                  <a:srgbClr val="000000"/>
                </a:solidFill>
                <a:latin typeface="微软雅黑 Light" charset="-122"/>
                <a:ea typeface="微软雅黑 Light" charset="-122"/>
                <a:sym typeface="微软雅黑 Light" charset="-122"/>
              </a:endParaRPr>
            </a:p>
            <a:p>
              <a:pPr algn="ctr"/>
              <a:endParaRPr lang="zh-CN" altLang="en-US" sz="2400" b="1">
                <a:solidFill>
                  <a:srgbClr val="000000"/>
                </a:solidFill>
                <a:latin typeface="微软雅黑 Light" charset="-122"/>
                <a:ea typeface="微软雅黑 Light" charset="-122"/>
                <a:sym typeface="微软雅黑 Light" charset="-122"/>
              </a:endParaRPr>
            </a:p>
            <a:p>
              <a:pPr algn="ctr"/>
              <a:endParaRPr lang="zh-CN" altLang="en-US" sz="2400" b="1">
                <a:solidFill>
                  <a:srgbClr val="000000"/>
                </a:solidFill>
                <a:latin typeface="微软雅黑 Light" charset="-122"/>
                <a:ea typeface="微软雅黑 Light" charset="-122"/>
                <a:sym typeface="微软雅黑 Light" charset="-122"/>
              </a:endParaRPr>
            </a:p>
          </p:txBody>
        </p:sp>
        <p:grpSp>
          <p:nvGrpSpPr>
            <p:cNvPr id="32785" name="组合 18"/>
            <p:cNvGrpSpPr>
              <a:grpSpLocks/>
            </p:cNvGrpSpPr>
            <p:nvPr/>
          </p:nvGrpSpPr>
          <p:grpSpPr bwMode="auto">
            <a:xfrm>
              <a:off x="0" y="5"/>
              <a:ext cx="341" cy="340"/>
              <a:chOff x="0" y="0"/>
              <a:chExt cx="540000" cy="540000"/>
            </a:xfrm>
          </p:grpSpPr>
          <p:grpSp>
            <p:nvGrpSpPr>
              <p:cNvPr id="32786" name="组合 46"/>
              <p:cNvGrpSpPr>
                <a:grpSpLocks/>
              </p:cNvGrpSpPr>
              <p:nvPr/>
            </p:nvGrpSpPr>
            <p:grpSpPr bwMode="auto">
              <a:xfrm>
                <a:off x="0" y="0"/>
                <a:ext cx="540000" cy="540000"/>
                <a:chOff x="0" y="0"/>
                <a:chExt cx="1203960" cy="1051560"/>
              </a:xfrm>
            </p:grpSpPr>
            <p:sp>
              <p:nvSpPr>
                <p:cNvPr id="32787" name="椭圆 47"/>
                <p:cNvSpPr>
                  <a:spLocks noChangeArrowheads="1"/>
                </p:cNvSpPr>
                <p:nvPr/>
              </p:nvSpPr>
              <p:spPr bwMode="auto">
                <a:xfrm>
                  <a:off x="0" y="0"/>
                  <a:ext cx="1203960" cy="1051560"/>
                </a:xfrm>
                <a:prstGeom prst="ellipse">
                  <a:avLst/>
                </a:prstGeom>
                <a:solidFill>
                  <a:srgbClr val="0070C0"/>
                </a:solidFill>
                <a:ln w="38100">
                  <a:solidFill>
                    <a:schemeClr val="bg1"/>
                  </a:solidFill>
                  <a:bevel/>
                  <a:headEnd/>
                  <a:tailEnd/>
                </a:ln>
              </p:spPr>
              <p:txBody>
                <a:bodyPr anchor="ctr"/>
                <a:lstStyle/>
                <a:p>
                  <a:pPr algn="ctr"/>
                  <a:endParaRPr lang="zh-CN" altLang="en-US" sz="2100">
                    <a:solidFill>
                      <a:schemeClr val="bg1"/>
                    </a:solidFill>
                    <a:latin typeface="Arial" charset="0"/>
                    <a:ea typeface="微软雅黑" pitchFamily="34" charset="-122"/>
                    <a:sym typeface="Arial" charset="0"/>
                  </a:endParaRPr>
                </a:p>
              </p:txBody>
            </p:sp>
            <p:sp>
              <p:nvSpPr>
                <p:cNvPr id="32788" name="文本框 73"/>
                <p:cNvSpPr>
                  <a:spLocks noChangeArrowheads="1"/>
                </p:cNvSpPr>
                <p:nvPr/>
              </p:nvSpPr>
              <p:spPr bwMode="auto">
                <a:xfrm>
                  <a:off x="181504" y="171839"/>
                  <a:ext cx="820724" cy="539409"/>
                </a:xfrm>
                <a:prstGeom prst="rect">
                  <a:avLst/>
                </a:prstGeom>
                <a:noFill/>
                <a:ln w="38100">
                  <a:noFill/>
                  <a:bevel/>
                  <a:headEnd/>
                  <a:tailEnd/>
                </a:ln>
              </p:spPr>
              <p:txBody>
                <a:bodyPr>
                  <a:spAutoFit/>
                </a:bodyPr>
                <a:lstStyle/>
                <a:p>
                  <a:pPr algn="ctr"/>
                  <a:endParaRPr lang="zh-CN" altLang="en-US" sz="1800" b="1" baseline="-3000">
                    <a:solidFill>
                      <a:schemeClr val="bg1"/>
                    </a:solidFill>
                    <a:latin typeface="等线" charset="0"/>
                    <a:ea typeface="微软雅黑" pitchFamily="34" charset="-122"/>
                    <a:sym typeface="Arial" charset="0"/>
                  </a:endParaRPr>
                </a:p>
              </p:txBody>
            </p:sp>
          </p:grpSp>
          <p:grpSp>
            <p:nvGrpSpPr>
              <p:cNvPr id="32789" name="组合 17"/>
              <p:cNvGrpSpPr>
                <a:grpSpLocks/>
              </p:cNvGrpSpPr>
              <p:nvPr/>
            </p:nvGrpSpPr>
            <p:grpSpPr bwMode="auto">
              <a:xfrm>
                <a:off x="131094" y="202531"/>
                <a:ext cx="277813" cy="134938"/>
                <a:chOff x="0" y="0"/>
                <a:chExt cx="277813" cy="134938"/>
              </a:xfrm>
            </p:grpSpPr>
            <p:sp>
              <p:nvSpPr>
                <p:cNvPr id="32790" name="Freeform 343"/>
                <p:cNvSpPr>
                  <a:spLocks noEditPoints="1" noChangeArrowheads="1"/>
                </p:cNvSpPr>
                <p:nvPr/>
              </p:nvSpPr>
              <p:spPr bwMode="auto">
                <a:xfrm>
                  <a:off x="58935" y="763"/>
                  <a:ext cx="159942" cy="131823"/>
                </a:xfrm>
                <a:custGeom>
                  <a:avLst/>
                  <a:gdLst>
                    <a:gd name="T0" fmla="*/ 2147483647 w 166"/>
                    <a:gd name="T1" fmla="*/ 2147483647 h 138"/>
                    <a:gd name="T2" fmla="*/ 2147483647 w 166"/>
                    <a:gd name="T3" fmla="*/ 2147483647 h 138"/>
                    <a:gd name="T4" fmla="*/ 2147483647 w 166"/>
                    <a:gd name="T5" fmla="*/ 2147483647 h 138"/>
                    <a:gd name="T6" fmla="*/ 2147483647 w 166"/>
                    <a:gd name="T7" fmla="*/ 2147483647 h 138"/>
                    <a:gd name="T8" fmla="*/ 2147483647 w 166"/>
                    <a:gd name="T9" fmla="*/ 2147483647 h 138"/>
                    <a:gd name="T10" fmla="*/ 2147483647 w 166"/>
                    <a:gd name="T11" fmla="*/ 2147483647 h 138"/>
                    <a:gd name="T12" fmla="*/ 2147483647 w 166"/>
                    <a:gd name="T13" fmla="*/ 2147483647 h 138"/>
                    <a:gd name="T14" fmla="*/ 2147483647 w 166"/>
                    <a:gd name="T15" fmla="*/ 0 h 138"/>
                    <a:gd name="T16" fmla="*/ 2147483647 w 166"/>
                    <a:gd name="T17" fmla="*/ 0 h 138"/>
                    <a:gd name="T18" fmla="*/ 2147483647 w 166"/>
                    <a:gd name="T19" fmla="*/ 0 h 138"/>
                    <a:gd name="T20" fmla="*/ 2147483647 w 166"/>
                    <a:gd name="T21" fmla="*/ 0 h 138"/>
                    <a:gd name="T22" fmla="*/ 2147483647 w 166"/>
                    <a:gd name="T23" fmla="*/ 2147483647 h 138"/>
                    <a:gd name="T24" fmla="*/ 2147483647 w 166"/>
                    <a:gd name="T25" fmla="*/ 2147483647 h 138"/>
                    <a:gd name="T26" fmla="*/ 2147483647 w 166"/>
                    <a:gd name="T27" fmla="*/ 2147483647 h 138"/>
                    <a:gd name="T28" fmla="*/ 2147483647 w 166"/>
                    <a:gd name="T29" fmla="*/ 2147483647 h 138"/>
                    <a:gd name="T30" fmla="*/ 2147483647 w 166"/>
                    <a:gd name="T31" fmla="*/ 2147483647 h 138"/>
                    <a:gd name="T32" fmla="*/ 0 w 166"/>
                    <a:gd name="T33" fmla="*/ 2147483647 h 138"/>
                    <a:gd name="T34" fmla="*/ 2147483647 w 166"/>
                    <a:gd name="T35" fmla="*/ 2147483647 h 138"/>
                    <a:gd name="T36" fmla="*/ 2147483647 w 166"/>
                    <a:gd name="T37" fmla="*/ 2147483647 h 138"/>
                    <a:gd name="T38" fmla="*/ 2147483647 w 166"/>
                    <a:gd name="T39" fmla="*/ 2147483647 h 138"/>
                    <a:gd name="T40" fmla="*/ 2147483647 w 166"/>
                    <a:gd name="T41" fmla="*/ 2147483647 h 138"/>
                    <a:gd name="T42" fmla="*/ 2147483647 w 166"/>
                    <a:gd name="T43" fmla="*/ 2147483647 h 138"/>
                    <a:gd name="T44" fmla="*/ 2147483647 w 166"/>
                    <a:gd name="T45" fmla="*/ 2147483647 h 138"/>
                    <a:gd name="T46" fmla="*/ 2147483647 w 166"/>
                    <a:gd name="T47" fmla="*/ 2147483647 h 138"/>
                    <a:gd name="T48" fmla="*/ 2147483647 w 166"/>
                    <a:gd name="T49" fmla="*/ 2147483647 h 138"/>
                    <a:gd name="T50" fmla="*/ 2147483647 w 166"/>
                    <a:gd name="T51" fmla="*/ 2147483647 h 138"/>
                    <a:gd name="T52" fmla="*/ 2147483647 w 166"/>
                    <a:gd name="T53" fmla="*/ 2147483647 h 138"/>
                    <a:gd name="T54" fmla="*/ 2147483647 w 166"/>
                    <a:gd name="T55" fmla="*/ 2147483647 h 138"/>
                    <a:gd name="T56" fmla="*/ 2147483647 w 166"/>
                    <a:gd name="T57" fmla="*/ 2147483647 h 138"/>
                    <a:gd name="T58" fmla="*/ 2147483647 w 166"/>
                    <a:gd name="T59" fmla="*/ 2147483647 h 138"/>
                    <a:gd name="T60" fmla="*/ 2147483647 w 166"/>
                    <a:gd name="T61" fmla="*/ 2147483647 h 138"/>
                    <a:gd name="T62" fmla="*/ 2147483647 w 166"/>
                    <a:gd name="T63" fmla="*/ 2147483647 h 138"/>
                    <a:gd name="T64" fmla="*/ 2147483647 w 166"/>
                    <a:gd name="T65" fmla="*/ 2147483647 h 138"/>
                    <a:gd name="T66" fmla="*/ 2147483647 w 166"/>
                    <a:gd name="T67" fmla="*/ 2147483647 h 138"/>
                    <a:gd name="T68" fmla="*/ 2147483647 w 166"/>
                    <a:gd name="T69" fmla="*/ 2147483647 h 138"/>
                    <a:gd name="T70" fmla="*/ 2147483647 w 166"/>
                    <a:gd name="T71" fmla="*/ 2147483647 h 138"/>
                    <a:gd name="T72" fmla="*/ 2147483647 w 166"/>
                    <a:gd name="T73" fmla="*/ 2147483647 h 138"/>
                    <a:gd name="T74" fmla="*/ 2147483647 w 166"/>
                    <a:gd name="T75" fmla="*/ 2147483647 h 138"/>
                    <a:gd name="T76" fmla="*/ 2147483647 w 166"/>
                    <a:gd name="T77" fmla="*/ 2147483647 h 13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66"/>
                    <a:gd name="T118" fmla="*/ 0 h 138"/>
                    <a:gd name="T119" fmla="*/ 166 w 166"/>
                    <a:gd name="T120" fmla="*/ 138 h 13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66" h="138">
                      <a:moveTo>
                        <a:pt x="83" y="118"/>
                      </a:moveTo>
                      <a:cubicBezTo>
                        <a:pt x="95" y="118"/>
                        <a:pt x="104" y="127"/>
                        <a:pt x="106" y="138"/>
                      </a:cubicBezTo>
                      <a:cubicBezTo>
                        <a:pt x="166" y="138"/>
                        <a:pt x="166" y="138"/>
                        <a:pt x="166" y="138"/>
                      </a:cubicBezTo>
                      <a:cubicBezTo>
                        <a:pt x="166" y="121"/>
                        <a:pt x="166" y="121"/>
                        <a:pt x="166" y="121"/>
                      </a:cubicBezTo>
                      <a:cubicBezTo>
                        <a:pt x="166" y="121"/>
                        <a:pt x="166" y="111"/>
                        <a:pt x="145" y="102"/>
                      </a:cubicBezTo>
                      <a:cubicBezTo>
                        <a:pt x="137" y="98"/>
                        <a:pt x="124" y="86"/>
                        <a:pt x="106" y="80"/>
                      </a:cubicBezTo>
                      <a:cubicBezTo>
                        <a:pt x="107" y="78"/>
                        <a:pt x="107" y="77"/>
                        <a:pt x="108" y="75"/>
                      </a:cubicBezTo>
                      <a:cubicBezTo>
                        <a:pt x="109" y="71"/>
                        <a:pt x="111" y="67"/>
                        <a:pt x="112" y="63"/>
                      </a:cubicBezTo>
                      <a:cubicBezTo>
                        <a:pt x="113" y="60"/>
                        <a:pt x="114" y="57"/>
                        <a:pt x="114" y="53"/>
                      </a:cubicBezTo>
                      <a:cubicBezTo>
                        <a:pt x="114" y="53"/>
                        <a:pt x="114" y="53"/>
                        <a:pt x="114" y="53"/>
                      </a:cubicBezTo>
                      <a:cubicBezTo>
                        <a:pt x="114" y="51"/>
                        <a:pt x="114" y="49"/>
                        <a:pt x="114" y="48"/>
                      </a:cubicBezTo>
                      <a:cubicBezTo>
                        <a:pt x="114" y="41"/>
                        <a:pt x="114" y="35"/>
                        <a:pt x="114" y="31"/>
                      </a:cubicBezTo>
                      <a:cubicBezTo>
                        <a:pt x="114" y="29"/>
                        <a:pt x="114" y="28"/>
                        <a:pt x="114" y="26"/>
                      </a:cubicBezTo>
                      <a:cubicBezTo>
                        <a:pt x="113" y="17"/>
                        <a:pt x="110" y="10"/>
                        <a:pt x="104" y="6"/>
                      </a:cubicBezTo>
                      <a:cubicBezTo>
                        <a:pt x="99" y="2"/>
                        <a:pt x="92" y="0"/>
                        <a:pt x="85" y="0"/>
                      </a:cubicBezTo>
                      <a:cubicBezTo>
                        <a:pt x="85" y="0"/>
                        <a:pt x="85" y="0"/>
                        <a:pt x="85" y="0"/>
                      </a:cubicBezTo>
                      <a:cubicBezTo>
                        <a:pt x="82" y="0"/>
                        <a:pt x="82" y="0"/>
                        <a:pt x="82" y="0"/>
                      </a:cubicBezTo>
                      <a:cubicBezTo>
                        <a:pt x="82" y="0"/>
                        <a:pt x="82" y="0"/>
                        <a:pt x="82" y="0"/>
                      </a:cubicBezTo>
                      <a:cubicBezTo>
                        <a:pt x="82" y="0"/>
                        <a:pt x="82" y="0"/>
                        <a:pt x="82" y="0"/>
                      </a:cubicBezTo>
                      <a:cubicBezTo>
                        <a:pt x="80" y="0"/>
                        <a:pt x="80" y="0"/>
                        <a:pt x="80" y="0"/>
                      </a:cubicBezTo>
                      <a:cubicBezTo>
                        <a:pt x="80" y="0"/>
                        <a:pt x="80" y="0"/>
                        <a:pt x="80" y="0"/>
                      </a:cubicBezTo>
                      <a:cubicBezTo>
                        <a:pt x="80" y="0"/>
                        <a:pt x="80" y="0"/>
                        <a:pt x="80" y="0"/>
                      </a:cubicBezTo>
                      <a:cubicBezTo>
                        <a:pt x="72" y="0"/>
                        <a:pt x="66" y="2"/>
                        <a:pt x="60" y="6"/>
                      </a:cubicBezTo>
                      <a:cubicBezTo>
                        <a:pt x="55" y="10"/>
                        <a:pt x="51" y="17"/>
                        <a:pt x="51" y="26"/>
                      </a:cubicBezTo>
                      <a:cubicBezTo>
                        <a:pt x="50" y="27"/>
                        <a:pt x="50" y="29"/>
                        <a:pt x="50" y="30"/>
                      </a:cubicBezTo>
                      <a:cubicBezTo>
                        <a:pt x="50" y="35"/>
                        <a:pt x="51" y="41"/>
                        <a:pt x="51" y="49"/>
                      </a:cubicBezTo>
                      <a:cubicBezTo>
                        <a:pt x="51" y="50"/>
                        <a:pt x="51" y="52"/>
                        <a:pt x="51" y="53"/>
                      </a:cubicBezTo>
                      <a:cubicBezTo>
                        <a:pt x="51" y="53"/>
                        <a:pt x="51" y="53"/>
                        <a:pt x="51" y="53"/>
                      </a:cubicBezTo>
                      <a:cubicBezTo>
                        <a:pt x="51" y="62"/>
                        <a:pt x="55" y="69"/>
                        <a:pt x="57" y="75"/>
                      </a:cubicBezTo>
                      <a:cubicBezTo>
                        <a:pt x="57" y="76"/>
                        <a:pt x="58" y="76"/>
                        <a:pt x="58" y="77"/>
                      </a:cubicBezTo>
                      <a:cubicBezTo>
                        <a:pt x="58" y="78"/>
                        <a:pt x="58" y="79"/>
                        <a:pt x="59" y="80"/>
                      </a:cubicBezTo>
                      <a:cubicBezTo>
                        <a:pt x="42" y="87"/>
                        <a:pt x="29" y="98"/>
                        <a:pt x="21" y="102"/>
                      </a:cubicBezTo>
                      <a:cubicBezTo>
                        <a:pt x="0" y="111"/>
                        <a:pt x="0" y="121"/>
                        <a:pt x="0" y="121"/>
                      </a:cubicBezTo>
                      <a:cubicBezTo>
                        <a:pt x="0" y="138"/>
                        <a:pt x="0" y="138"/>
                        <a:pt x="0" y="138"/>
                      </a:cubicBezTo>
                      <a:cubicBezTo>
                        <a:pt x="59" y="138"/>
                        <a:pt x="59" y="138"/>
                        <a:pt x="59" y="138"/>
                      </a:cubicBezTo>
                      <a:cubicBezTo>
                        <a:pt x="61" y="127"/>
                        <a:pt x="71" y="118"/>
                        <a:pt x="83" y="118"/>
                      </a:cubicBezTo>
                      <a:close/>
                      <a:moveTo>
                        <a:pt x="52" y="59"/>
                      </a:moveTo>
                      <a:cubicBezTo>
                        <a:pt x="52" y="57"/>
                        <a:pt x="51" y="55"/>
                        <a:pt x="52" y="53"/>
                      </a:cubicBezTo>
                      <a:cubicBezTo>
                        <a:pt x="55" y="46"/>
                        <a:pt x="55" y="46"/>
                        <a:pt x="55" y="46"/>
                      </a:cubicBezTo>
                      <a:cubicBezTo>
                        <a:pt x="55" y="24"/>
                        <a:pt x="55" y="24"/>
                        <a:pt x="55" y="24"/>
                      </a:cubicBezTo>
                      <a:cubicBezTo>
                        <a:pt x="58" y="8"/>
                        <a:pt x="74" y="5"/>
                        <a:pt x="74" y="5"/>
                      </a:cubicBezTo>
                      <a:cubicBezTo>
                        <a:pt x="76" y="27"/>
                        <a:pt x="76" y="27"/>
                        <a:pt x="76" y="27"/>
                      </a:cubicBezTo>
                      <a:cubicBezTo>
                        <a:pt x="76" y="27"/>
                        <a:pt x="76" y="28"/>
                        <a:pt x="77" y="28"/>
                      </a:cubicBezTo>
                      <a:cubicBezTo>
                        <a:pt x="78" y="28"/>
                        <a:pt x="81" y="28"/>
                        <a:pt x="82" y="28"/>
                      </a:cubicBezTo>
                      <a:cubicBezTo>
                        <a:pt x="82" y="28"/>
                        <a:pt x="82" y="28"/>
                        <a:pt x="83" y="28"/>
                      </a:cubicBezTo>
                      <a:cubicBezTo>
                        <a:pt x="84" y="28"/>
                        <a:pt x="87" y="28"/>
                        <a:pt x="88" y="28"/>
                      </a:cubicBezTo>
                      <a:cubicBezTo>
                        <a:pt x="89" y="28"/>
                        <a:pt x="89" y="27"/>
                        <a:pt x="89" y="27"/>
                      </a:cubicBezTo>
                      <a:cubicBezTo>
                        <a:pt x="91" y="5"/>
                        <a:pt x="91" y="5"/>
                        <a:pt x="91" y="5"/>
                      </a:cubicBezTo>
                      <a:cubicBezTo>
                        <a:pt x="91" y="5"/>
                        <a:pt x="106" y="8"/>
                        <a:pt x="109" y="24"/>
                      </a:cubicBezTo>
                      <a:cubicBezTo>
                        <a:pt x="110" y="46"/>
                        <a:pt x="110" y="46"/>
                        <a:pt x="110" y="46"/>
                      </a:cubicBezTo>
                      <a:cubicBezTo>
                        <a:pt x="113" y="53"/>
                        <a:pt x="113" y="53"/>
                        <a:pt x="113" y="53"/>
                      </a:cubicBezTo>
                      <a:cubicBezTo>
                        <a:pt x="113" y="55"/>
                        <a:pt x="113" y="57"/>
                        <a:pt x="113" y="59"/>
                      </a:cubicBezTo>
                      <a:cubicBezTo>
                        <a:pt x="109" y="68"/>
                        <a:pt x="99" y="78"/>
                        <a:pt x="98" y="85"/>
                      </a:cubicBezTo>
                      <a:cubicBezTo>
                        <a:pt x="95" y="89"/>
                        <a:pt x="95" y="89"/>
                        <a:pt x="95" y="89"/>
                      </a:cubicBezTo>
                      <a:cubicBezTo>
                        <a:pt x="92" y="86"/>
                        <a:pt x="92" y="86"/>
                        <a:pt x="92" y="86"/>
                      </a:cubicBezTo>
                      <a:cubicBezTo>
                        <a:pt x="73" y="86"/>
                        <a:pt x="73" y="86"/>
                        <a:pt x="73" y="86"/>
                      </a:cubicBezTo>
                      <a:cubicBezTo>
                        <a:pt x="70" y="89"/>
                        <a:pt x="70" y="89"/>
                        <a:pt x="70" y="89"/>
                      </a:cubicBezTo>
                      <a:cubicBezTo>
                        <a:pt x="67" y="85"/>
                        <a:pt x="67" y="85"/>
                        <a:pt x="67" y="85"/>
                      </a:cubicBezTo>
                      <a:cubicBezTo>
                        <a:pt x="66" y="78"/>
                        <a:pt x="56" y="68"/>
                        <a:pt x="52" y="59"/>
                      </a:cubicBezTo>
                      <a:close/>
                      <a:moveTo>
                        <a:pt x="66" y="89"/>
                      </a:moveTo>
                      <a:cubicBezTo>
                        <a:pt x="66" y="89"/>
                        <a:pt x="67" y="88"/>
                        <a:pt x="67" y="88"/>
                      </a:cubicBezTo>
                      <a:cubicBezTo>
                        <a:pt x="70" y="91"/>
                        <a:pt x="70" y="91"/>
                        <a:pt x="70" y="91"/>
                      </a:cubicBezTo>
                      <a:cubicBezTo>
                        <a:pt x="73" y="88"/>
                        <a:pt x="73" y="88"/>
                        <a:pt x="73" y="88"/>
                      </a:cubicBezTo>
                      <a:cubicBezTo>
                        <a:pt x="91" y="88"/>
                        <a:pt x="91" y="88"/>
                        <a:pt x="91" y="88"/>
                      </a:cubicBezTo>
                      <a:cubicBezTo>
                        <a:pt x="95" y="91"/>
                        <a:pt x="95" y="91"/>
                        <a:pt x="95" y="91"/>
                      </a:cubicBezTo>
                      <a:cubicBezTo>
                        <a:pt x="98" y="88"/>
                        <a:pt x="98" y="88"/>
                        <a:pt x="98" y="88"/>
                      </a:cubicBezTo>
                      <a:cubicBezTo>
                        <a:pt x="98" y="88"/>
                        <a:pt x="99" y="89"/>
                        <a:pt x="99" y="89"/>
                      </a:cubicBezTo>
                      <a:cubicBezTo>
                        <a:pt x="99" y="90"/>
                        <a:pt x="100" y="92"/>
                        <a:pt x="101" y="93"/>
                      </a:cubicBezTo>
                      <a:cubicBezTo>
                        <a:pt x="100" y="95"/>
                        <a:pt x="98" y="97"/>
                        <a:pt x="96" y="98"/>
                      </a:cubicBezTo>
                      <a:cubicBezTo>
                        <a:pt x="92" y="94"/>
                        <a:pt x="92" y="94"/>
                        <a:pt x="92" y="94"/>
                      </a:cubicBezTo>
                      <a:cubicBezTo>
                        <a:pt x="86" y="94"/>
                        <a:pt x="86" y="94"/>
                        <a:pt x="86" y="94"/>
                      </a:cubicBezTo>
                      <a:cubicBezTo>
                        <a:pt x="86" y="93"/>
                        <a:pt x="86" y="93"/>
                        <a:pt x="86" y="93"/>
                      </a:cubicBezTo>
                      <a:cubicBezTo>
                        <a:pt x="79" y="93"/>
                        <a:pt x="79" y="93"/>
                        <a:pt x="79" y="93"/>
                      </a:cubicBezTo>
                      <a:cubicBezTo>
                        <a:pt x="78" y="94"/>
                        <a:pt x="78" y="94"/>
                        <a:pt x="78" y="94"/>
                      </a:cubicBezTo>
                      <a:cubicBezTo>
                        <a:pt x="73" y="94"/>
                        <a:pt x="73" y="94"/>
                        <a:pt x="73" y="94"/>
                      </a:cubicBezTo>
                      <a:cubicBezTo>
                        <a:pt x="69" y="98"/>
                        <a:pt x="69" y="98"/>
                        <a:pt x="69" y="98"/>
                      </a:cubicBezTo>
                      <a:cubicBezTo>
                        <a:pt x="67" y="97"/>
                        <a:pt x="65" y="95"/>
                        <a:pt x="64" y="93"/>
                      </a:cubicBezTo>
                      <a:cubicBezTo>
                        <a:pt x="65" y="92"/>
                        <a:pt x="66" y="90"/>
                        <a:pt x="66" y="89"/>
                      </a:cubicBezTo>
                      <a:close/>
                    </a:path>
                  </a:pathLst>
                </a:custGeom>
                <a:solidFill>
                  <a:schemeClr val="bg1"/>
                </a:solidFill>
                <a:ln w="9525">
                  <a:noFill/>
                  <a:bevel/>
                  <a:headEnd/>
                  <a:tailEnd/>
                </a:ln>
              </p:spPr>
              <p:txBody>
                <a:bodyPr/>
                <a:lstStyle/>
                <a:p>
                  <a:pPr algn="dist"/>
                  <a:endParaRPr lang="zh-CN" altLang="en-US">
                    <a:solidFill>
                      <a:srgbClr val="000000"/>
                    </a:solidFill>
                    <a:ea typeface="黑体" pitchFamily="2" charset="-122"/>
                  </a:endParaRPr>
                </a:p>
              </p:txBody>
            </p:sp>
            <p:sp>
              <p:nvSpPr>
                <p:cNvPr id="32791" name="Freeform 344"/>
                <p:cNvSpPr>
                  <a:spLocks noChangeArrowheads="1"/>
                </p:cNvSpPr>
                <p:nvPr/>
              </p:nvSpPr>
              <p:spPr bwMode="auto">
                <a:xfrm>
                  <a:off x="142865" y="49998"/>
                  <a:ext cx="17419" cy="4765"/>
                </a:xfrm>
                <a:custGeom>
                  <a:avLst/>
                  <a:gdLst>
                    <a:gd name="T0" fmla="*/ 2147483647 w 18"/>
                    <a:gd name="T1" fmla="*/ 2147483647 h 6"/>
                    <a:gd name="T2" fmla="*/ 2147483647 w 18"/>
                    <a:gd name="T3" fmla="*/ 0 h 6"/>
                    <a:gd name="T4" fmla="*/ 0 w 18"/>
                    <a:gd name="T5" fmla="*/ 2147483647 h 6"/>
                    <a:gd name="T6" fmla="*/ 2147483647 w 18"/>
                    <a:gd name="T7" fmla="*/ 2147483647 h 6"/>
                    <a:gd name="T8" fmla="*/ 2147483647 w 18"/>
                    <a:gd name="T9" fmla="*/ 2147483647 h 6"/>
                    <a:gd name="T10" fmla="*/ 0 60000 65536"/>
                    <a:gd name="T11" fmla="*/ 0 60000 65536"/>
                    <a:gd name="T12" fmla="*/ 0 60000 65536"/>
                    <a:gd name="T13" fmla="*/ 0 60000 65536"/>
                    <a:gd name="T14" fmla="*/ 0 60000 65536"/>
                    <a:gd name="T15" fmla="*/ 0 w 18"/>
                    <a:gd name="T16" fmla="*/ 0 h 6"/>
                    <a:gd name="T17" fmla="*/ 18 w 18"/>
                    <a:gd name="T18" fmla="*/ 6 h 6"/>
                  </a:gdLst>
                  <a:ahLst/>
                  <a:cxnLst>
                    <a:cxn ang="T10">
                      <a:pos x="T0" y="T1"/>
                    </a:cxn>
                    <a:cxn ang="T11">
                      <a:pos x="T2" y="T3"/>
                    </a:cxn>
                    <a:cxn ang="T12">
                      <a:pos x="T4" y="T5"/>
                    </a:cxn>
                    <a:cxn ang="T13">
                      <a:pos x="T6" y="T7"/>
                    </a:cxn>
                    <a:cxn ang="T14">
                      <a:pos x="T8" y="T9"/>
                    </a:cxn>
                  </a:cxnLst>
                  <a:rect l="T15" t="T16" r="T17" b="T18"/>
                  <a:pathLst>
                    <a:path w="18" h="6">
                      <a:moveTo>
                        <a:pt x="18" y="3"/>
                      </a:moveTo>
                      <a:cubicBezTo>
                        <a:pt x="16" y="0"/>
                        <a:pt x="16" y="0"/>
                        <a:pt x="16" y="0"/>
                      </a:cubicBezTo>
                      <a:cubicBezTo>
                        <a:pt x="16" y="0"/>
                        <a:pt x="11" y="3"/>
                        <a:pt x="0" y="3"/>
                      </a:cubicBezTo>
                      <a:cubicBezTo>
                        <a:pt x="1" y="6"/>
                        <a:pt x="1" y="6"/>
                        <a:pt x="1" y="6"/>
                      </a:cubicBezTo>
                      <a:cubicBezTo>
                        <a:pt x="1" y="6"/>
                        <a:pt x="15" y="6"/>
                        <a:pt x="18" y="3"/>
                      </a:cubicBezTo>
                      <a:close/>
                    </a:path>
                  </a:pathLst>
                </a:custGeom>
                <a:solidFill>
                  <a:srgbClr val="D40F5A"/>
                </a:solidFill>
                <a:ln w="9525">
                  <a:noFill/>
                  <a:bevel/>
                  <a:headEnd/>
                  <a:tailEnd/>
                </a:ln>
              </p:spPr>
              <p:txBody>
                <a:bodyPr/>
                <a:lstStyle/>
                <a:p>
                  <a:pPr algn="dist"/>
                  <a:endParaRPr lang="zh-CN" altLang="en-US">
                    <a:solidFill>
                      <a:srgbClr val="000000"/>
                    </a:solidFill>
                    <a:ea typeface="黑体" pitchFamily="2" charset="-122"/>
                  </a:endParaRPr>
                </a:p>
              </p:txBody>
            </p:sp>
            <p:sp>
              <p:nvSpPr>
                <p:cNvPr id="32792" name="Freeform 345"/>
                <p:cNvSpPr>
                  <a:spLocks noChangeArrowheads="1"/>
                </p:cNvSpPr>
                <p:nvPr/>
              </p:nvSpPr>
              <p:spPr bwMode="auto">
                <a:xfrm>
                  <a:off x="115944" y="49998"/>
                  <a:ext cx="17420" cy="4765"/>
                </a:xfrm>
                <a:custGeom>
                  <a:avLst/>
                  <a:gdLst>
                    <a:gd name="T0" fmla="*/ 2147483647 w 18"/>
                    <a:gd name="T1" fmla="*/ 2147483647 h 6"/>
                    <a:gd name="T2" fmla="*/ 2147483647 w 18"/>
                    <a:gd name="T3" fmla="*/ 2147483647 h 6"/>
                    <a:gd name="T4" fmla="*/ 2147483647 w 18"/>
                    <a:gd name="T5" fmla="*/ 0 h 6"/>
                    <a:gd name="T6" fmla="*/ 0 w 18"/>
                    <a:gd name="T7" fmla="*/ 2147483647 h 6"/>
                    <a:gd name="T8" fmla="*/ 2147483647 w 18"/>
                    <a:gd name="T9" fmla="*/ 2147483647 h 6"/>
                    <a:gd name="T10" fmla="*/ 0 60000 65536"/>
                    <a:gd name="T11" fmla="*/ 0 60000 65536"/>
                    <a:gd name="T12" fmla="*/ 0 60000 65536"/>
                    <a:gd name="T13" fmla="*/ 0 60000 65536"/>
                    <a:gd name="T14" fmla="*/ 0 60000 65536"/>
                    <a:gd name="T15" fmla="*/ 0 w 18"/>
                    <a:gd name="T16" fmla="*/ 0 h 6"/>
                    <a:gd name="T17" fmla="*/ 18 w 18"/>
                    <a:gd name="T18" fmla="*/ 6 h 6"/>
                  </a:gdLst>
                  <a:ahLst/>
                  <a:cxnLst>
                    <a:cxn ang="T10">
                      <a:pos x="T0" y="T1"/>
                    </a:cxn>
                    <a:cxn ang="T11">
                      <a:pos x="T2" y="T3"/>
                    </a:cxn>
                    <a:cxn ang="T12">
                      <a:pos x="T4" y="T5"/>
                    </a:cxn>
                    <a:cxn ang="T13">
                      <a:pos x="T6" y="T7"/>
                    </a:cxn>
                    <a:cxn ang="T14">
                      <a:pos x="T8" y="T9"/>
                    </a:cxn>
                  </a:cxnLst>
                  <a:rect l="T15" t="T16" r="T17" b="T18"/>
                  <a:pathLst>
                    <a:path w="18" h="6">
                      <a:moveTo>
                        <a:pt x="17" y="6"/>
                      </a:moveTo>
                      <a:cubicBezTo>
                        <a:pt x="18" y="3"/>
                        <a:pt x="18" y="3"/>
                        <a:pt x="18" y="3"/>
                      </a:cubicBezTo>
                      <a:cubicBezTo>
                        <a:pt x="7" y="3"/>
                        <a:pt x="2" y="0"/>
                        <a:pt x="2" y="0"/>
                      </a:cubicBezTo>
                      <a:cubicBezTo>
                        <a:pt x="0" y="3"/>
                        <a:pt x="0" y="3"/>
                        <a:pt x="0" y="3"/>
                      </a:cubicBezTo>
                      <a:cubicBezTo>
                        <a:pt x="3" y="6"/>
                        <a:pt x="17" y="6"/>
                        <a:pt x="17" y="6"/>
                      </a:cubicBezTo>
                      <a:close/>
                    </a:path>
                  </a:pathLst>
                </a:custGeom>
                <a:solidFill>
                  <a:srgbClr val="D40F5A"/>
                </a:solidFill>
                <a:ln w="9525">
                  <a:noFill/>
                  <a:bevel/>
                  <a:headEnd/>
                  <a:tailEnd/>
                </a:ln>
              </p:spPr>
              <p:txBody>
                <a:bodyPr/>
                <a:lstStyle/>
                <a:p>
                  <a:pPr algn="dist"/>
                  <a:endParaRPr lang="zh-CN" altLang="en-US">
                    <a:solidFill>
                      <a:srgbClr val="000000"/>
                    </a:solidFill>
                    <a:ea typeface="黑体" pitchFamily="2" charset="-122"/>
                  </a:endParaRPr>
                </a:p>
              </p:txBody>
            </p:sp>
            <p:sp>
              <p:nvSpPr>
                <p:cNvPr id="32793" name="Freeform 346"/>
                <p:cNvSpPr>
                  <a:spLocks noChangeArrowheads="1"/>
                </p:cNvSpPr>
                <p:nvPr/>
              </p:nvSpPr>
              <p:spPr bwMode="auto">
                <a:xfrm>
                  <a:off x="119111" y="116704"/>
                  <a:ext cx="38006" cy="15882"/>
                </a:xfrm>
                <a:custGeom>
                  <a:avLst/>
                  <a:gdLst>
                    <a:gd name="T0" fmla="*/ 2147483647 w 39"/>
                    <a:gd name="T1" fmla="*/ 2147483647 h 17"/>
                    <a:gd name="T2" fmla="*/ 2147483647 w 39"/>
                    <a:gd name="T3" fmla="*/ 2147483647 h 17"/>
                    <a:gd name="T4" fmla="*/ 2147483647 w 39"/>
                    <a:gd name="T5" fmla="*/ 2147483647 h 17"/>
                    <a:gd name="T6" fmla="*/ 2147483647 w 39"/>
                    <a:gd name="T7" fmla="*/ 0 h 17"/>
                    <a:gd name="T8" fmla="*/ 0 w 39"/>
                    <a:gd name="T9" fmla="*/ 2147483647 h 17"/>
                    <a:gd name="T10" fmla="*/ 2147483647 w 39"/>
                    <a:gd name="T11" fmla="*/ 2147483647 h 17"/>
                    <a:gd name="T12" fmla="*/ 2147483647 w 39"/>
                    <a:gd name="T13" fmla="*/ 2147483647 h 17"/>
                    <a:gd name="T14" fmla="*/ 0 60000 65536"/>
                    <a:gd name="T15" fmla="*/ 0 60000 65536"/>
                    <a:gd name="T16" fmla="*/ 0 60000 65536"/>
                    <a:gd name="T17" fmla="*/ 0 60000 65536"/>
                    <a:gd name="T18" fmla="*/ 0 60000 65536"/>
                    <a:gd name="T19" fmla="*/ 0 60000 65536"/>
                    <a:gd name="T20" fmla="*/ 0 60000 65536"/>
                    <a:gd name="T21" fmla="*/ 0 w 39"/>
                    <a:gd name="T22" fmla="*/ 0 h 17"/>
                    <a:gd name="T23" fmla="*/ 39 w 39"/>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17">
                      <a:moveTo>
                        <a:pt x="20" y="5"/>
                      </a:moveTo>
                      <a:cubicBezTo>
                        <a:pt x="27" y="5"/>
                        <a:pt x="33" y="10"/>
                        <a:pt x="34" y="17"/>
                      </a:cubicBezTo>
                      <a:cubicBezTo>
                        <a:pt x="39" y="17"/>
                        <a:pt x="39" y="17"/>
                        <a:pt x="39" y="17"/>
                      </a:cubicBezTo>
                      <a:cubicBezTo>
                        <a:pt x="38" y="8"/>
                        <a:pt x="30" y="0"/>
                        <a:pt x="20" y="0"/>
                      </a:cubicBezTo>
                      <a:cubicBezTo>
                        <a:pt x="10" y="0"/>
                        <a:pt x="1" y="8"/>
                        <a:pt x="0" y="17"/>
                      </a:cubicBezTo>
                      <a:cubicBezTo>
                        <a:pt x="5" y="17"/>
                        <a:pt x="5" y="17"/>
                        <a:pt x="5" y="17"/>
                      </a:cubicBezTo>
                      <a:cubicBezTo>
                        <a:pt x="6" y="10"/>
                        <a:pt x="12" y="5"/>
                        <a:pt x="20" y="5"/>
                      </a:cubicBezTo>
                      <a:close/>
                    </a:path>
                  </a:pathLst>
                </a:custGeom>
                <a:solidFill>
                  <a:srgbClr val="D40F5A"/>
                </a:solidFill>
                <a:ln w="9525">
                  <a:noFill/>
                  <a:bevel/>
                  <a:headEnd/>
                  <a:tailEnd/>
                </a:ln>
              </p:spPr>
              <p:txBody>
                <a:bodyPr/>
                <a:lstStyle/>
                <a:p>
                  <a:pPr algn="dist"/>
                  <a:endParaRPr lang="zh-CN" altLang="en-US">
                    <a:solidFill>
                      <a:srgbClr val="000000"/>
                    </a:solidFill>
                    <a:ea typeface="黑体" pitchFamily="2" charset="-122"/>
                  </a:endParaRPr>
                </a:p>
              </p:txBody>
            </p:sp>
            <p:sp>
              <p:nvSpPr>
                <p:cNvPr id="32794" name="Freeform 347"/>
                <p:cNvSpPr>
                  <a:spLocks noChangeArrowheads="1"/>
                </p:cNvSpPr>
                <p:nvPr/>
              </p:nvSpPr>
              <p:spPr bwMode="auto">
                <a:xfrm>
                  <a:off x="199874" y="37292"/>
                  <a:ext cx="77595" cy="96883"/>
                </a:xfrm>
                <a:custGeom>
                  <a:avLst/>
                  <a:gdLst>
                    <a:gd name="T0" fmla="*/ 2147483647 w 81"/>
                    <a:gd name="T1" fmla="*/ 2147483647 h 102"/>
                    <a:gd name="T2" fmla="*/ 2147483647 w 81"/>
                    <a:gd name="T3" fmla="*/ 2147483647 h 102"/>
                    <a:gd name="T4" fmla="*/ 2147483647 w 81"/>
                    <a:gd name="T5" fmla="*/ 2147483647 h 102"/>
                    <a:gd name="T6" fmla="*/ 2147483647 w 81"/>
                    <a:gd name="T7" fmla="*/ 2147483647 h 102"/>
                    <a:gd name="T8" fmla="*/ 2147483647 w 81"/>
                    <a:gd name="T9" fmla="*/ 2147483647 h 102"/>
                    <a:gd name="T10" fmla="*/ 2147483647 w 81"/>
                    <a:gd name="T11" fmla="*/ 2147483647 h 102"/>
                    <a:gd name="T12" fmla="*/ 2147483647 w 81"/>
                    <a:gd name="T13" fmla="*/ 0 h 102"/>
                    <a:gd name="T14" fmla="*/ 2147483647 w 81"/>
                    <a:gd name="T15" fmla="*/ 2147483647 h 102"/>
                    <a:gd name="T16" fmla="*/ 0 w 81"/>
                    <a:gd name="T17" fmla="*/ 2147483647 h 102"/>
                    <a:gd name="T18" fmla="*/ 2147483647 w 81"/>
                    <a:gd name="T19" fmla="*/ 2147483647 h 102"/>
                    <a:gd name="T20" fmla="*/ 2147483647 w 81"/>
                    <a:gd name="T21" fmla="*/ 2147483647 h 102"/>
                    <a:gd name="T22" fmla="*/ 2147483647 w 81"/>
                    <a:gd name="T23" fmla="*/ 2147483647 h 102"/>
                    <a:gd name="T24" fmla="*/ 2147483647 w 81"/>
                    <a:gd name="T25" fmla="*/ 2147483647 h 102"/>
                    <a:gd name="T26" fmla="*/ 2147483647 w 81"/>
                    <a:gd name="T27" fmla="*/ 2147483647 h 102"/>
                    <a:gd name="T28" fmla="*/ 2147483647 w 81"/>
                    <a:gd name="T29" fmla="*/ 2147483647 h 102"/>
                    <a:gd name="T30" fmla="*/ 2147483647 w 81"/>
                    <a:gd name="T31" fmla="*/ 2147483647 h 102"/>
                    <a:gd name="T32" fmla="*/ 2147483647 w 81"/>
                    <a:gd name="T33" fmla="*/ 2147483647 h 102"/>
                    <a:gd name="T34" fmla="*/ 2147483647 w 81"/>
                    <a:gd name="T35" fmla="*/ 2147483647 h 1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1"/>
                    <a:gd name="T55" fmla="*/ 0 h 102"/>
                    <a:gd name="T56" fmla="*/ 81 w 81"/>
                    <a:gd name="T57" fmla="*/ 102 h 10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1" h="102">
                      <a:moveTo>
                        <a:pt x="81" y="90"/>
                      </a:moveTo>
                      <a:cubicBezTo>
                        <a:pt x="81" y="90"/>
                        <a:pt x="81" y="83"/>
                        <a:pt x="66" y="76"/>
                      </a:cubicBezTo>
                      <a:cubicBezTo>
                        <a:pt x="59" y="73"/>
                        <a:pt x="49" y="65"/>
                        <a:pt x="33" y="62"/>
                      </a:cubicBezTo>
                      <a:cubicBezTo>
                        <a:pt x="37" y="58"/>
                        <a:pt x="40" y="52"/>
                        <a:pt x="43" y="44"/>
                      </a:cubicBezTo>
                      <a:cubicBezTo>
                        <a:pt x="45" y="39"/>
                        <a:pt x="45" y="35"/>
                        <a:pt x="45" y="30"/>
                      </a:cubicBezTo>
                      <a:cubicBezTo>
                        <a:pt x="45" y="26"/>
                        <a:pt x="46" y="19"/>
                        <a:pt x="45" y="16"/>
                      </a:cubicBezTo>
                      <a:cubicBezTo>
                        <a:pt x="41" y="4"/>
                        <a:pt x="33" y="0"/>
                        <a:pt x="23" y="0"/>
                      </a:cubicBezTo>
                      <a:cubicBezTo>
                        <a:pt x="13" y="0"/>
                        <a:pt x="4" y="4"/>
                        <a:pt x="1" y="16"/>
                      </a:cubicBezTo>
                      <a:cubicBezTo>
                        <a:pt x="0" y="19"/>
                        <a:pt x="0" y="26"/>
                        <a:pt x="0" y="30"/>
                      </a:cubicBezTo>
                      <a:cubicBezTo>
                        <a:pt x="0" y="35"/>
                        <a:pt x="0" y="39"/>
                        <a:pt x="2" y="44"/>
                      </a:cubicBezTo>
                      <a:cubicBezTo>
                        <a:pt x="4" y="50"/>
                        <a:pt x="7" y="56"/>
                        <a:pt x="10" y="60"/>
                      </a:cubicBezTo>
                      <a:cubicBezTo>
                        <a:pt x="27" y="70"/>
                        <a:pt x="28" y="81"/>
                        <a:pt x="28" y="85"/>
                      </a:cubicBezTo>
                      <a:cubicBezTo>
                        <a:pt x="28" y="85"/>
                        <a:pt x="28" y="85"/>
                        <a:pt x="28" y="85"/>
                      </a:cubicBezTo>
                      <a:cubicBezTo>
                        <a:pt x="28" y="85"/>
                        <a:pt x="28" y="85"/>
                        <a:pt x="28" y="85"/>
                      </a:cubicBezTo>
                      <a:cubicBezTo>
                        <a:pt x="28" y="102"/>
                        <a:pt x="28" y="102"/>
                        <a:pt x="28" y="102"/>
                      </a:cubicBezTo>
                      <a:cubicBezTo>
                        <a:pt x="28" y="102"/>
                        <a:pt x="28" y="102"/>
                        <a:pt x="28" y="102"/>
                      </a:cubicBezTo>
                      <a:cubicBezTo>
                        <a:pt x="81" y="102"/>
                        <a:pt x="81" y="102"/>
                        <a:pt x="81" y="102"/>
                      </a:cubicBezTo>
                      <a:lnTo>
                        <a:pt x="81" y="90"/>
                      </a:lnTo>
                      <a:close/>
                    </a:path>
                  </a:pathLst>
                </a:custGeom>
                <a:solidFill>
                  <a:schemeClr val="bg1"/>
                </a:solidFill>
                <a:ln w="9525">
                  <a:noFill/>
                  <a:bevel/>
                  <a:headEnd/>
                  <a:tailEnd/>
                </a:ln>
              </p:spPr>
              <p:txBody>
                <a:bodyPr/>
                <a:lstStyle/>
                <a:p>
                  <a:pPr algn="dist"/>
                  <a:endParaRPr lang="zh-CN" altLang="en-US">
                    <a:solidFill>
                      <a:srgbClr val="000000"/>
                    </a:solidFill>
                    <a:ea typeface="黑体" pitchFamily="2" charset="-122"/>
                  </a:endParaRPr>
                </a:p>
              </p:txBody>
            </p:sp>
            <p:sp>
              <p:nvSpPr>
                <p:cNvPr id="32795" name="Freeform 348"/>
                <p:cNvSpPr>
                  <a:spLocks noChangeArrowheads="1"/>
                </p:cNvSpPr>
                <p:nvPr/>
              </p:nvSpPr>
              <p:spPr bwMode="auto">
                <a:xfrm>
                  <a:off x="343" y="37292"/>
                  <a:ext cx="76012" cy="96883"/>
                </a:xfrm>
                <a:custGeom>
                  <a:avLst/>
                  <a:gdLst>
                    <a:gd name="T0" fmla="*/ 2147483647 w 80"/>
                    <a:gd name="T1" fmla="*/ 2147483647 h 102"/>
                    <a:gd name="T2" fmla="*/ 2147483647 w 80"/>
                    <a:gd name="T3" fmla="*/ 2147483647 h 102"/>
                    <a:gd name="T4" fmla="*/ 2147483647 w 80"/>
                    <a:gd name="T5" fmla="*/ 2147483647 h 102"/>
                    <a:gd name="T6" fmla="*/ 2147483647 w 80"/>
                    <a:gd name="T7" fmla="*/ 2147483647 h 102"/>
                    <a:gd name="T8" fmla="*/ 2147483647 w 80"/>
                    <a:gd name="T9" fmla="*/ 2147483647 h 102"/>
                    <a:gd name="T10" fmla="*/ 2147483647 w 80"/>
                    <a:gd name="T11" fmla="*/ 2147483647 h 102"/>
                    <a:gd name="T12" fmla="*/ 2147483647 w 80"/>
                    <a:gd name="T13" fmla="*/ 0 h 102"/>
                    <a:gd name="T14" fmla="*/ 2147483647 w 80"/>
                    <a:gd name="T15" fmla="*/ 2147483647 h 102"/>
                    <a:gd name="T16" fmla="*/ 2147483647 w 80"/>
                    <a:gd name="T17" fmla="*/ 2147483647 h 102"/>
                    <a:gd name="T18" fmla="*/ 2147483647 w 80"/>
                    <a:gd name="T19" fmla="*/ 2147483647 h 102"/>
                    <a:gd name="T20" fmla="*/ 2147483647 w 80"/>
                    <a:gd name="T21" fmla="*/ 2147483647 h 102"/>
                    <a:gd name="T22" fmla="*/ 2147483647 w 80"/>
                    <a:gd name="T23" fmla="*/ 2147483647 h 102"/>
                    <a:gd name="T24" fmla="*/ 0 w 80"/>
                    <a:gd name="T25" fmla="*/ 2147483647 h 102"/>
                    <a:gd name="T26" fmla="*/ 0 w 80"/>
                    <a:gd name="T27" fmla="*/ 2147483647 h 102"/>
                    <a:gd name="T28" fmla="*/ 2147483647 w 80"/>
                    <a:gd name="T29" fmla="*/ 2147483647 h 102"/>
                    <a:gd name="T30" fmla="*/ 2147483647 w 80"/>
                    <a:gd name="T31" fmla="*/ 2147483647 h 10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0"/>
                    <a:gd name="T49" fmla="*/ 0 h 102"/>
                    <a:gd name="T50" fmla="*/ 80 w 80"/>
                    <a:gd name="T51" fmla="*/ 102 h 10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0" h="102">
                      <a:moveTo>
                        <a:pt x="52" y="85"/>
                      </a:moveTo>
                      <a:cubicBezTo>
                        <a:pt x="52" y="85"/>
                        <a:pt x="52" y="85"/>
                        <a:pt x="52" y="85"/>
                      </a:cubicBezTo>
                      <a:cubicBezTo>
                        <a:pt x="52" y="82"/>
                        <a:pt x="53" y="70"/>
                        <a:pt x="70" y="60"/>
                      </a:cubicBezTo>
                      <a:cubicBezTo>
                        <a:pt x="73" y="56"/>
                        <a:pt x="76" y="50"/>
                        <a:pt x="78" y="44"/>
                      </a:cubicBezTo>
                      <a:cubicBezTo>
                        <a:pt x="80" y="39"/>
                        <a:pt x="80" y="35"/>
                        <a:pt x="80" y="30"/>
                      </a:cubicBezTo>
                      <a:cubicBezTo>
                        <a:pt x="80" y="26"/>
                        <a:pt x="80" y="19"/>
                        <a:pt x="79" y="16"/>
                      </a:cubicBezTo>
                      <a:cubicBezTo>
                        <a:pt x="76" y="4"/>
                        <a:pt x="67" y="0"/>
                        <a:pt x="57" y="0"/>
                      </a:cubicBezTo>
                      <a:cubicBezTo>
                        <a:pt x="47" y="0"/>
                        <a:pt x="39" y="4"/>
                        <a:pt x="35" y="16"/>
                      </a:cubicBezTo>
                      <a:cubicBezTo>
                        <a:pt x="34" y="19"/>
                        <a:pt x="35" y="26"/>
                        <a:pt x="35" y="30"/>
                      </a:cubicBezTo>
                      <a:cubicBezTo>
                        <a:pt x="35" y="35"/>
                        <a:pt x="35" y="39"/>
                        <a:pt x="37" y="44"/>
                      </a:cubicBezTo>
                      <a:cubicBezTo>
                        <a:pt x="40" y="52"/>
                        <a:pt x="43" y="58"/>
                        <a:pt x="47" y="62"/>
                      </a:cubicBezTo>
                      <a:cubicBezTo>
                        <a:pt x="31" y="65"/>
                        <a:pt x="21" y="73"/>
                        <a:pt x="14" y="76"/>
                      </a:cubicBezTo>
                      <a:cubicBezTo>
                        <a:pt x="0" y="83"/>
                        <a:pt x="0" y="90"/>
                        <a:pt x="0" y="90"/>
                      </a:cubicBezTo>
                      <a:cubicBezTo>
                        <a:pt x="0" y="102"/>
                        <a:pt x="0" y="102"/>
                        <a:pt x="0" y="102"/>
                      </a:cubicBezTo>
                      <a:cubicBezTo>
                        <a:pt x="52" y="102"/>
                        <a:pt x="52" y="102"/>
                        <a:pt x="52" y="102"/>
                      </a:cubicBezTo>
                      <a:cubicBezTo>
                        <a:pt x="52" y="85"/>
                        <a:pt x="52" y="85"/>
                        <a:pt x="52" y="85"/>
                      </a:cubicBezTo>
                      <a:close/>
                    </a:path>
                  </a:pathLst>
                </a:custGeom>
                <a:solidFill>
                  <a:schemeClr val="bg1"/>
                </a:solidFill>
                <a:ln w="9525">
                  <a:noFill/>
                  <a:bevel/>
                  <a:headEnd/>
                  <a:tailEnd/>
                </a:ln>
              </p:spPr>
              <p:txBody>
                <a:bodyPr/>
                <a:lstStyle/>
                <a:p>
                  <a:pPr algn="dist"/>
                  <a:endParaRPr lang="zh-CN" altLang="en-US">
                    <a:solidFill>
                      <a:srgbClr val="000000"/>
                    </a:solidFill>
                    <a:ea typeface="黑体" pitchFamily="2" charset="-122"/>
                  </a:endParaRPr>
                </a:p>
              </p:txBody>
            </p:sp>
          </p:grpSp>
        </p:grpSp>
      </p:grpSp>
      <p:grpSp>
        <p:nvGrpSpPr>
          <p:cNvPr id="32796" name="组合 59"/>
          <p:cNvGrpSpPr>
            <a:grpSpLocks/>
          </p:cNvGrpSpPr>
          <p:nvPr/>
        </p:nvGrpSpPr>
        <p:grpSpPr bwMode="auto">
          <a:xfrm>
            <a:off x="0" y="0"/>
            <a:ext cx="12192000" cy="6858000"/>
            <a:chOff x="0" y="0"/>
            <a:chExt cx="12192000" cy="6858000"/>
          </a:xfrm>
        </p:grpSpPr>
        <p:sp>
          <p:nvSpPr>
            <p:cNvPr id="32797" name="矩形 60"/>
            <p:cNvSpPr>
              <a:spLocks noChangeArrowheads="1"/>
            </p:cNvSpPr>
            <p:nvPr/>
          </p:nvSpPr>
          <p:spPr bwMode="auto">
            <a:xfrm>
              <a:off x="0" y="0"/>
              <a:ext cx="12192000" cy="933450"/>
            </a:xfrm>
            <a:prstGeom prst="rect">
              <a:avLst/>
            </a:prstGeom>
            <a:solidFill>
              <a:srgbClr val="0000FF"/>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32798" name="矩形 61"/>
            <p:cNvSpPr>
              <a:spLocks noChangeArrowheads="1"/>
            </p:cNvSpPr>
            <p:nvPr/>
          </p:nvSpPr>
          <p:spPr bwMode="auto">
            <a:xfrm>
              <a:off x="0" y="6172200"/>
              <a:ext cx="12192000" cy="685800"/>
            </a:xfrm>
            <a:prstGeom prst="rect">
              <a:avLst/>
            </a:prstGeom>
            <a:solidFill>
              <a:srgbClr val="0000FF"/>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32799" name="椭圆 62"/>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32800" name="椭圆 63"/>
            <p:cNvSpPr>
              <a:spLocks noChangeArrowheads="1"/>
            </p:cNvSpPr>
            <p:nvPr/>
          </p:nvSpPr>
          <p:spPr bwMode="auto">
            <a:xfrm>
              <a:off x="990277"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32801" name="椭圆 64"/>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32802" name="椭圆 65"/>
            <p:cNvSpPr>
              <a:spLocks noChangeArrowheads="1"/>
            </p:cNvSpPr>
            <p:nvPr/>
          </p:nvSpPr>
          <p:spPr bwMode="auto">
            <a:xfrm>
              <a:off x="11631048"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32803" name="椭圆 66"/>
            <p:cNvSpPr>
              <a:spLocks noChangeArrowheads="1"/>
            </p:cNvSpPr>
            <p:nvPr/>
          </p:nvSpPr>
          <p:spPr bwMode="auto">
            <a:xfrm>
              <a:off x="11070096"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32804" name="椭圆 68"/>
            <p:cNvSpPr>
              <a:spLocks noChangeArrowheads="1"/>
            </p:cNvSpPr>
            <p:nvPr/>
          </p:nvSpPr>
          <p:spPr bwMode="auto">
            <a:xfrm>
              <a:off x="381000" y="6274553"/>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grpSp>
      <p:sp>
        <p:nvSpPr>
          <p:cNvPr id="32805" name="矩形 50"/>
          <p:cNvSpPr>
            <a:spLocks noChangeArrowheads="1"/>
          </p:cNvSpPr>
          <p:nvPr/>
        </p:nvSpPr>
        <p:spPr bwMode="auto">
          <a:xfrm>
            <a:off x="4111625" y="990600"/>
            <a:ext cx="5319713" cy="519113"/>
          </a:xfrm>
          <a:prstGeom prst="rect">
            <a:avLst/>
          </a:prstGeom>
          <a:noFill/>
          <a:ln w="9525">
            <a:noFill/>
            <a:miter lim="800000"/>
            <a:headEnd/>
            <a:tailEnd/>
          </a:ln>
        </p:spPr>
        <p:txBody>
          <a:bodyPr>
            <a:spAutoFit/>
          </a:bodyPr>
          <a:lstStyle/>
          <a:p>
            <a:pPr algn="just"/>
            <a:r>
              <a:rPr lang="zh-CN" altLang="en-US" sz="2400" b="1">
                <a:solidFill>
                  <a:srgbClr val="000000"/>
                </a:solidFill>
                <a:latin typeface="微软雅黑 Light" charset="-122"/>
                <a:ea typeface="微软雅黑 Light" charset="-122"/>
                <a:sym typeface="微软雅黑 Light" charset="-122"/>
              </a:rPr>
              <a:t>     </a:t>
            </a:r>
            <a:r>
              <a:rPr lang="zh-CN" altLang="en-US" sz="2800" b="1">
                <a:solidFill>
                  <a:srgbClr val="000000"/>
                </a:solidFill>
                <a:latin typeface="微软雅黑 Light" charset="-122"/>
                <a:ea typeface="微软雅黑 Light" charset="-122"/>
                <a:sym typeface="微软雅黑 Light" charset="-122"/>
              </a:rPr>
              <a:t>赡养老人专项附加扣除</a:t>
            </a:r>
            <a:endParaRPr lang="en-US" b="1">
              <a:solidFill>
                <a:srgbClr val="000000"/>
              </a:solidFill>
              <a:latin typeface="微软雅黑 Light" charset="-122"/>
              <a:ea typeface="微软雅黑 Light" charset="-122"/>
              <a:sym typeface="微软雅黑 Light" charset="-122"/>
            </a:endParaRPr>
          </a:p>
        </p:txBody>
      </p:sp>
      <p:sp>
        <p:nvSpPr>
          <p:cNvPr id="32806" name="椭圆 2"/>
          <p:cNvSpPr>
            <a:spLocks noChangeAspect="1" noChangeArrowheads="1"/>
          </p:cNvSpPr>
          <p:nvPr/>
        </p:nvSpPr>
        <p:spPr bwMode="auto">
          <a:xfrm>
            <a:off x="3352800" y="976313"/>
            <a:ext cx="565150" cy="566737"/>
          </a:xfrm>
          <a:prstGeom prst="ellipse">
            <a:avLst/>
          </a:prstGeom>
          <a:solidFill>
            <a:schemeClr val="hlink"/>
          </a:solidFill>
          <a:ln w="9525">
            <a:noFill/>
            <a:bevel/>
            <a:headEnd/>
            <a:tailEnd/>
          </a:ln>
        </p:spPr>
        <p:txBody>
          <a:bodyPr anchor="ctr"/>
          <a:lstStyle/>
          <a:p>
            <a:pPr algn="ctr"/>
            <a:r>
              <a:rPr lang="en-US" sz="3200" b="1">
                <a:solidFill>
                  <a:srgbClr val="FFFFFF"/>
                </a:solidFill>
                <a:latin typeface="Arial" charset="0"/>
                <a:ea typeface="微软雅黑" pitchFamily="34" charset="-122"/>
                <a:sym typeface="Arial" charset="0"/>
              </a:rPr>
              <a:t>5</a:t>
            </a:r>
            <a:endParaRPr lang="zh-CN" altLang="en-US" sz="3200" b="1">
              <a:solidFill>
                <a:srgbClr val="FFFFFF"/>
              </a:solidFill>
              <a:latin typeface="Arial" charset="0"/>
              <a:ea typeface="微软雅黑" pitchFamily="34" charset="-122"/>
              <a:sym typeface="Arial" charset="0"/>
            </a:endParaRPr>
          </a:p>
        </p:txBody>
      </p:sp>
      <p:sp>
        <p:nvSpPr>
          <p:cNvPr id="32807" name="TextBox 16"/>
          <p:cNvSpPr>
            <a:spLocks noChangeArrowheads="1"/>
          </p:cNvSpPr>
          <p:nvPr/>
        </p:nvSpPr>
        <p:spPr bwMode="auto">
          <a:xfrm>
            <a:off x="250825" y="2830513"/>
            <a:ext cx="809625" cy="711200"/>
          </a:xfrm>
          <a:prstGeom prst="rect">
            <a:avLst/>
          </a:prstGeom>
          <a:noFill/>
          <a:ln w="9525">
            <a:solidFill>
              <a:srgbClr val="5EC0C2"/>
            </a:solidFill>
            <a:bevel/>
            <a:headEnd/>
            <a:tailEnd/>
          </a:ln>
        </p:spPr>
        <p:txBody>
          <a:bodyPr>
            <a:spAutoFit/>
          </a:bodyPr>
          <a:lstStyle/>
          <a:p>
            <a:r>
              <a:rPr lang="zh-CN" altLang="en-US">
                <a:solidFill>
                  <a:srgbClr val="000000"/>
                </a:solidFill>
                <a:latin typeface="等线" charset="0"/>
              </a:rPr>
              <a:t>主要内容</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2772"/>
                                        </p:tgtEl>
                                        <p:attrNameLst>
                                          <p:attrName>style.visibility</p:attrName>
                                        </p:attrNameLst>
                                      </p:cBhvr>
                                      <p:to>
                                        <p:strVal val="visible"/>
                                      </p:to>
                                    </p:set>
                                    <p:anim calcmode="lin" valueType="num">
                                      <p:cBhvr>
                                        <p:cTn id="7" dur="500" fill="hold"/>
                                        <p:tgtEl>
                                          <p:spTgt spid="32772"/>
                                        </p:tgtEl>
                                        <p:attrNameLst>
                                          <p:attrName>ppt_x</p:attrName>
                                        </p:attrNameLst>
                                      </p:cBhvr>
                                      <p:tavLst>
                                        <p:tav tm="0">
                                          <p:val>
                                            <p:strVal val="#ppt_x"/>
                                          </p:val>
                                        </p:tav>
                                        <p:tav tm="100000">
                                          <p:val>
                                            <p:strVal val="#ppt_x"/>
                                          </p:val>
                                        </p:tav>
                                      </p:tavLst>
                                    </p:anim>
                                    <p:anim calcmode="lin" valueType="num">
                                      <p:cBhvr>
                                        <p:cTn id="8" dur="500" fill="hold"/>
                                        <p:tgtEl>
                                          <p:spTgt spid="3277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2783"/>
                                        </p:tgtEl>
                                        <p:attrNameLst>
                                          <p:attrName>style.visibility</p:attrName>
                                        </p:attrNameLst>
                                      </p:cBhvr>
                                      <p:to>
                                        <p:strVal val="visible"/>
                                      </p:to>
                                    </p:set>
                                    <p:anim calcmode="lin" valueType="num">
                                      <p:cBhvr>
                                        <p:cTn id="13" dur="500" fill="hold"/>
                                        <p:tgtEl>
                                          <p:spTgt spid="32783"/>
                                        </p:tgtEl>
                                        <p:attrNameLst>
                                          <p:attrName>ppt_x</p:attrName>
                                        </p:attrNameLst>
                                      </p:cBhvr>
                                      <p:tavLst>
                                        <p:tav tm="0">
                                          <p:val>
                                            <p:strVal val="#ppt_x"/>
                                          </p:val>
                                        </p:tav>
                                        <p:tav tm="100000">
                                          <p:val>
                                            <p:strVal val="#ppt_x"/>
                                          </p:val>
                                        </p:tav>
                                      </p:tavLst>
                                    </p:anim>
                                    <p:anim calcmode="lin" valueType="num">
                                      <p:cBhvr>
                                        <p:cTn id="14" dur="500" fill="hold"/>
                                        <p:tgtEl>
                                          <p:spTgt spid="327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内容占位符 2"/>
          <p:cNvSpPr>
            <a:spLocks noGrp="1" noChangeArrowheads="1"/>
          </p:cNvSpPr>
          <p:nvPr>
            <p:ph idx="4294967295"/>
          </p:nvPr>
        </p:nvSpPr>
        <p:spPr bwMode="auto">
          <a:xfrm>
            <a:off x="838200" y="1825625"/>
            <a:ext cx="11353800" cy="4351338"/>
          </a:xfrm>
          <a:prstGeom prst="rect">
            <a:avLst/>
          </a:prstGeom>
          <a:noFill/>
          <a:ln/>
        </p:spPr>
        <p:txBody>
          <a:bodyPr/>
          <a:lstStyle/>
          <a:p>
            <a:pPr eaLnBrk="1" hangingPunct="1">
              <a:lnSpc>
                <a:spcPct val="150000"/>
              </a:lnSpc>
            </a:pPr>
            <a:r>
              <a:rPr lang="en-US" sz="2400"/>
              <a:t>1.</a:t>
            </a:r>
            <a:r>
              <a:rPr lang="zh-CN" altLang="en-US" sz="2400"/>
              <a:t>被赡养人范围：一是年满</a:t>
            </a:r>
            <a:r>
              <a:rPr lang="en-US" sz="2400"/>
              <a:t>60</a:t>
            </a:r>
            <a:r>
              <a:rPr lang="zh-CN" altLang="en-US" sz="2400"/>
              <a:t>岁（含）的父母；</a:t>
            </a:r>
            <a:endParaRPr lang="en-US" sz="2400"/>
          </a:p>
          <a:p>
            <a:pPr eaLnBrk="1" hangingPunct="1">
              <a:lnSpc>
                <a:spcPct val="150000"/>
              </a:lnSpc>
              <a:buFont typeface="Arial" charset="0"/>
              <a:buNone/>
            </a:pPr>
            <a:r>
              <a:rPr lang="en-US" sz="2400"/>
              <a:t>                            </a:t>
            </a:r>
            <a:r>
              <a:rPr lang="zh-CN" altLang="en-US" sz="2400"/>
              <a:t>二是子女已经去世的祖父母、外祖父母。</a:t>
            </a:r>
            <a:endParaRPr lang="en-US" sz="2400"/>
          </a:p>
          <a:p>
            <a:pPr eaLnBrk="1" hangingPunct="1">
              <a:lnSpc>
                <a:spcPct val="150000"/>
              </a:lnSpc>
            </a:pPr>
            <a:r>
              <a:rPr lang="en-US" sz="2400"/>
              <a:t>2.</a:t>
            </a:r>
            <a:r>
              <a:rPr lang="zh-CN" altLang="en-US" sz="2400"/>
              <a:t>纳税人赡养</a:t>
            </a:r>
            <a:r>
              <a:rPr lang="en-US" sz="2400"/>
              <a:t>2</a:t>
            </a:r>
            <a:r>
              <a:rPr lang="zh-CN" altLang="en-US" sz="2400"/>
              <a:t>个及以上老人的，不按老人人数加倍扣除。（</a:t>
            </a:r>
            <a:r>
              <a:rPr lang="zh-CN" altLang="en-US" sz="2400">
                <a:solidFill>
                  <a:srgbClr val="FF0000"/>
                </a:solidFill>
              </a:rPr>
              <a:t>区别于子女教育</a:t>
            </a:r>
            <a:r>
              <a:rPr lang="zh-CN" altLang="en-US" sz="2400"/>
              <a:t>）</a:t>
            </a:r>
            <a:endParaRPr lang="en-US" sz="2400"/>
          </a:p>
          <a:p>
            <a:pPr eaLnBrk="1" hangingPunct="1">
              <a:lnSpc>
                <a:spcPct val="150000"/>
              </a:lnSpc>
            </a:pPr>
            <a:r>
              <a:rPr lang="en-US" sz="2400"/>
              <a:t>3.</a:t>
            </a:r>
            <a:r>
              <a:rPr lang="zh-CN" altLang="en-US" sz="2400"/>
              <a:t>纳税人为非独生子女的，兄弟姐妹选择的分摊方式和额度在一个纳税年度内，不能变更。</a:t>
            </a:r>
          </a:p>
          <a:p>
            <a:pPr eaLnBrk="1" hangingPunct="1">
              <a:lnSpc>
                <a:spcPct val="150000"/>
              </a:lnSpc>
            </a:pPr>
            <a:r>
              <a:rPr lang="en-US" sz="2400"/>
              <a:t>4.</a:t>
            </a:r>
            <a:r>
              <a:rPr lang="zh-CN" altLang="en-US" sz="2400"/>
              <a:t>扣除期限：被赡养老人年满</a:t>
            </a:r>
            <a:r>
              <a:rPr lang="en-US" sz="2400"/>
              <a:t>60</a:t>
            </a:r>
            <a:r>
              <a:rPr lang="zh-CN" altLang="en-US" sz="2400"/>
              <a:t>周岁的</a:t>
            </a:r>
            <a:r>
              <a:rPr lang="zh-CN" altLang="en-US" sz="2400">
                <a:solidFill>
                  <a:srgbClr val="FF0000"/>
                </a:solidFill>
              </a:rPr>
              <a:t>当月</a:t>
            </a:r>
            <a:r>
              <a:rPr lang="zh-CN" altLang="en-US" sz="2400"/>
              <a:t>至赡养义务终止的</a:t>
            </a:r>
            <a:r>
              <a:rPr lang="zh-CN" altLang="en-US" sz="2400">
                <a:solidFill>
                  <a:srgbClr val="FF0000"/>
                </a:solidFill>
              </a:rPr>
              <a:t>年末</a:t>
            </a:r>
            <a:r>
              <a:rPr lang="zh-CN" altLang="en-US" sz="2400"/>
              <a:t>。</a:t>
            </a:r>
          </a:p>
          <a:p>
            <a:pPr eaLnBrk="1" hangingPunct="1"/>
            <a:endParaRPr lang="zh-CN" altLang="en-US"/>
          </a:p>
        </p:txBody>
      </p:sp>
      <p:sp>
        <p:nvSpPr>
          <p:cNvPr id="33795" name="标题 3"/>
          <p:cNvSpPr>
            <a:spLocks noChangeArrowheads="1"/>
          </p:cNvSpPr>
          <p:nvPr/>
        </p:nvSpPr>
        <p:spPr bwMode="auto">
          <a:xfrm>
            <a:off x="1577975" y="303213"/>
            <a:ext cx="8448675" cy="1111250"/>
          </a:xfrm>
          <a:prstGeom prst="ellipse">
            <a:avLst/>
          </a:prstGeom>
          <a:solidFill>
            <a:srgbClr val="0000FF"/>
          </a:solidFill>
          <a:ln w="38100">
            <a:solidFill>
              <a:schemeClr val="bg1"/>
            </a:solidFill>
            <a:round/>
            <a:headEnd/>
            <a:tailEnd/>
          </a:ln>
        </p:spPr>
        <p:txBody>
          <a:bodyPr anchor="ctr"/>
          <a:lstStyle/>
          <a:p>
            <a:pPr algn="ctr">
              <a:lnSpc>
                <a:spcPct val="90000"/>
              </a:lnSpc>
            </a:pPr>
            <a:r>
              <a:rPr lang="zh-CN" altLang="en-US" sz="4400">
                <a:solidFill>
                  <a:srgbClr val="FFFFFF"/>
                </a:solidFill>
                <a:latin typeface="等线" charset="0"/>
              </a:rPr>
              <a:t>    </a:t>
            </a:r>
            <a:r>
              <a:rPr lang="zh-CN" altLang="en-US" sz="3200">
                <a:solidFill>
                  <a:srgbClr val="FFFFFF"/>
                </a:solidFill>
                <a:latin typeface="等线" charset="0"/>
              </a:rPr>
              <a:t>赡养老人专项附加扣除</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2" name="组合 56"/>
          <p:cNvGrpSpPr>
            <a:grpSpLocks/>
          </p:cNvGrpSpPr>
          <p:nvPr/>
        </p:nvGrpSpPr>
        <p:grpSpPr bwMode="auto">
          <a:xfrm>
            <a:off x="0" y="0"/>
            <a:ext cx="12192000" cy="6858000"/>
            <a:chOff x="0" y="0"/>
            <a:chExt cx="12192000" cy="6858000"/>
          </a:xfrm>
        </p:grpSpPr>
        <p:sp>
          <p:nvSpPr>
            <p:cNvPr id="5123" name="矩形 87"/>
            <p:cNvSpPr>
              <a:spLocks noChangeArrowheads="1"/>
            </p:cNvSpPr>
            <p:nvPr/>
          </p:nvSpPr>
          <p:spPr bwMode="auto">
            <a:xfrm>
              <a:off x="0" y="0"/>
              <a:ext cx="12192000" cy="933450"/>
            </a:xfrm>
            <a:prstGeom prst="rect">
              <a:avLst/>
            </a:prstGeom>
            <a:solidFill>
              <a:schemeClr val="accent2"/>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5124" name="矩形 88"/>
            <p:cNvSpPr>
              <a:spLocks noChangeArrowheads="1"/>
            </p:cNvSpPr>
            <p:nvPr/>
          </p:nvSpPr>
          <p:spPr bwMode="auto">
            <a:xfrm>
              <a:off x="0" y="6172200"/>
              <a:ext cx="12192000" cy="685800"/>
            </a:xfrm>
            <a:prstGeom prst="rect">
              <a:avLst/>
            </a:prstGeom>
            <a:solidFill>
              <a:schemeClr val="accent2"/>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5125" name="椭圆 89"/>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5126" name="椭圆 90"/>
            <p:cNvSpPr>
              <a:spLocks noChangeArrowheads="1"/>
            </p:cNvSpPr>
            <p:nvPr/>
          </p:nvSpPr>
          <p:spPr bwMode="auto">
            <a:xfrm>
              <a:off x="990277"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5127" name="椭圆 91"/>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5128" name="椭圆 92"/>
            <p:cNvSpPr>
              <a:spLocks noChangeArrowheads="1"/>
            </p:cNvSpPr>
            <p:nvPr/>
          </p:nvSpPr>
          <p:spPr bwMode="auto">
            <a:xfrm>
              <a:off x="11631048"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5129" name="椭圆 93"/>
            <p:cNvSpPr>
              <a:spLocks noChangeArrowheads="1"/>
            </p:cNvSpPr>
            <p:nvPr/>
          </p:nvSpPr>
          <p:spPr bwMode="auto">
            <a:xfrm>
              <a:off x="11070096"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5130" name="椭圆 95"/>
            <p:cNvSpPr>
              <a:spLocks noChangeArrowheads="1"/>
            </p:cNvSpPr>
            <p:nvPr/>
          </p:nvSpPr>
          <p:spPr bwMode="auto">
            <a:xfrm>
              <a:off x="381000" y="6274553"/>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grpSp>
      <p:grpSp>
        <p:nvGrpSpPr>
          <p:cNvPr id="5131" name="PA_组合 2"/>
          <p:cNvGrpSpPr>
            <a:grpSpLocks/>
          </p:cNvGrpSpPr>
          <p:nvPr/>
        </p:nvGrpSpPr>
        <p:grpSpPr bwMode="auto">
          <a:xfrm>
            <a:off x="409575" y="2573338"/>
            <a:ext cx="390525" cy="454025"/>
            <a:chOff x="0" y="0"/>
            <a:chExt cx="533748" cy="620301"/>
          </a:xfrm>
        </p:grpSpPr>
        <p:sp>
          <p:nvSpPr>
            <p:cNvPr id="5132" name="Oval 435"/>
            <p:cNvSpPr>
              <a:spLocks noChangeArrowheads="1"/>
            </p:cNvSpPr>
            <p:nvPr/>
          </p:nvSpPr>
          <p:spPr bwMode="auto">
            <a:xfrm>
              <a:off x="274808" y="0"/>
              <a:ext cx="214220" cy="250284"/>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5133" name="Freeform 436"/>
            <p:cNvSpPr>
              <a:spLocks noChangeArrowheads="1"/>
            </p:cNvSpPr>
            <p:nvPr/>
          </p:nvSpPr>
          <p:spPr bwMode="auto">
            <a:xfrm>
              <a:off x="260365" y="249421"/>
              <a:ext cx="273383" cy="368710"/>
            </a:xfrm>
            <a:custGeom>
              <a:avLst/>
              <a:gdLst>
                <a:gd name="T0" fmla="*/ 2147483647 w 160"/>
                <a:gd name="T1" fmla="*/ 2147483647 h 216"/>
                <a:gd name="T2" fmla="*/ 2147483647 w 160"/>
                <a:gd name="T3" fmla="*/ 2147483647 h 216"/>
                <a:gd name="T4" fmla="*/ 2147483647 w 160"/>
                <a:gd name="T5" fmla="*/ 2147483647 h 216"/>
                <a:gd name="T6" fmla="*/ 2147483647 w 160"/>
                <a:gd name="T7" fmla="*/ 2147483647 h 216"/>
                <a:gd name="T8" fmla="*/ 2147483647 w 160"/>
                <a:gd name="T9" fmla="*/ 2147483647 h 216"/>
                <a:gd name="T10" fmla="*/ 0 w 160"/>
                <a:gd name="T11" fmla="*/ 2147483647 h 216"/>
                <a:gd name="T12" fmla="*/ 0 w 160"/>
                <a:gd name="T13" fmla="*/ 2147483647 h 216"/>
                <a:gd name="T14" fmla="*/ 2147483647 w 160"/>
                <a:gd name="T15" fmla="*/ 2147483647 h 216"/>
                <a:gd name="T16" fmla="*/ 2147483647 w 160"/>
                <a:gd name="T17" fmla="*/ 2147483647 h 216"/>
                <a:gd name="T18" fmla="*/ 2147483647 w 160"/>
                <a:gd name="T19" fmla="*/ 2147483647 h 216"/>
                <a:gd name="T20" fmla="*/ 2147483647 w 160"/>
                <a:gd name="T21" fmla="*/ 2147483647 h 2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0"/>
                <a:gd name="T34" fmla="*/ 0 h 216"/>
                <a:gd name="T35" fmla="*/ 160 w 160"/>
                <a:gd name="T36" fmla="*/ 216 h 2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0" h="216">
                  <a:moveTo>
                    <a:pt x="79" y="3"/>
                  </a:moveTo>
                  <a:cubicBezTo>
                    <a:pt x="64" y="110"/>
                    <a:pt x="64" y="110"/>
                    <a:pt x="64" y="110"/>
                  </a:cubicBezTo>
                  <a:cubicBezTo>
                    <a:pt x="16" y="139"/>
                    <a:pt x="16" y="139"/>
                    <a:pt x="16" y="139"/>
                  </a:cubicBezTo>
                  <a:cubicBezTo>
                    <a:pt x="16" y="96"/>
                    <a:pt x="16" y="96"/>
                    <a:pt x="16" y="96"/>
                  </a:cubicBezTo>
                  <a:cubicBezTo>
                    <a:pt x="79" y="3"/>
                    <a:pt x="79" y="3"/>
                    <a:pt x="79" y="3"/>
                  </a:cubicBezTo>
                  <a:cubicBezTo>
                    <a:pt x="17" y="3"/>
                    <a:pt x="0" y="110"/>
                    <a:pt x="0" y="110"/>
                  </a:cubicBezTo>
                  <a:cubicBezTo>
                    <a:pt x="0" y="110"/>
                    <a:pt x="0" y="144"/>
                    <a:pt x="0" y="170"/>
                  </a:cubicBezTo>
                  <a:cubicBezTo>
                    <a:pt x="0" y="196"/>
                    <a:pt x="8" y="216"/>
                    <a:pt x="79" y="216"/>
                  </a:cubicBezTo>
                  <a:cubicBezTo>
                    <a:pt x="151" y="216"/>
                    <a:pt x="160" y="185"/>
                    <a:pt x="160" y="185"/>
                  </a:cubicBezTo>
                  <a:cubicBezTo>
                    <a:pt x="160" y="185"/>
                    <a:pt x="160" y="111"/>
                    <a:pt x="160" y="55"/>
                  </a:cubicBezTo>
                  <a:cubicBezTo>
                    <a:pt x="160" y="0"/>
                    <a:pt x="79" y="3"/>
                    <a:pt x="79" y="3"/>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34" name="Freeform 437"/>
            <p:cNvSpPr>
              <a:spLocks noChangeArrowheads="1"/>
            </p:cNvSpPr>
            <p:nvPr/>
          </p:nvSpPr>
          <p:spPr bwMode="auto">
            <a:xfrm>
              <a:off x="0" y="418594"/>
              <a:ext cx="182255" cy="201707"/>
            </a:xfrm>
            <a:custGeom>
              <a:avLst/>
              <a:gdLst>
                <a:gd name="T0" fmla="*/ 2147483647 w 107"/>
                <a:gd name="T1" fmla="*/ 2147483647 h 119"/>
                <a:gd name="T2" fmla="*/ 2147483647 w 107"/>
                <a:gd name="T3" fmla="*/ 0 h 119"/>
                <a:gd name="T4" fmla="*/ 0 w 107"/>
                <a:gd name="T5" fmla="*/ 0 h 119"/>
                <a:gd name="T6" fmla="*/ 2147483647 w 107"/>
                <a:gd name="T7" fmla="*/ 2147483647 h 119"/>
                <a:gd name="T8" fmla="*/ 0 60000 65536"/>
                <a:gd name="T9" fmla="*/ 0 60000 65536"/>
                <a:gd name="T10" fmla="*/ 0 60000 65536"/>
                <a:gd name="T11" fmla="*/ 0 60000 65536"/>
                <a:gd name="T12" fmla="*/ 0 w 107"/>
                <a:gd name="T13" fmla="*/ 0 h 119"/>
                <a:gd name="T14" fmla="*/ 107 w 107"/>
                <a:gd name="T15" fmla="*/ 119 h 119"/>
              </a:gdLst>
              <a:ahLst/>
              <a:cxnLst>
                <a:cxn ang="T8">
                  <a:pos x="T0" y="T1"/>
                </a:cxn>
                <a:cxn ang="T9">
                  <a:pos x="T2" y="T3"/>
                </a:cxn>
                <a:cxn ang="T10">
                  <a:pos x="T4" y="T5"/>
                </a:cxn>
                <a:cxn ang="T11">
                  <a:pos x="T6" y="T7"/>
                </a:cxn>
              </a:cxnLst>
              <a:rect l="T12" t="T13" r="T14" b="T15"/>
              <a:pathLst>
                <a:path w="107" h="119">
                  <a:moveTo>
                    <a:pt x="107" y="118"/>
                  </a:moveTo>
                  <a:cubicBezTo>
                    <a:pt x="107" y="0"/>
                    <a:pt x="107" y="0"/>
                    <a:pt x="107" y="0"/>
                  </a:cubicBezTo>
                  <a:cubicBezTo>
                    <a:pt x="0" y="0"/>
                    <a:pt x="0" y="0"/>
                    <a:pt x="0" y="0"/>
                  </a:cubicBezTo>
                  <a:cubicBezTo>
                    <a:pt x="0" y="119"/>
                    <a:pt x="107" y="118"/>
                    <a:pt x="107" y="11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35" name="Rectangle 438"/>
            <p:cNvSpPr>
              <a:spLocks noChangeArrowheads="1"/>
            </p:cNvSpPr>
            <p:nvPr/>
          </p:nvSpPr>
          <p:spPr bwMode="auto">
            <a:xfrm>
              <a:off x="47605" y="336116"/>
              <a:ext cx="48326" cy="49047"/>
            </a:xfrm>
            <a:prstGeom prst="rect">
              <a:avLst/>
            </a:prstGeom>
            <a:solidFill>
              <a:srgbClr val="33BFC7"/>
            </a:solidFill>
            <a:ln w="9525">
              <a:noFill/>
              <a:miter lim="800000"/>
              <a:headEnd/>
              <a:tailEnd/>
            </a:ln>
          </p:spPr>
          <p:txBody>
            <a:bodyPr/>
            <a:lstStyle/>
            <a:p>
              <a:endParaRPr lang="zh-CN" altLang="en-US" sz="1800">
                <a:solidFill>
                  <a:srgbClr val="000000"/>
                </a:solidFill>
                <a:latin typeface="等线" charset="0"/>
              </a:endParaRPr>
            </a:p>
          </p:txBody>
        </p:sp>
        <p:sp>
          <p:nvSpPr>
            <p:cNvPr id="5136" name="Freeform 439"/>
            <p:cNvSpPr>
              <a:spLocks noChangeArrowheads="1"/>
            </p:cNvSpPr>
            <p:nvPr/>
          </p:nvSpPr>
          <p:spPr bwMode="auto">
            <a:xfrm>
              <a:off x="0" y="36870"/>
              <a:ext cx="160558" cy="310151"/>
            </a:xfrm>
            <a:custGeom>
              <a:avLst/>
              <a:gdLst>
                <a:gd name="T0" fmla="*/ 2147483647 w 94"/>
                <a:gd name="T1" fmla="*/ 2147483647 h 183"/>
                <a:gd name="T2" fmla="*/ 2147483647 w 94"/>
                <a:gd name="T3" fmla="*/ 2147483647 h 183"/>
                <a:gd name="T4" fmla="*/ 2147483647 w 94"/>
                <a:gd name="T5" fmla="*/ 2147483647 h 183"/>
                <a:gd name="T6" fmla="*/ 2147483647 w 94"/>
                <a:gd name="T7" fmla="*/ 2147483647 h 183"/>
                <a:gd name="T8" fmla="*/ 2147483647 w 94"/>
                <a:gd name="T9" fmla="*/ 2147483647 h 183"/>
                <a:gd name="T10" fmla="*/ 2147483647 w 94"/>
                <a:gd name="T11" fmla="*/ 2147483647 h 183"/>
                <a:gd name="T12" fmla="*/ 2147483647 w 94"/>
                <a:gd name="T13" fmla="*/ 2147483647 h 183"/>
                <a:gd name="T14" fmla="*/ 2147483647 w 94"/>
                <a:gd name="T15" fmla="*/ 2147483647 h 183"/>
                <a:gd name="T16" fmla="*/ 2147483647 w 94"/>
                <a:gd name="T17" fmla="*/ 0 h 183"/>
                <a:gd name="T18" fmla="*/ 2147483647 w 94"/>
                <a:gd name="T19" fmla="*/ 2147483647 h 183"/>
                <a:gd name="T20" fmla="*/ 2147483647 w 94"/>
                <a:gd name="T21" fmla="*/ 2147483647 h 183"/>
                <a:gd name="T22" fmla="*/ 0 w 94"/>
                <a:gd name="T23" fmla="*/ 2147483647 h 183"/>
                <a:gd name="T24" fmla="*/ 0 w 94"/>
                <a:gd name="T25" fmla="*/ 2147483647 h 183"/>
                <a:gd name="T26" fmla="*/ 2147483647 w 94"/>
                <a:gd name="T27" fmla="*/ 2147483647 h 183"/>
                <a:gd name="T28" fmla="*/ 2147483647 w 94"/>
                <a:gd name="T29" fmla="*/ 2147483647 h 1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83"/>
                <a:gd name="T47" fmla="*/ 94 w 94"/>
                <a:gd name="T48" fmla="*/ 183 h 1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83">
                  <a:moveTo>
                    <a:pt x="42" y="163"/>
                  </a:moveTo>
                  <a:cubicBezTo>
                    <a:pt x="56" y="163"/>
                    <a:pt x="56" y="163"/>
                    <a:pt x="56" y="163"/>
                  </a:cubicBezTo>
                  <a:cubicBezTo>
                    <a:pt x="56" y="164"/>
                    <a:pt x="56" y="164"/>
                    <a:pt x="56" y="164"/>
                  </a:cubicBezTo>
                  <a:cubicBezTo>
                    <a:pt x="56" y="170"/>
                    <a:pt x="59" y="174"/>
                    <a:pt x="62" y="178"/>
                  </a:cubicBezTo>
                  <a:cubicBezTo>
                    <a:pt x="65" y="181"/>
                    <a:pt x="70" y="183"/>
                    <a:pt x="75" y="183"/>
                  </a:cubicBezTo>
                  <a:cubicBezTo>
                    <a:pt x="86" y="183"/>
                    <a:pt x="94" y="175"/>
                    <a:pt x="94" y="164"/>
                  </a:cubicBezTo>
                  <a:cubicBezTo>
                    <a:pt x="94" y="19"/>
                    <a:pt x="94" y="19"/>
                    <a:pt x="94" y="19"/>
                  </a:cubicBezTo>
                  <a:cubicBezTo>
                    <a:pt x="94" y="14"/>
                    <a:pt x="92" y="9"/>
                    <a:pt x="88" y="6"/>
                  </a:cubicBezTo>
                  <a:cubicBezTo>
                    <a:pt x="85" y="3"/>
                    <a:pt x="80" y="0"/>
                    <a:pt x="75" y="0"/>
                  </a:cubicBezTo>
                  <a:cubicBezTo>
                    <a:pt x="65" y="0"/>
                    <a:pt x="56" y="9"/>
                    <a:pt x="56" y="19"/>
                  </a:cubicBezTo>
                  <a:cubicBezTo>
                    <a:pt x="42" y="24"/>
                    <a:pt x="42" y="24"/>
                    <a:pt x="42" y="24"/>
                  </a:cubicBezTo>
                  <a:cubicBezTo>
                    <a:pt x="0" y="40"/>
                    <a:pt x="0" y="40"/>
                    <a:pt x="0" y="40"/>
                  </a:cubicBezTo>
                  <a:cubicBezTo>
                    <a:pt x="0" y="163"/>
                    <a:pt x="0" y="163"/>
                    <a:pt x="0" y="163"/>
                  </a:cubicBezTo>
                  <a:cubicBezTo>
                    <a:pt x="28" y="163"/>
                    <a:pt x="28" y="163"/>
                    <a:pt x="28" y="163"/>
                  </a:cubicBezTo>
                  <a:lnTo>
                    <a:pt x="42" y="163"/>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5137" name="PA_组合 3"/>
          <p:cNvGrpSpPr>
            <a:grpSpLocks/>
          </p:cNvGrpSpPr>
          <p:nvPr/>
        </p:nvGrpSpPr>
        <p:grpSpPr bwMode="auto">
          <a:xfrm>
            <a:off x="420688" y="1644650"/>
            <a:ext cx="444500" cy="404813"/>
            <a:chOff x="0" y="0"/>
            <a:chExt cx="726328" cy="658528"/>
          </a:xfrm>
        </p:grpSpPr>
        <p:sp>
          <p:nvSpPr>
            <p:cNvPr id="5138" name="Oval 440"/>
            <p:cNvSpPr>
              <a:spLocks noChangeArrowheads="1"/>
            </p:cNvSpPr>
            <p:nvPr/>
          </p:nvSpPr>
          <p:spPr bwMode="auto">
            <a:xfrm>
              <a:off x="584958" y="269758"/>
              <a:ext cx="132715" cy="155075"/>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5139" name="Freeform 441"/>
            <p:cNvSpPr>
              <a:spLocks noChangeArrowheads="1"/>
            </p:cNvSpPr>
            <p:nvPr/>
          </p:nvSpPr>
          <p:spPr bwMode="auto">
            <a:xfrm>
              <a:off x="552527" y="0"/>
              <a:ext cx="119325" cy="118793"/>
            </a:xfrm>
            <a:custGeom>
              <a:avLst/>
              <a:gdLst>
                <a:gd name="T0" fmla="*/ 2147483647 w 70"/>
                <a:gd name="T1" fmla="*/ 2147483647 h 70"/>
                <a:gd name="T2" fmla="*/ 2147483647 w 70"/>
                <a:gd name="T3" fmla="*/ 2147483647 h 70"/>
                <a:gd name="T4" fmla="*/ 0 w 70"/>
                <a:gd name="T5" fmla="*/ 0 h 70"/>
                <a:gd name="T6" fmla="*/ 0 w 70"/>
                <a:gd name="T7" fmla="*/ 2147483647 h 70"/>
                <a:gd name="T8" fmla="*/ 2147483647 w 70"/>
                <a:gd name="T9" fmla="*/ 2147483647 h 70"/>
                <a:gd name="T10" fmla="*/ 0 60000 65536"/>
                <a:gd name="T11" fmla="*/ 0 60000 65536"/>
                <a:gd name="T12" fmla="*/ 0 60000 65536"/>
                <a:gd name="T13" fmla="*/ 0 60000 65536"/>
                <a:gd name="T14" fmla="*/ 0 60000 65536"/>
                <a:gd name="T15" fmla="*/ 0 w 70"/>
                <a:gd name="T16" fmla="*/ 0 h 70"/>
                <a:gd name="T17" fmla="*/ 70 w 70"/>
                <a:gd name="T18" fmla="*/ 70 h 70"/>
              </a:gdLst>
              <a:ahLst/>
              <a:cxnLst>
                <a:cxn ang="T10">
                  <a:pos x="T0" y="T1"/>
                </a:cxn>
                <a:cxn ang="T11">
                  <a:pos x="T2" y="T3"/>
                </a:cxn>
                <a:cxn ang="T12">
                  <a:pos x="T4" y="T5"/>
                </a:cxn>
                <a:cxn ang="T13">
                  <a:pos x="T6" y="T7"/>
                </a:cxn>
                <a:cxn ang="T14">
                  <a:pos x="T8" y="T9"/>
                </a:cxn>
              </a:cxnLst>
              <a:rect l="T15" t="T16" r="T17" b="T18"/>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5140" name="Freeform 442"/>
            <p:cNvSpPr>
              <a:spLocks noChangeArrowheads="1"/>
            </p:cNvSpPr>
            <p:nvPr/>
          </p:nvSpPr>
          <p:spPr bwMode="auto">
            <a:xfrm>
              <a:off x="552527" y="41319"/>
              <a:ext cx="75228" cy="77474"/>
            </a:xfrm>
            <a:custGeom>
              <a:avLst/>
              <a:gdLst>
                <a:gd name="T0" fmla="*/ 2147483647 w 45"/>
                <a:gd name="T1" fmla="*/ 2147483647 h 45"/>
                <a:gd name="T2" fmla="*/ 2147483647 w 45"/>
                <a:gd name="T3" fmla="*/ 2147483647 h 45"/>
                <a:gd name="T4" fmla="*/ 0 w 45"/>
                <a:gd name="T5" fmla="*/ 0 h 45"/>
                <a:gd name="T6" fmla="*/ 0 w 45"/>
                <a:gd name="T7" fmla="*/ 2147483647 h 45"/>
                <a:gd name="T8" fmla="*/ 2147483647 w 45"/>
                <a:gd name="T9" fmla="*/ 2147483647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5141" name="Freeform 443"/>
            <p:cNvSpPr>
              <a:spLocks noChangeArrowheads="1"/>
            </p:cNvSpPr>
            <p:nvPr/>
          </p:nvSpPr>
          <p:spPr bwMode="auto">
            <a:xfrm>
              <a:off x="552527" y="77474"/>
              <a:ext cx="41504" cy="41319"/>
            </a:xfrm>
            <a:custGeom>
              <a:avLst/>
              <a:gdLst>
                <a:gd name="T0" fmla="*/ 2147483647 w 25"/>
                <a:gd name="T1" fmla="*/ 2147483647 h 25"/>
                <a:gd name="T2" fmla="*/ 2147483647 w 25"/>
                <a:gd name="T3" fmla="*/ 2147483647 h 25"/>
                <a:gd name="T4" fmla="*/ 0 w 25"/>
                <a:gd name="T5" fmla="*/ 0 h 25"/>
                <a:gd name="T6" fmla="*/ 0 w 25"/>
                <a:gd name="T7" fmla="*/ 2147483647 h 25"/>
                <a:gd name="T8" fmla="*/ 2147483647 w 25"/>
                <a:gd name="T9" fmla="*/ 2147483647 h 25"/>
                <a:gd name="T10" fmla="*/ 0 60000 65536"/>
                <a:gd name="T11" fmla="*/ 0 60000 65536"/>
                <a:gd name="T12" fmla="*/ 0 60000 65536"/>
                <a:gd name="T13" fmla="*/ 0 60000 65536"/>
                <a:gd name="T14" fmla="*/ 0 60000 65536"/>
                <a:gd name="T15" fmla="*/ 0 w 25"/>
                <a:gd name="T16" fmla="*/ 0 h 25"/>
                <a:gd name="T17" fmla="*/ 25 w 25"/>
                <a:gd name="T18" fmla="*/ 25 h 25"/>
              </a:gdLst>
              <a:ahLst/>
              <a:cxnLst>
                <a:cxn ang="T10">
                  <a:pos x="T0" y="T1"/>
                </a:cxn>
                <a:cxn ang="T11">
                  <a:pos x="T2" y="T3"/>
                </a:cxn>
                <a:cxn ang="T12">
                  <a:pos x="T4" y="T5"/>
                </a:cxn>
                <a:cxn ang="T13">
                  <a:pos x="T6" y="T7"/>
                </a:cxn>
                <a:cxn ang="T14">
                  <a:pos x="T8" y="T9"/>
                </a:cxn>
              </a:cxnLst>
              <a:rect l="T15" t="T16" r="T17" b="T18"/>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5142" name="Freeform 444"/>
            <p:cNvSpPr>
              <a:spLocks noChangeArrowheads="1"/>
            </p:cNvSpPr>
            <p:nvPr/>
          </p:nvSpPr>
          <p:spPr bwMode="auto">
            <a:xfrm>
              <a:off x="557715" y="428688"/>
              <a:ext cx="168613" cy="229840"/>
            </a:xfrm>
            <a:custGeom>
              <a:avLst/>
              <a:gdLst>
                <a:gd name="T0" fmla="*/ 2147483647 w 99"/>
                <a:gd name="T1" fmla="*/ 2147483647 h 134"/>
                <a:gd name="T2" fmla="*/ 2147483647 w 99"/>
                <a:gd name="T3" fmla="*/ 2147483647 h 134"/>
                <a:gd name="T4" fmla="*/ 2147483647 w 99"/>
                <a:gd name="T5" fmla="*/ 2147483647 h 134"/>
                <a:gd name="T6" fmla="*/ 2147483647 w 99"/>
                <a:gd name="T7" fmla="*/ 2147483647 h 134"/>
                <a:gd name="T8" fmla="*/ 2147483647 w 99"/>
                <a:gd name="T9" fmla="*/ 2147483647 h 134"/>
                <a:gd name="T10" fmla="*/ 0 w 99"/>
                <a:gd name="T11" fmla="*/ 2147483647 h 134"/>
                <a:gd name="T12" fmla="*/ 0 w 99"/>
                <a:gd name="T13" fmla="*/ 2147483647 h 134"/>
                <a:gd name="T14" fmla="*/ 2147483647 w 99"/>
                <a:gd name="T15" fmla="*/ 2147483647 h 134"/>
                <a:gd name="T16" fmla="*/ 2147483647 w 99"/>
                <a:gd name="T17" fmla="*/ 2147483647 h 134"/>
                <a:gd name="T18" fmla="*/ 2147483647 w 99"/>
                <a:gd name="T19" fmla="*/ 2147483647 h 134"/>
                <a:gd name="T20" fmla="*/ 2147483647 w 99"/>
                <a:gd name="T21" fmla="*/ 2147483647 h 1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34"/>
                <a:gd name="T35" fmla="*/ 99 w 99"/>
                <a:gd name="T36" fmla="*/ 134 h 1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43" name="Freeform 445"/>
            <p:cNvSpPr>
              <a:spLocks noChangeArrowheads="1"/>
            </p:cNvSpPr>
            <p:nvPr/>
          </p:nvSpPr>
          <p:spPr bwMode="auto">
            <a:xfrm>
              <a:off x="290531" y="374457"/>
              <a:ext cx="168611" cy="20660"/>
            </a:xfrm>
            <a:custGeom>
              <a:avLst/>
              <a:gdLst>
                <a:gd name="T0" fmla="*/ 2147483647 w 100"/>
                <a:gd name="T1" fmla="*/ 0 h 13"/>
                <a:gd name="T2" fmla="*/ 2147483647 w 100"/>
                <a:gd name="T3" fmla="*/ 0 h 13"/>
                <a:gd name="T4" fmla="*/ 2147483647 w 100"/>
                <a:gd name="T5" fmla="*/ 2147483647 h 13"/>
                <a:gd name="T6" fmla="*/ 0 w 100"/>
                <a:gd name="T7" fmla="*/ 2147483647 h 13"/>
                <a:gd name="T8" fmla="*/ 2147483647 w 100"/>
                <a:gd name="T9" fmla="*/ 2147483647 h 13"/>
                <a:gd name="T10" fmla="*/ 2147483647 w 100"/>
                <a:gd name="T11" fmla="*/ 2147483647 h 13"/>
                <a:gd name="T12" fmla="*/ 2147483647 w 100"/>
                <a:gd name="T13" fmla="*/ 2147483647 h 13"/>
                <a:gd name="T14" fmla="*/ 2147483647 w 100"/>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100"/>
                <a:gd name="T25" fmla="*/ 0 h 13"/>
                <a:gd name="T26" fmla="*/ 100 w 100"/>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5144" name="Freeform 446"/>
            <p:cNvSpPr>
              <a:spLocks noChangeArrowheads="1"/>
            </p:cNvSpPr>
            <p:nvPr/>
          </p:nvSpPr>
          <p:spPr bwMode="auto">
            <a:xfrm>
              <a:off x="409857" y="162696"/>
              <a:ext cx="57069" cy="64561"/>
            </a:xfrm>
            <a:custGeom>
              <a:avLst/>
              <a:gdLst>
                <a:gd name="T0" fmla="*/ 2147483647 w 33"/>
                <a:gd name="T1" fmla="*/ 2147483647 h 38"/>
                <a:gd name="T2" fmla="*/ 2147483647 w 33"/>
                <a:gd name="T3" fmla="*/ 2147483647 h 38"/>
                <a:gd name="T4" fmla="*/ 2147483647 w 33"/>
                <a:gd name="T5" fmla="*/ 2147483647 h 38"/>
                <a:gd name="T6" fmla="*/ 2147483647 w 33"/>
                <a:gd name="T7" fmla="*/ 0 h 38"/>
                <a:gd name="T8" fmla="*/ 2147483647 w 33"/>
                <a:gd name="T9" fmla="*/ 0 h 38"/>
                <a:gd name="T10" fmla="*/ 0 w 33"/>
                <a:gd name="T11" fmla="*/ 2147483647 h 38"/>
                <a:gd name="T12" fmla="*/ 2147483647 w 33"/>
                <a:gd name="T13" fmla="*/ 2147483647 h 38"/>
                <a:gd name="T14" fmla="*/ 0 60000 65536"/>
                <a:gd name="T15" fmla="*/ 0 60000 65536"/>
                <a:gd name="T16" fmla="*/ 0 60000 65536"/>
                <a:gd name="T17" fmla="*/ 0 60000 65536"/>
                <a:gd name="T18" fmla="*/ 0 60000 65536"/>
                <a:gd name="T19" fmla="*/ 0 60000 65536"/>
                <a:gd name="T20" fmla="*/ 0 60000 65536"/>
                <a:gd name="T21" fmla="*/ 0 w 33"/>
                <a:gd name="T22" fmla="*/ 0 h 38"/>
                <a:gd name="T23" fmla="*/ 33 w 33"/>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45" name="Freeform 447"/>
            <p:cNvSpPr>
              <a:spLocks noChangeArrowheads="1"/>
            </p:cNvSpPr>
            <p:nvPr/>
          </p:nvSpPr>
          <p:spPr bwMode="auto">
            <a:xfrm>
              <a:off x="381321" y="232421"/>
              <a:ext cx="116732" cy="69727"/>
            </a:xfrm>
            <a:custGeom>
              <a:avLst/>
              <a:gdLst>
                <a:gd name="T0" fmla="*/ 2147483647 w 69"/>
                <a:gd name="T1" fmla="*/ 0 h 40"/>
                <a:gd name="T2" fmla="*/ 2147483647 w 69"/>
                <a:gd name="T3" fmla="*/ 2147483647 h 40"/>
                <a:gd name="T4" fmla="*/ 2147483647 w 69"/>
                <a:gd name="T5" fmla="*/ 2147483647 h 40"/>
                <a:gd name="T6" fmla="*/ 2147483647 w 69"/>
                <a:gd name="T7" fmla="*/ 2147483647 h 40"/>
                <a:gd name="T8" fmla="*/ 2147483647 w 69"/>
                <a:gd name="T9" fmla="*/ 2147483647 h 40"/>
                <a:gd name="T10" fmla="*/ 2147483647 w 69"/>
                <a:gd name="T11" fmla="*/ 2147483647 h 40"/>
                <a:gd name="T12" fmla="*/ 2147483647 w 69"/>
                <a:gd name="T13" fmla="*/ 0 h 40"/>
                <a:gd name="T14" fmla="*/ 0 w 69"/>
                <a:gd name="T15" fmla="*/ 2147483647 h 40"/>
                <a:gd name="T16" fmla="*/ 0 w 69"/>
                <a:gd name="T17" fmla="*/ 2147483647 h 40"/>
                <a:gd name="T18" fmla="*/ 2147483647 w 69"/>
                <a:gd name="T19" fmla="*/ 2147483647 h 40"/>
                <a:gd name="T20" fmla="*/ 2147483647 w 69"/>
                <a:gd name="T21" fmla="*/ 2147483647 h 40"/>
                <a:gd name="T22" fmla="*/ 2147483647 w 69"/>
                <a:gd name="T23" fmla="*/ 2147483647 h 40"/>
                <a:gd name="T24" fmla="*/ 2147483647 w 69"/>
                <a:gd name="T25" fmla="*/ 2147483647 h 40"/>
                <a:gd name="T26" fmla="*/ 2147483647 w 69"/>
                <a:gd name="T27" fmla="*/ 0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40"/>
                <a:gd name="T44" fmla="*/ 69 w 69"/>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46" name="Freeform 448"/>
            <p:cNvSpPr>
              <a:spLocks noChangeArrowheads="1"/>
            </p:cNvSpPr>
            <p:nvPr/>
          </p:nvSpPr>
          <p:spPr bwMode="auto">
            <a:xfrm>
              <a:off x="225680" y="129123"/>
              <a:ext cx="119325" cy="196267"/>
            </a:xfrm>
            <a:custGeom>
              <a:avLst/>
              <a:gdLst>
                <a:gd name="T0" fmla="*/ 2147483647 w 70"/>
                <a:gd name="T1" fmla="*/ 0 h 115"/>
                <a:gd name="T2" fmla="*/ 2147483647 w 70"/>
                <a:gd name="T3" fmla="*/ 2147483647 h 115"/>
                <a:gd name="T4" fmla="*/ 2147483647 w 70"/>
                <a:gd name="T5" fmla="*/ 2147483647 h 115"/>
                <a:gd name="T6" fmla="*/ 2147483647 w 70"/>
                <a:gd name="T7" fmla="*/ 2147483647 h 115"/>
                <a:gd name="T8" fmla="*/ 2147483647 w 70"/>
                <a:gd name="T9" fmla="*/ 2147483647 h 115"/>
                <a:gd name="T10" fmla="*/ 0 w 70"/>
                <a:gd name="T11" fmla="*/ 2147483647 h 115"/>
                <a:gd name="T12" fmla="*/ 2147483647 w 70"/>
                <a:gd name="T13" fmla="*/ 2147483647 h 115"/>
                <a:gd name="T14" fmla="*/ 2147483647 w 70"/>
                <a:gd name="T15" fmla="*/ 2147483647 h 115"/>
                <a:gd name="T16" fmla="*/ 2147483647 w 70"/>
                <a:gd name="T17" fmla="*/ 2147483647 h 115"/>
                <a:gd name="T18" fmla="*/ 2147483647 w 70"/>
                <a:gd name="T19" fmla="*/ 2147483647 h 115"/>
                <a:gd name="T20" fmla="*/ 2147483647 w 70"/>
                <a:gd name="T21" fmla="*/ 2147483647 h 115"/>
                <a:gd name="T22" fmla="*/ 2147483647 w 70"/>
                <a:gd name="T23" fmla="*/ 2147483647 h 115"/>
                <a:gd name="T24" fmla="*/ 2147483647 w 70"/>
                <a:gd name="T25" fmla="*/ 2147483647 h 115"/>
                <a:gd name="T26" fmla="*/ 2147483647 w 70"/>
                <a:gd name="T27" fmla="*/ 2147483647 h 115"/>
                <a:gd name="T28" fmla="*/ 2147483647 w 70"/>
                <a:gd name="T29" fmla="*/ 2147483647 h 115"/>
                <a:gd name="T30" fmla="*/ 2147483647 w 70"/>
                <a:gd name="T31" fmla="*/ 2147483647 h 115"/>
                <a:gd name="T32" fmla="*/ 2147483647 w 70"/>
                <a:gd name="T33" fmla="*/ 0 h 1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
                <a:gd name="T52" fmla="*/ 0 h 115"/>
                <a:gd name="T53" fmla="*/ 70 w 70"/>
                <a:gd name="T54" fmla="*/ 115 h 1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47" name="Freeform 449"/>
            <p:cNvSpPr>
              <a:spLocks noChangeArrowheads="1"/>
            </p:cNvSpPr>
            <p:nvPr/>
          </p:nvSpPr>
          <p:spPr bwMode="auto">
            <a:xfrm>
              <a:off x="243839" y="289235"/>
              <a:ext cx="62257" cy="38738"/>
            </a:xfrm>
            <a:custGeom>
              <a:avLst/>
              <a:gdLst>
                <a:gd name="T0" fmla="*/ 2147483647 w 37"/>
                <a:gd name="T1" fmla="*/ 0 h 22"/>
                <a:gd name="T2" fmla="*/ 2147483647 w 37"/>
                <a:gd name="T3" fmla="*/ 2147483647 h 22"/>
                <a:gd name="T4" fmla="*/ 2147483647 w 37"/>
                <a:gd name="T5" fmla="*/ 2147483647 h 22"/>
                <a:gd name="T6" fmla="*/ 2147483647 w 37"/>
                <a:gd name="T7" fmla="*/ 2147483647 h 22"/>
                <a:gd name="T8" fmla="*/ 2147483647 w 37"/>
                <a:gd name="T9" fmla="*/ 2147483647 h 22"/>
                <a:gd name="T10" fmla="*/ 2147483647 w 37"/>
                <a:gd name="T11" fmla="*/ 2147483647 h 22"/>
                <a:gd name="T12" fmla="*/ 2147483647 w 37"/>
                <a:gd name="T13" fmla="*/ 2147483647 h 22"/>
                <a:gd name="T14" fmla="*/ 2147483647 w 37"/>
                <a:gd name="T15" fmla="*/ 0 h 22"/>
                <a:gd name="T16" fmla="*/ 0 w 37"/>
                <a:gd name="T17" fmla="*/ 2147483647 h 22"/>
                <a:gd name="T18" fmla="*/ 0 w 37"/>
                <a:gd name="T19" fmla="*/ 2147483647 h 22"/>
                <a:gd name="T20" fmla="*/ 2147483647 w 37"/>
                <a:gd name="T21" fmla="*/ 2147483647 h 22"/>
                <a:gd name="T22" fmla="*/ 2147483647 w 37"/>
                <a:gd name="T23" fmla="*/ 2147483647 h 22"/>
                <a:gd name="T24" fmla="*/ 2147483647 w 37"/>
                <a:gd name="T25" fmla="*/ 2147483647 h 22"/>
                <a:gd name="T26" fmla="*/ 2147483647 w 37"/>
                <a:gd name="T27" fmla="*/ 2147483647 h 22"/>
                <a:gd name="T28" fmla="*/ 2147483647 w 37"/>
                <a:gd name="T29" fmla="*/ 2147483647 h 22"/>
                <a:gd name="T30" fmla="*/ 2147483647 w 37"/>
                <a:gd name="T31" fmla="*/ 0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22"/>
                <a:gd name="T50" fmla="*/ 37 w 37"/>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48" name="Freeform 450"/>
            <p:cNvSpPr>
              <a:spLocks noChangeArrowheads="1"/>
            </p:cNvSpPr>
            <p:nvPr/>
          </p:nvSpPr>
          <p:spPr bwMode="auto">
            <a:xfrm>
              <a:off x="259403" y="250499"/>
              <a:ext cx="31128" cy="36154"/>
            </a:xfrm>
            <a:custGeom>
              <a:avLst/>
              <a:gdLst>
                <a:gd name="T0" fmla="*/ 2147483647 w 19"/>
                <a:gd name="T1" fmla="*/ 2147483647 h 21"/>
                <a:gd name="T2" fmla="*/ 2147483647 w 19"/>
                <a:gd name="T3" fmla="*/ 2147483647 h 21"/>
                <a:gd name="T4" fmla="*/ 2147483647 w 19"/>
                <a:gd name="T5" fmla="*/ 2147483647 h 21"/>
                <a:gd name="T6" fmla="*/ 2147483647 w 19"/>
                <a:gd name="T7" fmla="*/ 0 h 21"/>
                <a:gd name="T8" fmla="*/ 0 w 19"/>
                <a:gd name="T9" fmla="*/ 2147483647 h 21"/>
                <a:gd name="T10" fmla="*/ 2147483647 w 19"/>
                <a:gd name="T11" fmla="*/ 2147483647 h 21"/>
                <a:gd name="T12" fmla="*/ 0 60000 65536"/>
                <a:gd name="T13" fmla="*/ 0 60000 65536"/>
                <a:gd name="T14" fmla="*/ 0 60000 65536"/>
                <a:gd name="T15" fmla="*/ 0 60000 65536"/>
                <a:gd name="T16" fmla="*/ 0 60000 65536"/>
                <a:gd name="T17" fmla="*/ 0 60000 65536"/>
                <a:gd name="T18" fmla="*/ 0 w 19"/>
                <a:gd name="T19" fmla="*/ 0 h 21"/>
                <a:gd name="T20" fmla="*/ 19 w 19"/>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49" name="Oval 451"/>
            <p:cNvSpPr>
              <a:spLocks noChangeArrowheads="1"/>
            </p:cNvSpPr>
            <p:nvPr/>
          </p:nvSpPr>
          <p:spPr bwMode="auto">
            <a:xfrm>
              <a:off x="258939" y="131272"/>
              <a:ext cx="31015" cy="37507"/>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5150" name="Freeform 452"/>
            <p:cNvSpPr>
              <a:spLocks noChangeArrowheads="1"/>
            </p:cNvSpPr>
            <p:nvPr/>
          </p:nvSpPr>
          <p:spPr bwMode="auto">
            <a:xfrm>
              <a:off x="241244" y="173026"/>
              <a:ext cx="64852" cy="36154"/>
            </a:xfrm>
            <a:custGeom>
              <a:avLst/>
              <a:gdLst>
                <a:gd name="T0" fmla="*/ 2147483647 w 38"/>
                <a:gd name="T1" fmla="*/ 2147483647 h 21"/>
                <a:gd name="T2" fmla="*/ 2147483647 w 38"/>
                <a:gd name="T3" fmla="*/ 2147483647 h 21"/>
                <a:gd name="T4" fmla="*/ 2147483647 w 38"/>
                <a:gd name="T5" fmla="*/ 2147483647 h 21"/>
                <a:gd name="T6" fmla="*/ 2147483647 w 38"/>
                <a:gd name="T7" fmla="*/ 2147483647 h 21"/>
                <a:gd name="T8" fmla="*/ 2147483647 w 38"/>
                <a:gd name="T9" fmla="*/ 0 h 21"/>
                <a:gd name="T10" fmla="*/ 2147483647 w 38"/>
                <a:gd name="T11" fmla="*/ 2147483647 h 21"/>
                <a:gd name="T12" fmla="*/ 2147483647 w 38"/>
                <a:gd name="T13" fmla="*/ 2147483647 h 21"/>
                <a:gd name="T14" fmla="*/ 2147483647 w 38"/>
                <a:gd name="T15" fmla="*/ 2147483647 h 21"/>
                <a:gd name="T16" fmla="*/ 2147483647 w 38"/>
                <a:gd name="T17" fmla="*/ 2147483647 h 21"/>
                <a:gd name="T18" fmla="*/ 2147483647 w 38"/>
                <a:gd name="T19" fmla="*/ 2147483647 h 21"/>
                <a:gd name="T20" fmla="*/ 2147483647 w 38"/>
                <a:gd name="T21" fmla="*/ 0 h 21"/>
                <a:gd name="T22" fmla="*/ 0 w 38"/>
                <a:gd name="T23" fmla="*/ 2147483647 h 21"/>
                <a:gd name="T24" fmla="*/ 0 w 38"/>
                <a:gd name="T25" fmla="*/ 2147483647 h 21"/>
                <a:gd name="T26" fmla="*/ 2147483647 w 38"/>
                <a:gd name="T27" fmla="*/ 2147483647 h 21"/>
                <a:gd name="T28" fmla="*/ 2147483647 w 38"/>
                <a:gd name="T29" fmla="*/ 2147483647 h 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8"/>
                <a:gd name="T46" fmla="*/ 0 h 21"/>
                <a:gd name="T47" fmla="*/ 38 w 38"/>
                <a:gd name="T48" fmla="*/ 21 h 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51" name="Freeform 453"/>
            <p:cNvSpPr>
              <a:spLocks noEditPoints="1" noChangeArrowheads="1"/>
            </p:cNvSpPr>
            <p:nvPr/>
          </p:nvSpPr>
          <p:spPr bwMode="auto">
            <a:xfrm>
              <a:off x="184175" y="100717"/>
              <a:ext cx="383916" cy="263411"/>
            </a:xfrm>
            <a:custGeom>
              <a:avLst/>
              <a:gdLst>
                <a:gd name="T0" fmla="*/ 2147483647 w 225"/>
                <a:gd name="T1" fmla="*/ 2147483647 h 154"/>
                <a:gd name="T2" fmla="*/ 2147483647 w 225"/>
                <a:gd name="T3" fmla="*/ 2147483647 h 154"/>
                <a:gd name="T4" fmla="*/ 2147483647 w 225"/>
                <a:gd name="T5" fmla="*/ 2147483647 h 154"/>
                <a:gd name="T6" fmla="*/ 2147483647 w 225"/>
                <a:gd name="T7" fmla="*/ 2147483647 h 154"/>
                <a:gd name="T8" fmla="*/ 2147483647 w 225"/>
                <a:gd name="T9" fmla="*/ 2147483647 h 154"/>
                <a:gd name="T10" fmla="*/ 2147483647 w 225"/>
                <a:gd name="T11" fmla="*/ 2147483647 h 154"/>
                <a:gd name="T12" fmla="*/ 2147483647 w 225"/>
                <a:gd name="T13" fmla="*/ 2147483647 h 154"/>
                <a:gd name="T14" fmla="*/ 2147483647 w 225"/>
                <a:gd name="T15" fmla="*/ 2147483647 h 154"/>
                <a:gd name="T16" fmla="*/ 2147483647 w 225"/>
                <a:gd name="T17" fmla="*/ 2147483647 h 154"/>
                <a:gd name="T18" fmla="*/ 2147483647 w 225"/>
                <a:gd name="T19" fmla="*/ 2147483647 h 154"/>
                <a:gd name="T20" fmla="*/ 2147483647 w 225"/>
                <a:gd name="T21" fmla="*/ 0 h 154"/>
                <a:gd name="T22" fmla="*/ 2147483647 w 225"/>
                <a:gd name="T23" fmla="*/ 0 h 154"/>
                <a:gd name="T24" fmla="*/ 2147483647 w 225"/>
                <a:gd name="T25" fmla="*/ 0 h 154"/>
                <a:gd name="T26" fmla="*/ 2147483647 w 225"/>
                <a:gd name="T27" fmla="*/ 0 h 154"/>
                <a:gd name="T28" fmla="*/ 2147483647 w 225"/>
                <a:gd name="T29" fmla="*/ 0 h 154"/>
                <a:gd name="T30" fmla="*/ 2147483647 w 225"/>
                <a:gd name="T31" fmla="*/ 0 h 154"/>
                <a:gd name="T32" fmla="*/ 2147483647 w 225"/>
                <a:gd name="T33" fmla="*/ 0 h 154"/>
                <a:gd name="T34" fmla="*/ 2147483647 w 225"/>
                <a:gd name="T35" fmla="*/ 0 h 154"/>
                <a:gd name="T36" fmla="*/ 0 w 225"/>
                <a:gd name="T37" fmla="*/ 2147483647 h 154"/>
                <a:gd name="T38" fmla="*/ 0 w 225"/>
                <a:gd name="T39" fmla="*/ 2147483647 h 154"/>
                <a:gd name="T40" fmla="*/ 2147483647 w 225"/>
                <a:gd name="T41" fmla="*/ 2147483647 h 154"/>
                <a:gd name="T42" fmla="*/ 2147483647 w 225"/>
                <a:gd name="T43" fmla="*/ 2147483647 h 154"/>
                <a:gd name="T44" fmla="*/ 2147483647 w 225"/>
                <a:gd name="T45" fmla="*/ 2147483647 h 154"/>
                <a:gd name="T46" fmla="*/ 2147483647 w 225"/>
                <a:gd name="T47" fmla="*/ 2147483647 h 154"/>
                <a:gd name="T48" fmla="*/ 2147483647 w 225"/>
                <a:gd name="T49" fmla="*/ 2147483647 h 154"/>
                <a:gd name="T50" fmla="*/ 2147483647 w 225"/>
                <a:gd name="T51" fmla="*/ 2147483647 h 154"/>
                <a:gd name="T52" fmla="*/ 2147483647 w 225"/>
                <a:gd name="T53" fmla="*/ 2147483647 h 154"/>
                <a:gd name="T54" fmla="*/ 2147483647 w 225"/>
                <a:gd name="T55" fmla="*/ 2147483647 h 154"/>
                <a:gd name="T56" fmla="*/ 2147483647 w 225"/>
                <a:gd name="T57" fmla="*/ 2147483647 h 154"/>
                <a:gd name="T58" fmla="*/ 2147483647 w 225"/>
                <a:gd name="T59" fmla="*/ 2147483647 h 154"/>
                <a:gd name="T60" fmla="*/ 2147483647 w 225"/>
                <a:gd name="T61" fmla="*/ 2147483647 h 154"/>
                <a:gd name="T62" fmla="*/ 2147483647 w 225"/>
                <a:gd name="T63" fmla="*/ 2147483647 h 154"/>
                <a:gd name="T64" fmla="*/ 2147483647 w 225"/>
                <a:gd name="T65" fmla="*/ 2147483647 h 154"/>
                <a:gd name="T66" fmla="*/ 2147483647 w 225"/>
                <a:gd name="T67" fmla="*/ 2147483647 h 154"/>
                <a:gd name="T68" fmla="*/ 2147483647 w 225"/>
                <a:gd name="T69" fmla="*/ 2147483647 h 154"/>
                <a:gd name="T70" fmla="*/ 2147483647 w 225"/>
                <a:gd name="T71" fmla="*/ 2147483647 h 154"/>
                <a:gd name="T72" fmla="*/ 2147483647 w 225"/>
                <a:gd name="T73" fmla="*/ 2147483647 h 154"/>
                <a:gd name="T74" fmla="*/ 2147483647 w 225"/>
                <a:gd name="T75" fmla="*/ 2147483647 h 154"/>
                <a:gd name="T76" fmla="*/ 2147483647 w 225"/>
                <a:gd name="T77" fmla="*/ 2147483647 h 154"/>
                <a:gd name="T78" fmla="*/ 2147483647 w 225"/>
                <a:gd name="T79" fmla="*/ 2147483647 h 154"/>
                <a:gd name="T80" fmla="*/ 2147483647 w 225"/>
                <a:gd name="T81" fmla="*/ 2147483647 h 154"/>
                <a:gd name="T82" fmla="*/ 2147483647 w 225"/>
                <a:gd name="T83" fmla="*/ 2147483647 h 154"/>
                <a:gd name="T84" fmla="*/ 2147483647 w 225"/>
                <a:gd name="T85" fmla="*/ 2147483647 h 154"/>
                <a:gd name="T86" fmla="*/ 2147483647 w 225"/>
                <a:gd name="T87" fmla="*/ 2147483647 h 154"/>
                <a:gd name="T88" fmla="*/ 2147483647 w 225"/>
                <a:gd name="T89" fmla="*/ 2147483647 h 154"/>
                <a:gd name="T90" fmla="*/ 2147483647 w 225"/>
                <a:gd name="T91" fmla="*/ 2147483647 h 15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25"/>
                <a:gd name="T139" fmla="*/ 0 h 154"/>
                <a:gd name="T140" fmla="*/ 225 w 225"/>
                <a:gd name="T141" fmla="*/ 154 h 15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5152" name="Freeform 454"/>
            <p:cNvSpPr>
              <a:spLocks noChangeArrowheads="1"/>
            </p:cNvSpPr>
            <p:nvPr/>
          </p:nvSpPr>
          <p:spPr bwMode="auto">
            <a:xfrm>
              <a:off x="0" y="428688"/>
              <a:ext cx="168611" cy="229840"/>
            </a:xfrm>
            <a:custGeom>
              <a:avLst/>
              <a:gdLst>
                <a:gd name="T0" fmla="*/ 2147483647 w 99"/>
                <a:gd name="T1" fmla="*/ 2147483647 h 134"/>
                <a:gd name="T2" fmla="*/ 2147483647 w 99"/>
                <a:gd name="T3" fmla="*/ 2147483647 h 134"/>
                <a:gd name="T4" fmla="*/ 2147483647 w 99"/>
                <a:gd name="T5" fmla="*/ 2147483647 h 134"/>
                <a:gd name="T6" fmla="*/ 2147483647 w 99"/>
                <a:gd name="T7" fmla="*/ 2147483647 h 134"/>
                <a:gd name="T8" fmla="*/ 2147483647 w 99"/>
                <a:gd name="T9" fmla="*/ 2147483647 h 134"/>
                <a:gd name="T10" fmla="*/ 0 w 99"/>
                <a:gd name="T11" fmla="*/ 2147483647 h 134"/>
                <a:gd name="T12" fmla="*/ 0 w 99"/>
                <a:gd name="T13" fmla="*/ 2147483647 h 134"/>
                <a:gd name="T14" fmla="*/ 2147483647 w 99"/>
                <a:gd name="T15" fmla="*/ 2147483647 h 134"/>
                <a:gd name="T16" fmla="*/ 2147483647 w 99"/>
                <a:gd name="T17" fmla="*/ 2147483647 h 134"/>
                <a:gd name="T18" fmla="*/ 2147483647 w 99"/>
                <a:gd name="T19" fmla="*/ 2147483647 h 134"/>
                <a:gd name="T20" fmla="*/ 2147483647 w 99"/>
                <a:gd name="T21" fmla="*/ 2147483647 h 1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34"/>
                <a:gd name="T35" fmla="*/ 99 w 99"/>
                <a:gd name="T36" fmla="*/ 134 h 1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53" name="Oval 455"/>
            <p:cNvSpPr>
              <a:spLocks noChangeArrowheads="1"/>
            </p:cNvSpPr>
            <p:nvPr/>
          </p:nvSpPr>
          <p:spPr bwMode="auto">
            <a:xfrm>
              <a:off x="8655" y="269758"/>
              <a:ext cx="132715" cy="155075"/>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grpSp>
      <p:grpSp>
        <p:nvGrpSpPr>
          <p:cNvPr id="5154" name="PA_组合 4"/>
          <p:cNvGrpSpPr>
            <a:grpSpLocks/>
          </p:cNvGrpSpPr>
          <p:nvPr/>
        </p:nvGrpSpPr>
        <p:grpSpPr bwMode="auto">
          <a:xfrm>
            <a:off x="468313" y="3406775"/>
            <a:ext cx="363537" cy="473075"/>
            <a:chOff x="0" y="0"/>
            <a:chExt cx="582794" cy="758785"/>
          </a:xfrm>
        </p:grpSpPr>
        <p:sp>
          <p:nvSpPr>
            <p:cNvPr id="5155" name="Freeform 634"/>
            <p:cNvSpPr>
              <a:spLocks noEditPoints="1" noChangeArrowheads="1"/>
            </p:cNvSpPr>
            <p:nvPr/>
          </p:nvSpPr>
          <p:spPr bwMode="auto">
            <a:xfrm>
              <a:off x="48353" y="0"/>
              <a:ext cx="534441" cy="534714"/>
            </a:xfrm>
            <a:custGeom>
              <a:avLst/>
              <a:gdLst>
                <a:gd name="T0" fmla="*/ 2147483647 w 314"/>
                <a:gd name="T1" fmla="*/ 2147483647 h 313"/>
                <a:gd name="T2" fmla="*/ 2147483647 w 314"/>
                <a:gd name="T3" fmla="*/ 2147483647 h 313"/>
                <a:gd name="T4" fmla="*/ 2147483647 w 314"/>
                <a:gd name="T5" fmla="*/ 2147483647 h 313"/>
                <a:gd name="T6" fmla="*/ 2147483647 w 314"/>
                <a:gd name="T7" fmla="*/ 2147483647 h 313"/>
                <a:gd name="T8" fmla="*/ 2147483647 w 314"/>
                <a:gd name="T9" fmla="*/ 2147483647 h 313"/>
                <a:gd name="T10" fmla="*/ 2147483647 w 314"/>
                <a:gd name="T11" fmla="*/ 2147483647 h 313"/>
                <a:gd name="T12" fmla="*/ 2147483647 w 314"/>
                <a:gd name="T13" fmla="*/ 2147483647 h 313"/>
                <a:gd name="T14" fmla="*/ 2147483647 w 314"/>
                <a:gd name="T15" fmla="*/ 2147483647 h 313"/>
                <a:gd name="T16" fmla="*/ 2147483647 w 314"/>
                <a:gd name="T17" fmla="*/ 2147483647 h 313"/>
                <a:gd name="T18" fmla="*/ 2147483647 w 314"/>
                <a:gd name="T19" fmla="*/ 2147483647 h 313"/>
                <a:gd name="T20" fmla="*/ 2147483647 w 314"/>
                <a:gd name="T21" fmla="*/ 2147483647 h 313"/>
                <a:gd name="T22" fmla="*/ 2147483647 w 314"/>
                <a:gd name="T23" fmla="*/ 2147483647 h 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4"/>
                <a:gd name="T37" fmla="*/ 0 h 313"/>
                <a:gd name="T38" fmla="*/ 314 w 314"/>
                <a:gd name="T39" fmla="*/ 313 h 3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4" h="313">
                  <a:moveTo>
                    <a:pt x="225" y="39"/>
                  </a:moveTo>
                  <a:cubicBezTo>
                    <a:pt x="158" y="0"/>
                    <a:pt x="72" y="23"/>
                    <a:pt x="34" y="89"/>
                  </a:cubicBezTo>
                  <a:cubicBezTo>
                    <a:pt x="0" y="148"/>
                    <a:pt x="13" y="221"/>
                    <a:pt x="62" y="264"/>
                  </a:cubicBezTo>
                  <a:cubicBezTo>
                    <a:pt x="69" y="270"/>
                    <a:pt x="76" y="275"/>
                    <a:pt x="84" y="280"/>
                  </a:cubicBezTo>
                  <a:cubicBezTo>
                    <a:pt x="92" y="285"/>
                    <a:pt x="101" y="289"/>
                    <a:pt x="110" y="292"/>
                  </a:cubicBezTo>
                  <a:cubicBezTo>
                    <a:pt x="171" y="313"/>
                    <a:pt x="241" y="288"/>
                    <a:pt x="275" y="230"/>
                  </a:cubicBezTo>
                  <a:cubicBezTo>
                    <a:pt x="314" y="163"/>
                    <a:pt x="291" y="77"/>
                    <a:pt x="225" y="39"/>
                  </a:cubicBezTo>
                  <a:close/>
                  <a:moveTo>
                    <a:pt x="229" y="203"/>
                  </a:moveTo>
                  <a:cubicBezTo>
                    <a:pt x="205" y="244"/>
                    <a:pt x="152" y="259"/>
                    <a:pt x="111" y="234"/>
                  </a:cubicBezTo>
                  <a:cubicBezTo>
                    <a:pt x="69" y="210"/>
                    <a:pt x="55" y="157"/>
                    <a:pt x="79" y="116"/>
                  </a:cubicBezTo>
                  <a:cubicBezTo>
                    <a:pt x="103" y="74"/>
                    <a:pt x="157" y="60"/>
                    <a:pt x="198" y="84"/>
                  </a:cubicBezTo>
                  <a:cubicBezTo>
                    <a:pt x="239" y="108"/>
                    <a:pt x="254" y="162"/>
                    <a:pt x="229" y="203"/>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56" name="Oval 635"/>
            <p:cNvSpPr>
              <a:spLocks noChangeArrowheads="1"/>
            </p:cNvSpPr>
            <p:nvPr/>
          </p:nvSpPr>
          <p:spPr bwMode="auto">
            <a:xfrm>
              <a:off x="269038" y="167337"/>
              <a:ext cx="85111" cy="87275"/>
            </a:xfrm>
            <a:prstGeom prst="ellipse">
              <a:avLst/>
            </a:prstGeom>
            <a:solidFill>
              <a:srgbClr val="33BFC7"/>
            </a:solidFill>
            <a:ln w="9525">
              <a:noFill/>
              <a:bevel/>
              <a:headEnd/>
              <a:tailEnd/>
            </a:ln>
          </p:spPr>
          <p:txBody>
            <a:bodyPr/>
            <a:lstStyle/>
            <a:p>
              <a:endParaRPr lang="zh-CN" altLang="en-US" sz="1800">
                <a:solidFill>
                  <a:srgbClr val="000000"/>
                </a:solidFill>
                <a:latin typeface="等线" charset="0"/>
              </a:endParaRPr>
            </a:p>
          </p:txBody>
        </p:sp>
        <p:sp>
          <p:nvSpPr>
            <p:cNvPr id="5157" name="Freeform 636"/>
            <p:cNvSpPr>
              <a:spLocks noChangeArrowheads="1"/>
            </p:cNvSpPr>
            <p:nvPr/>
          </p:nvSpPr>
          <p:spPr bwMode="auto">
            <a:xfrm>
              <a:off x="310485" y="262265"/>
              <a:ext cx="94163" cy="99303"/>
            </a:xfrm>
            <a:custGeom>
              <a:avLst/>
              <a:gdLst>
                <a:gd name="T0" fmla="*/ 2147483647 w 54"/>
                <a:gd name="T1" fmla="*/ 0 h 58"/>
                <a:gd name="T2" fmla="*/ 0 w 54"/>
                <a:gd name="T3" fmla="*/ 2147483647 h 58"/>
                <a:gd name="T4" fmla="*/ 2147483647 w 54"/>
                <a:gd name="T5" fmla="*/ 2147483647 h 58"/>
                <a:gd name="T6" fmla="*/ 0 w 54"/>
                <a:gd name="T7" fmla="*/ 2147483647 h 58"/>
                <a:gd name="T8" fmla="*/ 2147483647 w 54"/>
                <a:gd name="T9" fmla="*/ 2147483647 h 58"/>
                <a:gd name="T10" fmla="*/ 2147483647 w 54"/>
                <a:gd name="T11" fmla="*/ 2147483647 h 58"/>
                <a:gd name="T12" fmla="*/ 2147483647 w 54"/>
                <a:gd name="T13" fmla="*/ 0 h 58"/>
                <a:gd name="T14" fmla="*/ 0 60000 65536"/>
                <a:gd name="T15" fmla="*/ 0 60000 65536"/>
                <a:gd name="T16" fmla="*/ 0 60000 65536"/>
                <a:gd name="T17" fmla="*/ 0 60000 65536"/>
                <a:gd name="T18" fmla="*/ 0 60000 65536"/>
                <a:gd name="T19" fmla="*/ 0 60000 65536"/>
                <a:gd name="T20" fmla="*/ 0 60000 65536"/>
                <a:gd name="T21" fmla="*/ 0 w 54"/>
                <a:gd name="T22" fmla="*/ 0 h 58"/>
                <a:gd name="T23" fmla="*/ 54 w 5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8">
                  <a:moveTo>
                    <a:pt x="13" y="0"/>
                  </a:moveTo>
                  <a:cubicBezTo>
                    <a:pt x="0" y="11"/>
                    <a:pt x="0" y="11"/>
                    <a:pt x="0" y="11"/>
                  </a:cubicBezTo>
                  <a:cubicBezTo>
                    <a:pt x="13" y="40"/>
                    <a:pt x="13" y="40"/>
                    <a:pt x="13" y="40"/>
                  </a:cubicBezTo>
                  <a:cubicBezTo>
                    <a:pt x="0" y="58"/>
                    <a:pt x="0" y="58"/>
                    <a:pt x="0" y="58"/>
                  </a:cubicBezTo>
                  <a:cubicBezTo>
                    <a:pt x="4" y="58"/>
                    <a:pt x="4" y="58"/>
                    <a:pt x="4" y="58"/>
                  </a:cubicBezTo>
                  <a:cubicBezTo>
                    <a:pt x="54" y="58"/>
                    <a:pt x="44" y="29"/>
                    <a:pt x="44" y="16"/>
                  </a:cubicBezTo>
                  <a:cubicBezTo>
                    <a:pt x="44" y="6"/>
                    <a:pt x="24" y="2"/>
                    <a:pt x="13"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5158" name="Freeform 637"/>
            <p:cNvSpPr>
              <a:spLocks noChangeArrowheads="1"/>
            </p:cNvSpPr>
            <p:nvPr/>
          </p:nvSpPr>
          <p:spPr bwMode="auto">
            <a:xfrm>
              <a:off x="218866" y="262265"/>
              <a:ext cx="91618" cy="99303"/>
            </a:xfrm>
            <a:custGeom>
              <a:avLst/>
              <a:gdLst>
                <a:gd name="T0" fmla="*/ 2147483647 w 54"/>
                <a:gd name="T1" fmla="*/ 2147483647 h 58"/>
                <a:gd name="T2" fmla="*/ 2147483647 w 54"/>
                <a:gd name="T3" fmla="*/ 0 h 58"/>
                <a:gd name="T4" fmla="*/ 2147483647 w 54"/>
                <a:gd name="T5" fmla="*/ 2147483647 h 58"/>
                <a:gd name="T6" fmla="*/ 2147483647 w 54"/>
                <a:gd name="T7" fmla="*/ 2147483647 h 58"/>
                <a:gd name="T8" fmla="*/ 2147483647 w 54"/>
                <a:gd name="T9" fmla="*/ 2147483647 h 58"/>
                <a:gd name="T10" fmla="*/ 2147483647 w 54"/>
                <a:gd name="T11" fmla="*/ 2147483647 h 58"/>
                <a:gd name="T12" fmla="*/ 2147483647 w 54"/>
                <a:gd name="T13" fmla="*/ 2147483647 h 58"/>
                <a:gd name="T14" fmla="*/ 0 60000 65536"/>
                <a:gd name="T15" fmla="*/ 0 60000 65536"/>
                <a:gd name="T16" fmla="*/ 0 60000 65536"/>
                <a:gd name="T17" fmla="*/ 0 60000 65536"/>
                <a:gd name="T18" fmla="*/ 0 60000 65536"/>
                <a:gd name="T19" fmla="*/ 0 60000 65536"/>
                <a:gd name="T20" fmla="*/ 0 60000 65536"/>
                <a:gd name="T21" fmla="*/ 0 w 54"/>
                <a:gd name="T22" fmla="*/ 0 h 58"/>
                <a:gd name="T23" fmla="*/ 54 w 5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8">
                  <a:moveTo>
                    <a:pt x="54" y="11"/>
                  </a:moveTo>
                  <a:cubicBezTo>
                    <a:pt x="41" y="0"/>
                    <a:pt x="41" y="0"/>
                    <a:pt x="41" y="0"/>
                  </a:cubicBezTo>
                  <a:cubicBezTo>
                    <a:pt x="30" y="2"/>
                    <a:pt x="11" y="6"/>
                    <a:pt x="11" y="16"/>
                  </a:cubicBezTo>
                  <a:cubicBezTo>
                    <a:pt x="11" y="29"/>
                    <a:pt x="0" y="58"/>
                    <a:pt x="50" y="58"/>
                  </a:cubicBezTo>
                  <a:cubicBezTo>
                    <a:pt x="54" y="58"/>
                    <a:pt x="54" y="58"/>
                    <a:pt x="54" y="58"/>
                  </a:cubicBezTo>
                  <a:cubicBezTo>
                    <a:pt x="41" y="40"/>
                    <a:pt x="41" y="40"/>
                    <a:pt x="41" y="40"/>
                  </a:cubicBezTo>
                  <a:lnTo>
                    <a:pt x="54" y="11"/>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5159" name="Freeform 638"/>
            <p:cNvSpPr>
              <a:spLocks noChangeArrowheads="1"/>
            </p:cNvSpPr>
            <p:nvPr/>
          </p:nvSpPr>
          <p:spPr bwMode="auto">
            <a:xfrm>
              <a:off x="0" y="465966"/>
              <a:ext cx="223956" cy="292819"/>
            </a:xfrm>
            <a:custGeom>
              <a:avLst/>
              <a:gdLst>
                <a:gd name="T0" fmla="*/ 2147483647 w 132"/>
                <a:gd name="T1" fmla="*/ 0 h 172"/>
                <a:gd name="T2" fmla="*/ 2147483647 w 132"/>
                <a:gd name="T3" fmla="*/ 2147483647 h 172"/>
                <a:gd name="T4" fmla="*/ 2147483647 w 132"/>
                <a:gd name="T5" fmla="*/ 2147483647 h 172"/>
                <a:gd name="T6" fmla="*/ 2147483647 w 132"/>
                <a:gd name="T7" fmla="*/ 2147483647 h 172"/>
                <a:gd name="T8" fmla="*/ 2147483647 w 132"/>
                <a:gd name="T9" fmla="*/ 2147483647 h 172"/>
                <a:gd name="T10" fmla="*/ 2147483647 w 132"/>
                <a:gd name="T11" fmla="*/ 2147483647 h 172"/>
                <a:gd name="T12" fmla="*/ 2147483647 w 132"/>
                <a:gd name="T13" fmla="*/ 0 h 172"/>
                <a:gd name="T14" fmla="*/ 0 60000 65536"/>
                <a:gd name="T15" fmla="*/ 0 60000 65536"/>
                <a:gd name="T16" fmla="*/ 0 60000 65536"/>
                <a:gd name="T17" fmla="*/ 0 60000 65536"/>
                <a:gd name="T18" fmla="*/ 0 60000 65536"/>
                <a:gd name="T19" fmla="*/ 0 60000 65536"/>
                <a:gd name="T20" fmla="*/ 0 60000 65536"/>
                <a:gd name="T21" fmla="*/ 0 w 132"/>
                <a:gd name="T22" fmla="*/ 0 h 172"/>
                <a:gd name="T23" fmla="*/ 132 w 132"/>
                <a:gd name="T24" fmla="*/ 172 h 1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2" h="172">
                  <a:moveTo>
                    <a:pt x="85" y="0"/>
                  </a:moveTo>
                  <a:cubicBezTo>
                    <a:pt x="12" y="125"/>
                    <a:pt x="12" y="125"/>
                    <a:pt x="12" y="125"/>
                  </a:cubicBezTo>
                  <a:cubicBezTo>
                    <a:pt x="12" y="125"/>
                    <a:pt x="0" y="144"/>
                    <a:pt x="25" y="158"/>
                  </a:cubicBezTo>
                  <a:cubicBezTo>
                    <a:pt x="49" y="172"/>
                    <a:pt x="58" y="156"/>
                    <a:pt x="58" y="156"/>
                  </a:cubicBezTo>
                  <a:cubicBezTo>
                    <a:pt x="132" y="28"/>
                    <a:pt x="132" y="28"/>
                    <a:pt x="132" y="28"/>
                  </a:cubicBezTo>
                  <a:cubicBezTo>
                    <a:pt x="132" y="28"/>
                    <a:pt x="119" y="27"/>
                    <a:pt x="105" y="19"/>
                  </a:cubicBezTo>
                  <a:cubicBezTo>
                    <a:pt x="92" y="11"/>
                    <a:pt x="85" y="0"/>
                    <a:pt x="85"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5160" name="PA_组合 5"/>
          <p:cNvGrpSpPr>
            <a:grpSpLocks/>
          </p:cNvGrpSpPr>
          <p:nvPr/>
        </p:nvGrpSpPr>
        <p:grpSpPr bwMode="auto">
          <a:xfrm>
            <a:off x="412750" y="4191000"/>
            <a:ext cx="387350" cy="439738"/>
            <a:chOff x="0" y="0"/>
            <a:chExt cx="564040" cy="641218"/>
          </a:xfrm>
        </p:grpSpPr>
        <p:sp>
          <p:nvSpPr>
            <p:cNvPr id="5161" name="Freeform 224"/>
            <p:cNvSpPr>
              <a:spLocks noChangeArrowheads="1"/>
            </p:cNvSpPr>
            <p:nvPr/>
          </p:nvSpPr>
          <p:spPr bwMode="auto">
            <a:xfrm>
              <a:off x="226541" y="0"/>
              <a:ext cx="261216" cy="594921"/>
            </a:xfrm>
            <a:custGeom>
              <a:avLst/>
              <a:gdLst>
                <a:gd name="T0" fmla="*/ 2147483647 w 362"/>
                <a:gd name="T1" fmla="*/ 2147483647 h 825"/>
                <a:gd name="T2" fmla="*/ 2147483647 w 362"/>
                <a:gd name="T3" fmla="*/ 2147483647 h 825"/>
                <a:gd name="T4" fmla="*/ 2147483647 w 362"/>
                <a:gd name="T5" fmla="*/ 0 h 825"/>
                <a:gd name="T6" fmla="*/ 0 w 362"/>
                <a:gd name="T7" fmla="*/ 0 h 825"/>
                <a:gd name="T8" fmla="*/ 0 w 362"/>
                <a:gd name="T9" fmla="*/ 2147483647 h 825"/>
                <a:gd name="T10" fmla="*/ 2147483647 w 362"/>
                <a:gd name="T11" fmla="*/ 2147483647 h 825"/>
                <a:gd name="T12" fmla="*/ 2147483647 w 362"/>
                <a:gd name="T13" fmla="*/ 2147483647 h 825"/>
                <a:gd name="T14" fmla="*/ 0 60000 65536"/>
                <a:gd name="T15" fmla="*/ 0 60000 65536"/>
                <a:gd name="T16" fmla="*/ 0 60000 65536"/>
                <a:gd name="T17" fmla="*/ 0 60000 65536"/>
                <a:gd name="T18" fmla="*/ 0 60000 65536"/>
                <a:gd name="T19" fmla="*/ 0 60000 65536"/>
                <a:gd name="T20" fmla="*/ 0 60000 65536"/>
                <a:gd name="T21" fmla="*/ 0 w 362"/>
                <a:gd name="T22" fmla="*/ 0 h 825"/>
                <a:gd name="T23" fmla="*/ 362 w 362"/>
                <a:gd name="T24" fmla="*/ 825 h 8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2" h="825">
                  <a:moveTo>
                    <a:pt x="76" y="825"/>
                  </a:moveTo>
                  <a:lnTo>
                    <a:pt x="362" y="825"/>
                  </a:lnTo>
                  <a:lnTo>
                    <a:pt x="362" y="0"/>
                  </a:lnTo>
                  <a:lnTo>
                    <a:pt x="0" y="0"/>
                  </a:lnTo>
                  <a:lnTo>
                    <a:pt x="0" y="352"/>
                  </a:lnTo>
                  <a:lnTo>
                    <a:pt x="76" y="352"/>
                  </a:lnTo>
                  <a:lnTo>
                    <a:pt x="76" y="825"/>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62" name="Freeform 225"/>
            <p:cNvSpPr>
              <a:spLocks noEditPoints="1" noChangeArrowheads="1"/>
            </p:cNvSpPr>
            <p:nvPr/>
          </p:nvSpPr>
          <p:spPr bwMode="auto">
            <a:xfrm>
              <a:off x="83219" y="254635"/>
              <a:ext cx="143322" cy="340286"/>
            </a:xfrm>
            <a:custGeom>
              <a:avLst/>
              <a:gdLst>
                <a:gd name="T0" fmla="*/ 2147483647 w 84"/>
                <a:gd name="T1" fmla="*/ 0 h 200"/>
                <a:gd name="T2" fmla="*/ 0 w 84"/>
                <a:gd name="T3" fmla="*/ 0 h 200"/>
                <a:gd name="T4" fmla="*/ 0 w 84"/>
                <a:gd name="T5" fmla="*/ 2147483647 h 200"/>
                <a:gd name="T6" fmla="*/ 2147483647 w 84"/>
                <a:gd name="T7" fmla="*/ 2147483647 h 200"/>
                <a:gd name="T8" fmla="*/ 2147483647 w 84"/>
                <a:gd name="T9" fmla="*/ 0 h 200"/>
                <a:gd name="T10" fmla="*/ 2147483647 w 84"/>
                <a:gd name="T11" fmla="*/ 2147483647 h 200"/>
                <a:gd name="T12" fmla="*/ 2147483647 w 84"/>
                <a:gd name="T13" fmla="*/ 2147483647 h 200"/>
                <a:gd name="T14" fmla="*/ 2147483647 w 84"/>
                <a:gd name="T15" fmla="*/ 2147483647 h 200"/>
                <a:gd name="T16" fmla="*/ 2147483647 w 84"/>
                <a:gd name="T17" fmla="*/ 2147483647 h 200"/>
                <a:gd name="T18" fmla="*/ 2147483647 w 84"/>
                <a:gd name="T19" fmla="*/ 2147483647 h 200"/>
                <a:gd name="T20" fmla="*/ 2147483647 w 84"/>
                <a:gd name="T21" fmla="*/ 2147483647 h 200"/>
                <a:gd name="T22" fmla="*/ 2147483647 w 84"/>
                <a:gd name="T23" fmla="*/ 2147483647 h 200"/>
                <a:gd name="T24" fmla="*/ 2147483647 w 84"/>
                <a:gd name="T25" fmla="*/ 2147483647 h 200"/>
                <a:gd name="T26" fmla="*/ 2147483647 w 84"/>
                <a:gd name="T27" fmla="*/ 2147483647 h 200"/>
                <a:gd name="T28" fmla="*/ 2147483647 w 84"/>
                <a:gd name="T29" fmla="*/ 2147483647 h 200"/>
                <a:gd name="T30" fmla="*/ 2147483647 w 84"/>
                <a:gd name="T31" fmla="*/ 2147483647 h 200"/>
                <a:gd name="T32" fmla="*/ 2147483647 w 84"/>
                <a:gd name="T33" fmla="*/ 2147483647 h 200"/>
                <a:gd name="T34" fmla="*/ 2147483647 w 84"/>
                <a:gd name="T35" fmla="*/ 2147483647 h 200"/>
                <a:gd name="T36" fmla="*/ 2147483647 w 84"/>
                <a:gd name="T37" fmla="*/ 2147483647 h 200"/>
                <a:gd name="T38" fmla="*/ 2147483647 w 84"/>
                <a:gd name="T39" fmla="*/ 2147483647 h 200"/>
                <a:gd name="T40" fmla="*/ 2147483647 w 84"/>
                <a:gd name="T41" fmla="*/ 2147483647 h 200"/>
                <a:gd name="T42" fmla="*/ 2147483647 w 84"/>
                <a:gd name="T43" fmla="*/ 2147483647 h 200"/>
                <a:gd name="T44" fmla="*/ 2147483647 w 84"/>
                <a:gd name="T45" fmla="*/ 2147483647 h 200"/>
                <a:gd name="T46" fmla="*/ 2147483647 w 84"/>
                <a:gd name="T47" fmla="*/ 2147483647 h 200"/>
                <a:gd name="T48" fmla="*/ 2147483647 w 84"/>
                <a:gd name="T49" fmla="*/ 2147483647 h 200"/>
                <a:gd name="T50" fmla="*/ 2147483647 w 84"/>
                <a:gd name="T51" fmla="*/ 2147483647 h 200"/>
                <a:gd name="T52" fmla="*/ 2147483647 w 84"/>
                <a:gd name="T53" fmla="*/ 2147483647 h 200"/>
                <a:gd name="T54" fmla="*/ 2147483647 w 84"/>
                <a:gd name="T55" fmla="*/ 2147483647 h 200"/>
                <a:gd name="T56" fmla="*/ 2147483647 w 84"/>
                <a:gd name="T57" fmla="*/ 2147483647 h 200"/>
                <a:gd name="T58" fmla="*/ 2147483647 w 84"/>
                <a:gd name="T59" fmla="*/ 2147483647 h 200"/>
                <a:gd name="T60" fmla="*/ 2147483647 w 84"/>
                <a:gd name="T61" fmla="*/ 2147483647 h 200"/>
                <a:gd name="T62" fmla="*/ 2147483647 w 84"/>
                <a:gd name="T63" fmla="*/ 2147483647 h 200"/>
                <a:gd name="T64" fmla="*/ 2147483647 w 84"/>
                <a:gd name="T65" fmla="*/ 2147483647 h 200"/>
                <a:gd name="T66" fmla="*/ 2147483647 w 84"/>
                <a:gd name="T67" fmla="*/ 2147483647 h 200"/>
                <a:gd name="T68" fmla="*/ 2147483647 w 84"/>
                <a:gd name="T69" fmla="*/ 2147483647 h 200"/>
                <a:gd name="T70" fmla="*/ 2147483647 w 84"/>
                <a:gd name="T71" fmla="*/ 2147483647 h 200"/>
                <a:gd name="T72" fmla="*/ 2147483647 w 84"/>
                <a:gd name="T73" fmla="*/ 2147483647 h 2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4"/>
                <a:gd name="T112" fmla="*/ 0 h 200"/>
                <a:gd name="T113" fmla="*/ 84 w 84"/>
                <a:gd name="T114" fmla="*/ 200 h 2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4" h="200">
                  <a:moveTo>
                    <a:pt x="84" y="0"/>
                  </a:moveTo>
                  <a:cubicBezTo>
                    <a:pt x="0" y="0"/>
                    <a:pt x="0" y="0"/>
                    <a:pt x="0" y="0"/>
                  </a:cubicBezTo>
                  <a:cubicBezTo>
                    <a:pt x="0" y="200"/>
                    <a:pt x="0" y="200"/>
                    <a:pt x="0" y="200"/>
                  </a:cubicBezTo>
                  <a:cubicBezTo>
                    <a:pt x="84" y="200"/>
                    <a:pt x="84" y="200"/>
                    <a:pt x="84" y="200"/>
                  </a:cubicBezTo>
                  <a:lnTo>
                    <a:pt x="84" y="0"/>
                  </a:lnTo>
                  <a:close/>
                  <a:moveTo>
                    <a:pt x="64" y="159"/>
                  </a:moveTo>
                  <a:cubicBezTo>
                    <a:pt x="23" y="159"/>
                    <a:pt x="23" y="159"/>
                    <a:pt x="23" y="159"/>
                  </a:cubicBezTo>
                  <a:cubicBezTo>
                    <a:pt x="20" y="159"/>
                    <a:pt x="17" y="156"/>
                    <a:pt x="17" y="153"/>
                  </a:cubicBezTo>
                  <a:cubicBezTo>
                    <a:pt x="17" y="151"/>
                    <a:pt x="17" y="149"/>
                    <a:pt x="19" y="148"/>
                  </a:cubicBezTo>
                  <a:cubicBezTo>
                    <a:pt x="20" y="147"/>
                    <a:pt x="21" y="146"/>
                    <a:pt x="23" y="146"/>
                  </a:cubicBezTo>
                  <a:cubicBezTo>
                    <a:pt x="64" y="146"/>
                    <a:pt x="64" y="146"/>
                    <a:pt x="64" y="146"/>
                  </a:cubicBezTo>
                  <a:cubicBezTo>
                    <a:pt x="67" y="146"/>
                    <a:pt x="70" y="149"/>
                    <a:pt x="70" y="153"/>
                  </a:cubicBezTo>
                  <a:cubicBezTo>
                    <a:pt x="70" y="156"/>
                    <a:pt x="67" y="159"/>
                    <a:pt x="64" y="159"/>
                  </a:cubicBezTo>
                  <a:close/>
                  <a:moveTo>
                    <a:pt x="64" y="122"/>
                  </a:moveTo>
                  <a:cubicBezTo>
                    <a:pt x="23" y="122"/>
                    <a:pt x="23" y="122"/>
                    <a:pt x="23" y="122"/>
                  </a:cubicBezTo>
                  <a:cubicBezTo>
                    <a:pt x="20" y="122"/>
                    <a:pt x="17" y="119"/>
                    <a:pt x="17" y="115"/>
                  </a:cubicBezTo>
                  <a:cubicBezTo>
                    <a:pt x="17" y="113"/>
                    <a:pt x="17" y="112"/>
                    <a:pt x="19" y="110"/>
                  </a:cubicBezTo>
                  <a:cubicBezTo>
                    <a:pt x="20" y="109"/>
                    <a:pt x="21" y="108"/>
                    <a:pt x="23" y="108"/>
                  </a:cubicBezTo>
                  <a:cubicBezTo>
                    <a:pt x="64" y="108"/>
                    <a:pt x="64" y="108"/>
                    <a:pt x="64" y="108"/>
                  </a:cubicBezTo>
                  <a:cubicBezTo>
                    <a:pt x="67" y="108"/>
                    <a:pt x="70" y="111"/>
                    <a:pt x="70" y="115"/>
                  </a:cubicBezTo>
                  <a:cubicBezTo>
                    <a:pt x="70" y="119"/>
                    <a:pt x="67" y="122"/>
                    <a:pt x="64" y="122"/>
                  </a:cubicBezTo>
                  <a:close/>
                  <a:moveTo>
                    <a:pt x="64" y="86"/>
                  </a:moveTo>
                  <a:cubicBezTo>
                    <a:pt x="23" y="86"/>
                    <a:pt x="23" y="86"/>
                    <a:pt x="23" y="86"/>
                  </a:cubicBezTo>
                  <a:cubicBezTo>
                    <a:pt x="20" y="86"/>
                    <a:pt x="17" y="83"/>
                    <a:pt x="17" y="79"/>
                  </a:cubicBezTo>
                  <a:cubicBezTo>
                    <a:pt x="17" y="77"/>
                    <a:pt x="17" y="76"/>
                    <a:pt x="19" y="74"/>
                  </a:cubicBezTo>
                  <a:cubicBezTo>
                    <a:pt x="20" y="73"/>
                    <a:pt x="21" y="72"/>
                    <a:pt x="23" y="72"/>
                  </a:cubicBezTo>
                  <a:cubicBezTo>
                    <a:pt x="64" y="72"/>
                    <a:pt x="64" y="72"/>
                    <a:pt x="64" y="72"/>
                  </a:cubicBezTo>
                  <a:cubicBezTo>
                    <a:pt x="67" y="72"/>
                    <a:pt x="70" y="75"/>
                    <a:pt x="70" y="79"/>
                  </a:cubicBezTo>
                  <a:cubicBezTo>
                    <a:pt x="70" y="83"/>
                    <a:pt x="67" y="86"/>
                    <a:pt x="64" y="86"/>
                  </a:cubicBezTo>
                  <a:close/>
                  <a:moveTo>
                    <a:pt x="64" y="48"/>
                  </a:moveTo>
                  <a:cubicBezTo>
                    <a:pt x="23" y="48"/>
                    <a:pt x="23" y="48"/>
                    <a:pt x="23" y="48"/>
                  </a:cubicBezTo>
                  <a:cubicBezTo>
                    <a:pt x="20" y="48"/>
                    <a:pt x="17" y="45"/>
                    <a:pt x="17" y="41"/>
                  </a:cubicBezTo>
                  <a:cubicBezTo>
                    <a:pt x="17" y="39"/>
                    <a:pt x="17" y="38"/>
                    <a:pt x="19" y="37"/>
                  </a:cubicBezTo>
                  <a:cubicBezTo>
                    <a:pt x="20" y="35"/>
                    <a:pt x="21" y="35"/>
                    <a:pt x="23" y="35"/>
                  </a:cubicBezTo>
                  <a:cubicBezTo>
                    <a:pt x="64" y="35"/>
                    <a:pt x="64" y="35"/>
                    <a:pt x="64" y="35"/>
                  </a:cubicBezTo>
                  <a:cubicBezTo>
                    <a:pt x="67" y="35"/>
                    <a:pt x="70" y="38"/>
                    <a:pt x="70" y="41"/>
                  </a:cubicBezTo>
                  <a:cubicBezTo>
                    <a:pt x="70" y="45"/>
                    <a:pt x="67" y="48"/>
                    <a:pt x="64" y="48"/>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5163" name="Freeform 226"/>
            <p:cNvSpPr>
              <a:spLocks noChangeArrowheads="1"/>
            </p:cNvSpPr>
            <p:nvPr/>
          </p:nvSpPr>
          <p:spPr bwMode="auto">
            <a:xfrm>
              <a:off x="0" y="594921"/>
              <a:ext cx="564040" cy="46297"/>
            </a:xfrm>
            <a:custGeom>
              <a:avLst/>
              <a:gdLst>
                <a:gd name="T0" fmla="*/ 2147483647 w 331"/>
                <a:gd name="T1" fmla="*/ 0 h 27"/>
                <a:gd name="T2" fmla="*/ 2147483647 w 331"/>
                <a:gd name="T3" fmla="*/ 0 h 27"/>
                <a:gd name="T4" fmla="*/ 2147483647 w 331"/>
                <a:gd name="T5" fmla="*/ 2147483647 h 27"/>
                <a:gd name="T6" fmla="*/ 2147483647 w 331"/>
                <a:gd name="T7" fmla="*/ 2147483647 h 27"/>
                <a:gd name="T8" fmla="*/ 2147483647 w 331"/>
                <a:gd name="T9" fmla="*/ 2147483647 h 27"/>
                <a:gd name="T10" fmla="*/ 2147483647 w 331"/>
                <a:gd name="T11" fmla="*/ 2147483647 h 27"/>
                <a:gd name="T12" fmla="*/ 2147483647 w 331"/>
                <a:gd name="T13" fmla="*/ 0 h 27"/>
                <a:gd name="T14" fmla="*/ 2147483647 w 331"/>
                <a:gd name="T15" fmla="*/ 0 h 27"/>
                <a:gd name="T16" fmla="*/ 2147483647 w 331"/>
                <a:gd name="T17" fmla="*/ 2147483647 h 27"/>
                <a:gd name="T18" fmla="*/ 0 w 331"/>
                <a:gd name="T19" fmla="*/ 2147483647 h 27"/>
                <a:gd name="T20" fmla="*/ 2147483647 w 331"/>
                <a:gd name="T21" fmla="*/ 2147483647 h 27"/>
                <a:gd name="T22" fmla="*/ 2147483647 w 331"/>
                <a:gd name="T23" fmla="*/ 2147483647 h 27"/>
                <a:gd name="T24" fmla="*/ 2147483647 w 331"/>
                <a:gd name="T25" fmla="*/ 2147483647 h 27"/>
                <a:gd name="T26" fmla="*/ 2147483647 w 331"/>
                <a:gd name="T27" fmla="*/ 0 h 2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1"/>
                <a:gd name="T43" fmla="*/ 0 h 27"/>
                <a:gd name="T44" fmla="*/ 331 w 331"/>
                <a:gd name="T45" fmla="*/ 27 h 2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1" h="27">
                  <a:moveTo>
                    <a:pt x="318" y="0"/>
                  </a:moveTo>
                  <a:cubicBezTo>
                    <a:pt x="286" y="0"/>
                    <a:pt x="286" y="0"/>
                    <a:pt x="286" y="0"/>
                  </a:cubicBezTo>
                  <a:cubicBezTo>
                    <a:pt x="286" y="14"/>
                    <a:pt x="286" y="14"/>
                    <a:pt x="286" y="14"/>
                  </a:cubicBezTo>
                  <a:cubicBezTo>
                    <a:pt x="133" y="14"/>
                    <a:pt x="133" y="14"/>
                    <a:pt x="133" y="14"/>
                  </a:cubicBezTo>
                  <a:cubicBezTo>
                    <a:pt x="133" y="14"/>
                    <a:pt x="133" y="14"/>
                    <a:pt x="133" y="14"/>
                  </a:cubicBezTo>
                  <a:cubicBezTo>
                    <a:pt x="49" y="14"/>
                    <a:pt x="49" y="14"/>
                    <a:pt x="49" y="14"/>
                  </a:cubicBezTo>
                  <a:cubicBezTo>
                    <a:pt x="49" y="0"/>
                    <a:pt x="49" y="0"/>
                    <a:pt x="49" y="0"/>
                  </a:cubicBezTo>
                  <a:cubicBezTo>
                    <a:pt x="14" y="0"/>
                    <a:pt x="14" y="0"/>
                    <a:pt x="14" y="0"/>
                  </a:cubicBezTo>
                  <a:cubicBezTo>
                    <a:pt x="10" y="0"/>
                    <a:pt x="7" y="2"/>
                    <a:pt x="4" y="4"/>
                  </a:cubicBezTo>
                  <a:cubicBezTo>
                    <a:pt x="2" y="7"/>
                    <a:pt x="0" y="10"/>
                    <a:pt x="0" y="14"/>
                  </a:cubicBezTo>
                  <a:cubicBezTo>
                    <a:pt x="0" y="21"/>
                    <a:pt x="6" y="27"/>
                    <a:pt x="14" y="27"/>
                  </a:cubicBezTo>
                  <a:cubicBezTo>
                    <a:pt x="318" y="27"/>
                    <a:pt x="318" y="27"/>
                    <a:pt x="318" y="27"/>
                  </a:cubicBezTo>
                  <a:cubicBezTo>
                    <a:pt x="325" y="27"/>
                    <a:pt x="331" y="21"/>
                    <a:pt x="331" y="14"/>
                  </a:cubicBezTo>
                  <a:cubicBezTo>
                    <a:pt x="331" y="6"/>
                    <a:pt x="325" y="0"/>
                    <a:pt x="318"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5164" name="PA_组合 6"/>
          <p:cNvGrpSpPr>
            <a:grpSpLocks/>
          </p:cNvGrpSpPr>
          <p:nvPr/>
        </p:nvGrpSpPr>
        <p:grpSpPr bwMode="auto">
          <a:xfrm>
            <a:off x="487363" y="4940300"/>
            <a:ext cx="323850" cy="419100"/>
            <a:chOff x="0" y="0"/>
            <a:chExt cx="504896" cy="654922"/>
          </a:xfrm>
        </p:grpSpPr>
        <p:sp>
          <p:nvSpPr>
            <p:cNvPr id="5165" name="Freeform 293"/>
            <p:cNvSpPr>
              <a:spLocks noChangeArrowheads="1"/>
            </p:cNvSpPr>
            <p:nvPr/>
          </p:nvSpPr>
          <p:spPr bwMode="auto">
            <a:xfrm>
              <a:off x="289572" y="580499"/>
              <a:ext cx="215324" cy="49615"/>
            </a:xfrm>
            <a:custGeom>
              <a:avLst/>
              <a:gdLst>
                <a:gd name="T0" fmla="*/ 2147483647 w 127"/>
                <a:gd name="T1" fmla="*/ 0 h 29"/>
                <a:gd name="T2" fmla="*/ 0 w 127"/>
                <a:gd name="T3" fmla="*/ 0 h 29"/>
                <a:gd name="T4" fmla="*/ 2147483647 w 127"/>
                <a:gd name="T5" fmla="*/ 2147483647 h 29"/>
                <a:gd name="T6" fmla="*/ 2147483647 w 127"/>
                <a:gd name="T7" fmla="*/ 2147483647 h 29"/>
                <a:gd name="T8" fmla="*/ 2147483647 w 127"/>
                <a:gd name="T9" fmla="*/ 2147483647 h 29"/>
                <a:gd name="T10" fmla="*/ 2147483647 w 127"/>
                <a:gd name="T11" fmla="*/ 0 h 29"/>
                <a:gd name="T12" fmla="*/ 0 60000 65536"/>
                <a:gd name="T13" fmla="*/ 0 60000 65536"/>
                <a:gd name="T14" fmla="*/ 0 60000 65536"/>
                <a:gd name="T15" fmla="*/ 0 60000 65536"/>
                <a:gd name="T16" fmla="*/ 0 60000 65536"/>
                <a:gd name="T17" fmla="*/ 0 60000 65536"/>
                <a:gd name="T18" fmla="*/ 0 w 127"/>
                <a:gd name="T19" fmla="*/ 0 h 29"/>
                <a:gd name="T20" fmla="*/ 127 w 127"/>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127" h="29">
                  <a:moveTo>
                    <a:pt x="113" y="0"/>
                  </a:moveTo>
                  <a:cubicBezTo>
                    <a:pt x="0" y="0"/>
                    <a:pt x="0" y="0"/>
                    <a:pt x="0" y="0"/>
                  </a:cubicBezTo>
                  <a:cubicBezTo>
                    <a:pt x="0" y="0"/>
                    <a:pt x="20" y="2"/>
                    <a:pt x="20" y="29"/>
                  </a:cubicBezTo>
                  <a:cubicBezTo>
                    <a:pt x="113" y="29"/>
                    <a:pt x="113" y="29"/>
                    <a:pt x="113" y="29"/>
                  </a:cubicBezTo>
                  <a:cubicBezTo>
                    <a:pt x="120" y="29"/>
                    <a:pt x="127" y="22"/>
                    <a:pt x="127" y="14"/>
                  </a:cubicBezTo>
                  <a:cubicBezTo>
                    <a:pt x="127" y="6"/>
                    <a:pt x="120" y="0"/>
                    <a:pt x="113"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5166" name="Freeform 294"/>
            <p:cNvSpPr>
              <a:spLocks noChangeArrowheads="1"/>
            </p:cNvSpPr>
            <p:nvPr/>
          </p:nvSpPr>
          <p:spPr bwMode="auto">
            <a:xfrm>
              <a:off x="178199" y="0"/>
              <a:ext cx="279672" cy="94269"/>
            </a:xfrm>
            <a:custGeom>
              <a:avLst/>
              <a:gdLst>
                <a:gd name="T0" fmla="*/ 2147483647 w 164"/>
                <a:gd name="T1" fmla="*/ 0 h 55"/>
                <a:gd name="T2" fmla="*/ 0 w 164"/>
                <a:gd name="T3" fmla="*/ 2147483647 h 55"/>
                <a:gd name="T4" fmla="*/ 2147483647 w 164"/>
                <a:gd name="T5" fmla="*/ 2147483647 h 55"/>
                <a:gd name="T6" fmla="*/ 2147483647 w 164"/>
                <a:gd name="T7" fmla="*/ 0 h 55"/>
                <a:gd name="T8" fmla="*/ 0 60000 65536"/>
                <a:gd name="T9" fmla="*/ 0 60000 65536"/>
                <a:gd name="T10" fmla="*/ 0 60000 65536"/>
                <a:gd name="T11" fmla="*/ 0 60000 65536"/>
                <a:gd name="T12" fmla="*/ 0 w 164"/>
                <a:gd name="T13" fmla="*/ 0 h 55"/>
                <a:gd name="T14" fmla="*/ 164 w 164"/>
                <a:gd name="T15" fmla="*/ 55 h 55"/>
              </a:gdLst>
              <a:ahLst/>
              <a:cxnLst>
                <a:cxn ang="T8">
                  <a:pos x="T0" y="T1"/>
                </a:cxn>
                <a:cxn ang="T9">
                  <a:pos x="T2" y="T3"/>
                </a:cxn>
                <a:cxn ang="T10">
                  <a:pos x="T4" y="T5"/>
                </a:cxn>
                <a:cxn ang="T11">
                  <a:pos x="T6" y="T7"/>
                </a:cxn>
              </a:cxnLst>
              <a:rect l="T12" t="T13" r="T14" b="T15"/>
              <a:pathLst>
                <a:path w="164" h="55">
                  <a:moveTo>
                    <a:pt x="82" y="0"/>
                  </a:moveTo>
                  <a:cubicBezTo>
                    <a:pt x="7" y="0"/>
                    <a:pt x="0" y="55"/>
                    <a:pt x="0" y="55"/>
                  </a:cubicBezTo>
                  <a:cubicBezTo>
                    <a:pt x="164" y="55"/>
                    <a:pt x="164" y="55"/>
                    <a:pt x="164" y="55"/>
                  </a:cubicBezTo>
                  <a:cubicBezTo>
                    <a:pt x="164" y="55"/>
                    <a:pt x="158" y="0"/>
                    <a:pt x="82"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5167" name="Freeform 295"/>
            <p:cNvSpPr>
              <a:spLocks noEditPoints="1" noChangeArrowheads="1"/>
            </p:cNvSpPr>
            <p:nvPr/>
          </p:nvSpPr>
          <p:spPr bwMode="auto">
            <a:xfrm>
              <a:off x="178199" y="111635"/>
              <a:ext cx="279672" cy="458941"/>
            </a:xfrm>
            <a:custGeom>
              <a:avLst/>
              <a:gdLst>
                <a:gd name="T0" fmla="*/ 2147483647 w 164"/>
                <a:gd name="T1" fmla="*/ 2147483647 h 270"/>
                <a:gd name="T2" fmla="*/ 2147483647 w 164"/>
                <a:gd name="T3" fmla="*/ 2147483647 h 270"/>
                <a:gd name="T4" fmla="*/ 2147483647 w 164"/>
                <a:gd name="T5" fmla="*/ 2147483647 h 270"/>
                <a:gd name="T6" fmla="*/ 2147483647 w 164"/>
                <a:gd name="T7" fmla="*/ 0 h 270"/>
                <a:gd name="T8" fmla="*/ 0 w 164"/>
                <a:gd name="T9" fmla="*/ 0 h 270"/>
                <a:gd name="T10" fmla="*/ 0 w 164"/>
                <a:gd name="T11" fmla="*/ 2147483647 h 270"/>
                <a:gd name="T12" fmla="*/ 2147483647 w 164"/>
                <a:gd name="T13" fmla="*/ 2147483647 h 270"/>
                <a:gd name="T14" fmla="*/ 2147483647 w 164"/>
                <a:gd name="T15" fmla="*/ 2147483647 h 270"/>
                <a:gd name="T16" fmla="*/ 2147483647 w 164"/>
                <a:gd name="T17" fmla="*/ 2147483647 h 270"/>
                <a:gd name="T18" fmla="*/ 2147483647 w 164"/>
                <a:gd name="T19" fmla="*/ 2147483647 h 270"/>
                <a:gd name="T20" fmla="*/ 2147483647 w 164"/>
                <a:gd name="T21" fmla="*/ 2147483647 h 270"/>
                <a:gd name="T22" fmla="*/ 2147483647 w 164"/>
                <a:gd name="T23" fmla="*/ 2147483647 h 270"/>
                <a:gd name="T24" fmla="*/ 2147483647 w 164"/>
                <a:gd name="T25" fmla="*/ 2147483647 h 270"/>
                <a:gd name="T26" fmla="*/ 2147483647 w 164"/>
                <a:gd name="T27" fmla="*/ 2147483647 h 270"/>
                <a:gd name="T28" fmla="*/ 2147483647 w 164"/>
                <a:gd name="T29" fmla="*/ 2147483647 h 270"/>
                <a:gd name="T30" fmla="*/ 2147483647 w 164"/>
                <a:gd name="T31" fmla="*/ 2147483647 h 270"/>
                <a:gd name="T32" fmla="*/ 2147483647 w 164"/>
                <a:gd name="T33" fmla="*/ 2147483647 h 270"/>
                <a:gd name="T34" fmla="*/ 2147483647 w 164"/>
                <a:gd name="T35" fmla="*/ 2147483647 h 270"/>
                <a:gd name="T36" fmla="*/ 2147483647 w 164"/>
                <a:gd name="T37" fmla="*/ 2147483647 h 270"/>
                <a:gd name="T38" fmla="*/ 2147483647 w 164"/>
                <a:gd name="T39" fmla="*/ 2147483647 h 270"/>
                <a:gd name="T40" fmla="*/ 2147483647 w 164"/>
                <a:gd name="T41" fmla="*/ 2147483647 h 270"/>
                <a:gd name="T42" fmla="*/ 2147483647 w 164"/>
                <a:gd name="T43" fmla="*/ 2147483647 h 27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4"/>
                <a:gd name="T67" fmla="*/ 0 h 270"/>
                <a:gd name="T68" fmla="*/ 164 w 164"/>
                <a:gd name="T69" fmla="*/ 270 h 27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4" h="270">
                  <a:moveTo>
                    <a:pt x="64" y="114"/>
                  </a:moveTo>
                  <a:cubicBezTo>
                    <a:pt x="64" y="270"/>
                    <a:pt x="64" y="270"/>
                    <a:pt x="64" y="270"/>
                  </a:cubicBezTo>
                  <a:cubicBezTo>
                    <a:pt x="164" y="270"/>
                    <a:pt x="164" y="270"/>
                    <a:pt x="164" y="270"/>
                  </a:cubicBezTo>
                  <a:cubicBezTo>
                    <a:pt x="164" y="0"/>
                    <a:pt x="164" y="0"/>
                    <a:pt x="164" y="0"/>
                  </a:cubicBezTo>
                  <a:cubicBezTo>
                    <a:pt x="0" y="0"/>
                    <a:pt x="0" y="0"/>
                    <a:pt x="0" y="0"/>
                  </a:cubicBezTo>
                  <a:cubicBezTo>
                    <a:pt x="0" y="46"/>
                    <a:pt x="0" y="46"/>
                    <a:pt x="0" y="46"/>
                  </a:cubicBezTo>
                  <a:cubicBezTo>
                    <a:pt x="48" y="46"/>
                    <a:pt x="64" y="114"/>
                    <a:pt x="64" y="114"/>
                  </a:cubicBezTo>
                  <a:close/>
                  <a:moveTo>
                    <a:pt x="152" y="90"/>
                  </a:moveTo>
                  <a:cubicBezTo>
                    <a:pt x="86" y="90"/>
                    <a:pt x="86" y="90"/>
                    <a:pt x="86" y="90"/>
                  </a:cubicBezTo>
                  <a:cubicBezTo>
                    <a:pt x="86" y="76"/>
                    <a:pt x="86" y="76"/>
                    <a:pt x="86" y="76"/>
                  </a:cubicBezTo>
                  <a:cubicBezTo>
                    <a:pt x="152" y="76"/>
                    <a:pt x="152" y="76"/>
                    <a:pt x="152" y="76"/>
                  </a:cubicBezTo>
                  <a:lnTo>
                    <a:pt x="152" y="90"/>
                  </a:lnTo>
                  <a:close/>
                  <a:moveTo>
                    <a:pt x="86" y="46"/>
                  </a:moveTo>
                  <a:cubicBezTo>
                    <a:pt x="152" y="46"/>
                    <a:pt x="152" y="46"/>
                    <a:pt x="152" y="46"/>
                  </a:cubicBezTo>
                  <a:cubicBezTo>
                    <a:pt x="152" y="59"/>
                    <a:pt x="152" y="59"/>
                    <a:pt x="152" y="59"/>
                  </a:cubicBezTo>
                  <a:cubicBezTo>
                    <a:pt x="86" y="59"/>
                    <a:pt x="86" y="59"/>
                    <a:pt x="86" y="59"/>
                  </a:cubicBezTo>
                  <a:lnTo>
                    <a:pt x="86" y="46"/>
                  </a:lnTo>
                  <a:close/>
                  <a:moveTo>
                    <a:pt x="86" y="106"/>
                  </a:moveTo>
                  <a:cubicBezTo>
                    <a:pt x="152" y="106"/>
                    <a:pt x="152" y="106"/>
                    <a:pt x="152" y="106"/>
                  </a:cubicBezTo>
                  <a:cubicBezTo>
                    <a:pt x="152" y="119"/>
                    <a:pt x="152" y="119"/>
                    <a:pt x="152" y="119"/>
                  </a:cubicBezTo>
                  <a:cubicBezTo>
                    <a:pt x="86" y="119"/>
                    <a:pt x="86" y="119"/>
                    <a:pt x="86" y="119"/>
                  </a:cubicBezTo>
                  <a:lnTo>
                    <a:pt x="86" y="106"/>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68" name="Freeform 296"/>
            <p:cNvSpPr>
              <a:spLocks noChangeArrowheads="1"/>
            </p:cNvSpPr>
            <p:nvPr/>
          </p:nvSpPr>
          <p:spPr bwMode="auto">
            <a:xfrm>
              <a:off x="24750" y="210866"/>
              <a:ext cx="235122" cy="94269"/>
            </a:xfrm>
            <a:custGeom>
              <a:avLst/>
              <a:gdLst>
                <a:gd name="T0" fmla="*/ 2147483647 w 138"/>
                <a:gd name="T1" fmla="*/ 2147483647 h 56"/>
                <a:gd name="T2" fmla="*/ 2147483647 w 138"/>
                <a:gd name="T3" fmla="*/ 2147483647 h 56"/>
                <a:gd name="T4" fmla="*/ 2147483647 w 138"/>
                <a:gd name="T5" fmla="*/ 0 h 56"/>
                <a:gd name="T6" fmla="*/ 0 w 138"/>
                <a:gd name="T7" fmla="*/ 2147483647 h 56"/>
                <a:gd name="T8" fmla="*/ 2147483647 w 138"/>
                <a:gd name="T9" fmla="*/ 2147483647 h 56"/>
                <a:gd name="T10" fmla="*/ 2147483647 w 138"/>
                <a:gd name="T11" fmla="*/ 2147483647 h 56"/>
                <a:gd name="T12" fmla="*/ 0 60000 65536"/>
                <a:gd name="T13" fmla="*/ 0 60000 65536"/>
                <a:gd name="T14" fmla="*/ 0 60000 65536"/>
                <a:gd name="T15" fmla="*/ 0 60000 65536"/>
                <a:gd name="T16" fmla="*/ 0 60000 65536"/>
                <a:gd name="T17" fmla="*/ 0 60000 65536"/>
                <a:gd name="T18" fmla="*/ 0 w 138"/>
                <a:gd name="T19" fmla="*/ 0 h 56"/>
                <a:gd name="T20" fmla="*/ 138 w 138"/>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138" h="56">
                  <a:moveTo>
                    <a:pt x="138" y="56"/>
                  </a:moveTo>
                  <a:cubicBezTo>
                    <a:pt x="138" y="56"/>
                    <a:pt x="130" y="15"/>
                    <a:pt x="91" y="3"/>
                  </a:cubicBezTo>
                  <a:cubicBezTo>
                    <a:pt x="85" y="1"/>
                    <a:pt x="77" y="0"/>
                    <a:pt x="69" y="0"/>
                  </a:cubicBezTo>
                  <a:cubicBezTo>
                    <a:pt x="10" y="0"/>
                    <a:pt x="0" y="56"/>
                    <a:pt x="0" y="56"/>
                  </a:cubicBezTo>
                  <a:cubicBezTo>
                    <a:pt x="91" y="56"/>
                    <a:pt x="91" y="56"/>
                    <a:pt x="91" y="56"/>
                  </a:cubicBezTo>
                  <a:lnTo>
                    <a:pt x="138" y="56"/>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5169" name="Freeform 297"/>
            <p:cNvSpPr>
              <a:spLocks noEditPoints="1" noChangeArrowheads="1"/>
            </p:cNvSpPr>
            <p:nvPr/>
          </p:nvSpPr>
          <p:spPr bwMode="auto">
            <a:xfrm>
              <a:off x="0" y="320019"/>
              <a:ext cx="289572" cy="334903"/>
            </a:xfrm>
            <a:custGeom>
              <a:avLst/>
              <a:gdLst>
                <a:gd name="T0" fmla="*/ 2147483647 w 169"/>
                <a:gd name="T1" fmla="*/ 2147483647 h 196"/>
                <a:gd name="T2" fmla="*/ 2147483647 w 169"/>
                <a:gd name="T3" fmla="*/ 2147483647 h 196"/>
                <a:gd name="T4" fmla="*/ 2147483647 w 169"/>
                <a:gd name="T5" fmla="*/ 2147483647 h 196"/>
                <a:gd name="T6" fmla="*/ 2147483647 w 169"/>
                <a:gd name="T7" fmla="*/ 2147483647 h 196"/>
                <a:gd name="T8" fmla="*/ 2147483647 w 169"/>
                <a:gd name="T9" fmla="*/ 0 h 196"/>
                <a:gd name="T10" fmla="*/ 2147483647 w 169"/>
                <a:gd name="T11" fmla="*/ 0 h 196"/>
                <a:gd name="T12" fmla="*/ 2147483647 w 169"/>
                <a:gd name="T13" fmla="*/ 0 h 196"/>
                <a:gd name="T14" fmla="*/ 2147483647 w 169"/>
                <a:gd name="T15" fmla="*/ 2147483647 h 196"/>
                <a:gd name="T16" fmla="*/ 2147483647 w 169"/>
                <a:gd name="T17" fmla="*/ 2147483647 h 196"/>
                <a:gd name="T18" fmla="*/ 2147483647 w 169"/>
                <a:gd name="T19" fmla="*/ 2147483647 h 196"/>
                <a:gd name="T20" fmla="*/ 0 w 169"/>
                <a:gd name="T21" fmla="*/ 2147483647 h 196"/>
                <a:gd name="T22" fmla="*/ 2147483647 w 169"/>
                <a:gd name="T23" fmla="*/ 2147483647 h 196"/>
                <a:gd name="T24" fmla="*/ 2147483647 w 169"/>
                <a:gd name="T25" fmla="*/ 2147483647 h 196"/>
                <a:gd name="T26" fmla="*/ 2147483647 w 169"/>
                <a:gd name="T27" fmla="*/ 2147483647 h 196"/>
                <a:gd name="T28" fmla="*/ 2147483647 w 169"/>
                <a:gd name="T29" fmla="*/ 2147483647 h 196"/>
                <a:gd name="T30" fmla="*/ 2147483647 w 169"/>
                <a:gd name="T31" fmla="*/ 2147483647 h 196"/>
                <a:gd name="T32" fmla="*/ 2147483647 w 169"/>
                <a:gd name="T33" fmla="*/ 2147483647 h 196"/>
                <a:gd name="T34" fmla="*/ 2147483647 w 169"/>
                <a:gd name="T35" fmla="*/ 2147483647 h 196"/>
                <a:gd name="T36" fmla="*/ 2147483647 w 169"/>
                <a:gd name="T37" fmla="*/ 2147483647 h 196"/>
                <a:gd name="T38" fmla="*/ 2147483647 w 169"/>
                <a:gd name="T39" fmla="*/ 2147483647 h 1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69"/>
                <a:gd name="T61" fmla="*/ 0 h 196"/>
                <a:gd name="T62" fmla="*/ 169 w 169"/>
                <a:gd name="T63" fmla="*/ 196 h 19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69" h="196">
                  <a:moveTo>
                    <a:pt x="155" y="167"/>
                  </a:moveTo>
                  <a:cubicBezTo>
                    <a:pt x="152" y="167"/>
                    <a:pt x="152" y="167"/>
                    <a:pt x="152" y="167"/>
                  </a:cubicBezTo>
                  <a:cubicBezTo>
                    <a:pt x="152" y="153"/>
                    <a:pt x="152" y="153"/>
                    <a:pt x="152" y="153"/>
                  </a:cubicBezTo>
                  <a:cubicBezTo>
                    <a:pt x="152" y="147"/>
                    <a:pt x="152" y="147"/>
                    <a:pt x="152" y="147"/>
                  </a:cubicBezTo>
                  <a:cubicBezTo>
                    <a:pt x="152" y="0"/>
                    <a:pt x="152" y="0"/>
                    <a:pt x="152" y="0"/>
                  </a:cubicBezTo>
                  <a:cubicBezTo>
                    <a:pt x="105" y="0"/>
                    <a:pt x="105" y="0"/>
                    <a:pt x="105" y="0"/>
                  </a:cubicBezTo>
                  <a:cubicBezTo>
                    <a:pt x="14" y="0"/>
                    <a:pt x="14" y="0"/>
                    <a:pt x="14" y="0"/>
                  </a:cubicBezTo>
                  <a:cubicBezTo>
                    <a:pt x="14" y="167"/>
                    <a:pt x="14" y="167"/>
                    <a:pt x="14" y="167"/>
                  </a:cubicBezTo>
                  <a:cubicBezTo>
                    <a:pt x="14" y="167"/>
                    <a:pt x="14" y="167"/>
                    <a:pt x="14" y="167"/>
                  </a:cubicBezTo>
                  <a:cubicBezTo>
                    <a:pt x="10" y="167"/>
                    <a:pt x="7" y="169"/>
                    <a:pt x="4" y="172"/>
                  </a:cubicBezTo>
                  <a:cubicBezTo>
                    <a:pt x="1" y="174"/>
                    <a:pt x="0" y="178"/>
                    <a:pt x="0" y="182"/>
                  </a:cubicBezTo>
                  <a:cubicBezTo>
                    <a:pt x="0" y="190"/>
                    <a:pt x="6" y="196"/>
                    <a:pt x="14" y="196"/>
                  </a:cubicBezTo>
                  <a:cubicBezTo>
                    <a:pt x="155" y="196"/>
                    <a:pt x="155" y="196"/>
                    <a:pt x="155" y="196"/>
                  </a:cubicBezTo>
                  <a:cubicBezTo>
                    <a:pt x="163" y="196"/>
                    <a:pt x="169" y="190"/>
                    <a:pt x="169" y="182"/>
                  </a:cubicBezTo>
                  <a:cubicBezTo>
                    <a:pt x="169" y="174"/>
                    <a:pt x="163" y="167"/>
                    <a:pt x="155" y="167"/>
                  </a:cubicBezTo>
                  <a:close/>
                  <a:moveTo>
                    <a:pt x="87" y="167"/>
                  </a:moveTo>
                  <a:cubicBezTo>
                    <a:pt x="44" y="167"/>
                    <a:pt x="44" y="167"/>
                    <a:pt x="44" y="167"/>
                  </a:cubicBezTo>
                  <a:cubicBezTo>
                    <a:pt x="44" y="133"/>
                    <a:pt x="44" y="133"/>
                    <a:pt x="44" y="133"/>
                  </a:cubicBezTo>
                  <a:cubicBezTo>
                    <a:pt x="87" y="133"/>
                    <a:pt x="87" y="133"/>
                    <a:pt x="87" y="133"/>
                  </a:cubicBezTo>
                  <a:lnTo>
                    <a:pt x="87" y="167"/>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5170" name="PA_组合 8"/>
          <p:cNvGrpSpPr>
            <a:grpSpLocks/>
          </p:cNvGrpSpPr>
          <p:nvPr/>
        </p:nvGrpSpPr>
        <p:grpSpPr bwMode="auto">
          <a:xfrm>
            <a:off x="415925" y="5551488"/>
            <a:ext cx="492125" cy="398462"/>
            <a:chOff x="0" y="0"/>
            <a:chExt cx="842455" cy="682330"/>
          </a:xfrm>
        </p:grpSpPr>
        <p:sp>
          <p:nvSpPr>
            <p:cNvPr id="5171" name="Freeform 639"/>
            <p:cNvSpPr>
              <a:spLocks noEditPoints="1" noChangeArrowheads="1"/>
            </p:cNvSpPr>
            <p:nvPr/>
          </p:nvSpPr>
          <p:spPr bwMode="auto">
            <a:xfrm>
              <a:off x="546238" y="383301"/>
              <a:ext cx="296217" cy="299029"/>
            </a:xfrm>
            <a:custGeom>
              <a:avLst/>
              <a:gdLst>
                <a:gd name="T0" fmla="*/ 2147483647 w 174"/>
                <a:gd name="T1" fmla="*/ 0 h 175"/>
                <a:gd name="T2" fmla="*/ 2147483647 w 174"/>
                <a:gd name="T3" fmla="*/ 2147483647 h 175"/>
                <a:gd name="T4" fmla="*/ 2147483647 w 174"/>
                <a:gd name="T5" fmla="*/ 2147483647 h 175"/>
                <a:gd name="T6" fmla="*/ 2147483647 w 174"/>
                <a:gd name="T7" fmla="*/ 2147483647 h 175"/>
                <a:gd name="T8" fmla="*/ 0 w 174"/>
                <a:gd name="T9" fmla="*/ 2147483647 h 175"/>
                <a:gd name="T10" fmla="*/ 2147483647 w 174"/>
                <a:gd name="T11" fmla="*/ 2147483647 h 175"/>
                <a:gd name="T12" fmla="*/ 2147483647 w 174"/>
                <a:gd name="T13" fmla="*/ 2147483647 h 175"/>
                <a:gd name="T14" fmla="*/ 2147483647 w 174"/>
                <a:gd name="T15" fmla="*/ 2147483647 h 175"/>
                <a:gd name="T16" fmla="*/ 2147483647 w 174"/>
                <a:gd name="T17" fmla="*/ 2147483647 h 175"/>
                <a:gd name="T18" fmla="*/ 2147483647 w 174"/>
                <a:gd name="T19" fmla="*/ 2147483647 h 175"/>
                <a:gd name="T20" fmla="*/ 2147483647 w 174"/>
                <a:gd name="T21" fmla="*/ 0 h 175"/>
                <a:gd name="T22" fmla="*/ 2147483647 w 174"/>
                <a:gd name="T23" fmla="*/ 2147483647 h 175"/>
                <a:gd name="T24" fmla="*/ 2147483647 w 174"/>
                <a:gd name="T25" fmla="*/ 2147483647 h 175"/>
                <a:gd name="T26" fmla="*/ 2147483647 w 174"/>
                <a:gd name="T27" fmla="*/ 2147483647 h 175"/>
                <a:gd name="T28" fmla="*/ 2147483647 w 174"/>
                <a:gd name="T29" fmla="*/ 2147483647 h 175"/>
                <a:gd name="T30" fmla="*/ 2147483647 w 174"/>
                <a:gd name="T31" fmla="*/ 2147483647 h 175"/>
                <a:gd name="T32" fmla="*/ 2147483647 w 174"/>
                <a:gd name="T33" fmla="*/ 2147483647 h 175"/>
                <a:gd name="T34" fmla="*/ 2147483647 w 174"/>
                <a:gd name="T35" fmla="*/ 2147483647 h 175"/>
                <a:gd name="T36" fmla="*/ 2147483647 w 174"/>
                <a:gd name="T37" fmla="*/ 2147483647 h 1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4"/>
                <a:gd name="T58" fmla="*/ 0 h 175"/>
                <a:gd name="T59" fmla="*/ 174 w 174"/>
                <a:gd name="T60" fmla="*/ 175 h 1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4" h="175">
                  <a:moveTo>
                    <a:pt x="87" y="0"/>
                  </a:moveTo>
                  <a:cubicBezTo>
                    <a:pt x="78" y="0"/>
                    <a:pt x="69" y="2"/>
                    <a:pt x="61" y="4"/>
                  </a:cubicBezTo>
                  <a:cubicBezTo>
                    <a:pt x="55" y="6"/>
                    <a:pt x="50" y="8"/>
                    <a:pt x="44" y="11"/>
                  </a:cubicBezTo>
                  <a:cubicBezTo>
                    <a:pt x="41" y="13"/>
                    <a:pt x="38" y="15"/>
                    <a:pt x="35" y="17"/>
                  </a:cubicBezTo>
                  <a:cubicBezTo>
                    <a:pt x="14" y="33"/>
                    <a:pt x="0" y="59"/>
                    <a:pt x="0" y="87"/>
                  </a:cubicBezTo>
                  <a:cubicBezTo>
                    <a:pt x="0" y="93"/>
                    <a:pt x="0" y="98"/>
                    <a:pt x="1" y="103"/>
                  </a:cubicBezTo>
                  <a:cubicBezTo>
                    <a:pt x="2" y="108"/>
                    <a:pt x="3" y="113"/>
                    <a:pt x="5" y="117"/>
                  </a:cubicBezTo>
                  <a:cubicBezTo>
                    <a:pt x="6" y="122"/>
                    <a:pt x="8" y="126"/>
                    <a:pt x="11" y="130"/>
                  </a:cubicBezTo>
                  <a:cubicBezTo>
                    <a:pt x="26" y="157"/>
                    <a:pt x="54" y="175"/>
                    <a:pt x="87" y="175"/>
                  </a:cubicBezTo>
                  <a:cubicBezTo>
                    <a:pt x="135" y="175"/>
                    <a:pt x="174" y="136"/>
                    <a:pt x="174" y="87"/>
                  </a:cubicBezTo>
                  <a:cubicBezTo>
                    <a:pt x="174" y="39"/>
                    <a:pt x="135" y="0"/>
                    <a:pt x="87" y="0"/>
                  </a:cubicBezTo>
                  <a:close/>
                  <a:moveTo>
                    <a:pt x="87" y="151"/>
                  </a:moveTo>
                  <a:cubicBezTo>
                    <a:pt x="61" y="151"/>
                    <a:pt x="39" y="135"/>
                    <a:pt x="29" y="113"/>
                  </a:cubicBezTo>
                  <a:cubicBezTo>
                    <a:pt x="25" y="105"/>
                    <a:pt x="24" y="97"/>
                    <a:pt x="24" y="87"/>
                  </a:cubicBezTo>
                  <a:cubicBezTo>
                    <a:pt x="24" y="79"/>
                    <a:pt x="25" y="71"/>
                    <a:pt x="28" y="64"/>
                  </a:cubicBezTo>
                  <a:cubicBezTo>
                    <a:pt x="34" y="48"/>
                    <a:pt x="47" y="36"/>
                    <a:pt x="62" y="29"/>
                  </a:cubicBezTo>
                  <a:cubicBezTo>
                    <a:pt x="70" y="26"/>
                    <a:pt x="78" y="24"/>
                    <a:pt x="87" y="24"/>
                  </a:cubicBezTo>
                  <a:cubicBezTo>
                    <a:pt x="122" y="24"/>
                    <a:pt x="150" y="52"/>
                    <a:pt x="150" y="87"/>
                  </a:cubicBezTo>
                  <a:cubicBezTo>
                    <a:pt x="150" y="122"/>
                    <a:pt x="122" y="151"/>
                    <a:pt x="87" y="15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72" name="Freeform 640"/>
            <p:cNvSpPr>
              <a:spLocks noChangeArrowheads="1"/>
            </p:cNvSpPr>
            <p:nvPr/>
          </p:nvSpPr>
          <p:spPr bwMode="auto">
            <a:xfrm>
              <a:off x="622331" y="453980"/>
              <a:ext cx="81528" cy="103301"/>
            </a:xfrm>
            <a:custGeom>
              <a:avLst/>
              <a:gdLst>
                <a:gd name="T0" fmla="*/ 2147483647 w 48"/>
                <a:gd name="T1" fmla="*/ 0 h 60"/>
                <a:gd name="T2" fmla="*/ 2147483647 w 48"/>
                <a:gd name="T3" fmla="*/ 2147483647 h 60"/>
                <a:gd name="T4" fmla="*/ 2147483647 w 48"/>
                <a:gd name="T5" fmla="*/ 2147483647 h 60"/>
                <a:gd name="T6" fmla="*/ 2147483647 w 48"/>
                <a:gd name="T7" fmla="*/ 2147483647 h 60"/>
                <a:gd name="T8" fmla="*/ 2147483647 w 48"/>
                <a:gd name="T9" fmla="*/ 2147483647 h 60"/>
                <a:gd name="T10" fmla="*/ 2147483647 w 48"/>
                <a:gd name="T11" fmla="*/ 2147483647 h 60"/>
                <a:gd name="T12" fmla="*/ 2147483647 w 48"/>
                <a:gd name="T13" fmla="*/ 2147483647 h 60"/>
                <a:gd name="T14" fmla="*/ 2147483647 w 48"/>
                <a:gd name="T15" fmla="*/ 2147483647 h 60"/>
                <a:gd name="T16" fmla="*/ 2147483647 w 48"/>
                <a:gd name="T17" fmla="*/ 2147483647 h 60"/>
                <a:gd name="T18" fmla="*/ 2147483647 w 48"/>
                <a:gd name="T19" fmla="*/ 2147483647 h 60"/>
                <a:gd name="T20" fmla="*/ 2147483647 w 48"/>
                <a:gd name="T21" fmla="*/ 2147483647 h 60"/>
                <a:gd name="T22" fmla="*/ 2147483647 w 48"/>
                <a:gd name="T23" fmla="*/ 2147483647 h 60"/>
                <a:gd name="T24" fmla="*/ 2147483647 w 48"/>
                <a:gd name="T25" fmla="*/ 2147483647 h 60"/>
                <a:gd name="T26" fmla="*/ 2147483647 w 48"/>
                <a:gd name="T27" fmla="*/ 2147483647 h 60"/>
                <a:gd name="T28" fmla="*/ 2147483647 w 48"/>
                <a:gd name="T29" fmla="*/ 0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60"/>
                <a:gd name="T47" fmla="*/ 48 w 48"/>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60">
                  <a:moveTo>
                    <a:pt x="44" y="0"/>
                  </a:moveTo>
                  <a:cubicBezTo>
                    <a:pt x="43" y="0"/>
                    <a:pt x="42" y="1"/>
                    <a:pt x="41" y="2"/>
                  </a:cubicBezTo>
                  <a:cubicBezTo>
                    <a:pt x="41" y="2"/>
                    <a:pt x="40" y="3"/>
                    <a:pt x="40" y="5"/>
                  </a:cubicBezTo>
                  <a:cubicBezTo>
                    <a:pt x="40" y="43"/>
                    <a:pt x="40" y="43"/>
                    <a:pt x="40" y="43"/>
                  </a:cubicBezTo>
                  <a:cubicBezTo>
                    <a:pt x="4" y="52"/>
                    <a:pt x="4" y="52"/>
                    <a:pt x="4" y="52"/>
                  </a:cubicBezTo>
                  <a:cubicBezTo>
                    <a:pt x="1" y="53"/>
                    <a:pt x="0" y="55"/>
                    <a:pt x="1" y="57"/>
                  </a:cubicBezTo>
                  <a:cubicBezTo>
                    <a:pt x="1" y="59"/>
                    <a:pt x="3" y="60"/>
                    <a:pt x="5" y="60"/>
                  </a:cubicBezTo>
                  <a:cubicBezTo>
                    <a:pt x="5" y="60"/>
                    <a:pt x="5" y="60"/>
                    <a:pt x="6" y="60"/>
                  </a:cubicBezTo>
                  <a:cubicBezTo>
                    <a:pt x="45" y="50"/>
                    <a:pt x="45" y="50"/>
                    <a:pt x="45" y="50"/>
                  </a:cubicBezTo>
                  <a:cubicBezTo>
                    <a:pt x="47" y="50"/>
                    <a:pt x="48" y="48"/>
                    <a:pt x="48" y="46"/>
                  </a:cubicBezTo>
                  <a:cubicBezTo>
                    <a:pt x="48" y="46"/>
                    <a:pt x="48" y="46"/>
                    <a:pt x="48" y="46"/>
                  </a:cubicBezTo>
                  <a:cubicBezTo>
                    <a:pt x="48" y="46"/>
                    <a:pt x="48" y="46"/>
                    <a:pt x="48" y="46"/>
                  </a:cubicBezTo>
                  <a:cubicBezTo>
                    <a:pt x="48" y="46"/>
                    <a:pt x="48" y="46"/>
                    <a:pt x="48" y="45"/>
                  </a:cubicBezTo>
                  <a:cubicBezTo>
                    <a:pt x="48" y="5"/>
                    <a:pt x="48" y="5"/>
                    <a:pt x="48" y="5"/>
                  </a:cubicBezTo>
                  <a:cubicBezTo>
                    <a:pt x="48" y="2"/>
                    <a:pt x="47" y="0"/>
                    <a:pt x="44"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73" name="Freeform 641"/>
            <p:cNvSpPr>
              <a:spLocks noChangeArrowheads="1"/>
            </p:cNvSpPr>
            <p:nvPr/>
          </p:nvSpPr>
          <p:spPr bwMode="auto">
            <a:xfrm>
              <a:off x="546238" y="236504"/>
              <a:ext cx="100550" cy="160389"/>
            </a:xfrm>
            <a:custGeom>
              <a:avLst/>
              <a:gdLst>
                <a:gd name="T0" fmla="*/ 2147483647 w 59"/>
                <a:gd name="T1" fmla="*/ 2147483647 h 93"/>
                <a:gd name="T2" fmla="*/ 2147483647 w 59"/>
                <a:gd name="T3" fmla="*/ 2147483647 h 93"/>
                <a:gd name="T4" fmla="*/ 2147483647 w 59"/>
                <a:gd name="T5" fmla="*/ 2147483647 h 93"/>
                <a:gd name="T6" fmla="*/ 2147483647 w 59"/>
                <a:gd name="T7" fmla="*/ 2147483647 h 93"/>
                <a:gd name="T8" fmla="*/ 2147483647 w 59"/>
                <a:gd name="T9" fmla="*/ 0 h 93"/>
                <a:gd name="T10" fmla="*/ 0 w 59"/>
                <a:gd name="T11" fmla="*/ 2147483647 h 93"/>
                <a:gd name="T12" fmla="*/ 2147483647 w 59"/>
                <a:gd name="T13" fmla="*/ 2147483647 h 93"/>
                <a:gd name="T14" fmla="*/ 0 60000 65536"/>
                <a:gd name="T15" fmla="*/ 0 60000 65536"/>
                <a:gd name="T16" fmla="*/ 0 60000 65536"/>
                <a:gd name="T17" fmla="*/ 0 60000 65536"/>
                <a:gd name="T18" fmla="*/ 0 60000 65536"/>
                <a:gd name="T19" fmla="*/ 0 60000 65536"/>
                <a:gd name="T20" fmla="*/ 0 60000 65536"/>
                <a:gd name="T21" fmla="*/ 0 w 59"/>
                <a:gd name="T22" fmla="*/ 0 h 93"/>
                <a:gd name="T23" fmla="*/ 59 w 59"/>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93">
                  <a:moveTo>
                    <a:pt x="34" y="93"/>
                  </a:moveTo>
                  <a:cubicBezTo>
                    <a:pt x="40" y="90"/>
                    <a:pt x="40" y="90"/>
                    <a:pt x="40" y="90"/>
                  </a:cubicBezTo>
                  <a:cubicBezTo>
                    <a:pt x="59" y="79"/>
                    <a:pt x="59" y="79"/>
                    <a:pt x="59" y="79"/>
                  </a:cubicBezTo>
                  <a:cubicBezTo>
                    <a:pt x="55" y="63"/>
                    <a:pt x="48" y="48"/>
                    <a:pt x="39" y="35"/>
                  </a:cubicBezTo>
                  <a:cubicBezTo>
                    <a:pt x="30" y="21"/>
                    <a:pt x="19" y="10"/>
                    <a:pt x="6" y="0"/>
                  </a:cubicBezTo>
                  <a:cubicBezTo>
                    <a:pt x="0" y="30"/>
                    <a:pt x="0" y="30"/>
                    <a:pt x="0" y="30"/>
                  </a:cubicBezTo>
                  <a:cubicBezTo>
                    <a:pt x="18" y="46"/>
                    <a:pt x="30" y="68"/>
                    <a:pt x="34" y="93"/>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5174" name="Freeform 642"/>
            <p:cNvSpPr>
              <a:spLocks noChangeArrowheads="1"/>
            </p:cNvSpPr>
            <p:nvPr/>
          </p:nvSpPr>
          <p:spPr bwMode="auto">
            <a:xfrm>
              <a:off x="298936" y="576311"/>
              <a:ext cx="247302" cy="78834"/>
            </a:xfrm>
            <a:custGeom>
              <a:avLst/>
              <a:gdLst>
                <a:gd name="T0" fmla="*/ 2147483647 w 145"/>
                <a:gd name="T1" fmla="*/ 0 h 46"/>
                <a:gd name="T2" fmla="*/ 2147483647 w 145"/>
                <a:gd name="T3" fmla="*/ 2147483647 h 46"/>
                <a:gd name="T4" fmla="*/ 2147483647 w 145"/>
                <a:gd name="T5" fmla="*/ 0 h 46"/>
                <a:gd name="T6" fmla="*/ 2147483647 w 145"/>
                <a:gd name="T7" fmla="*/ 2147483647 h 46"/>
                <a:gd name="T8" fmla="*/ 0 w 145"/>
                <a:gd name="T9" fmla="*/ 2147483647 h 46"/>
                <a:gd name="T10" fmla="*/ 2147483647 w 145"/>
                <a:gd name="T11" fmla="*/ 2147483647 h 46"/>
                <a:gd name="T12" fmla="*/ 2147483647 w 145"/>
                <a:gd name="T13" fmla="*/ 2147483647 h 46"/>
                <a:gd name="T14" fmla="*/ 2147483647 w 145"/>
                <a:gd name="T15" fmla="*/ 2147483647 h 46"/>
                <a:gd name="T16" fmla="*/ 2147483647 w 145"/>
                <a:gd name="T17" fmla="*/ 0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5"/>
                <a:gd name="T28" fmla="*/ 0 h 46"/>
                <a:gd name="T29" fmla="*/ 145 w 145"/>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5" h="46">
                  <a:moveTo>
                    <a:pt x="135" y="0"/>
                  </a:moveTo>
                  <a:cubicBezTo>
                    <a:pt x="117" y="12"/>
                    <a:pt x="96" y="19"/>
                    <a:pt x="72" y="19"/>
                  </a:cubicBezTo>
                  <a:cubicBezTo>
                    <a:pt x="49" y="19"/>
                    <a:pt x="28" y="12"/>
                    <a:pt x="10" y="0"/>
                  </a:cubicBezTo>
                  <a:cubicBezTo>
                    <a:pt x="5" y="12"/>
                    <a:pt x="5" y="12"/>
                    <a:pt x="5" y="12"/>
                  </a:cubicBezTo>
                  <a:cubicBezTo>
                    <a:pt x="0" y="25"/>
                    <a:pt x="0" y="25"/>
                    <a:pt x="0" y="25"/>
                  </a:cubicBezTo>
                  <a:cubicBezTo>
                    <a:pt x="21" y="38"/>
                    <a:pt x="46" y="46"/>
                    <a:pt x="72" y="46"/>
                  </a:cubicBezTo>
                  <a:cubicBezTo>
                    <a:pt x="99" y="46"/>
                    <a:pt x="124" y="39"/>
                    <a:pt x="145" y="25"/>
                  </a:cubicBezTo>
                  <a:cubicBezTo>
                    <a:pt x="138" y="9"/>
                    <a:pt x="138" y="9"/>
                    <a:pt x="138" y="9"/>
                  </a:cubicBezTo>
                  <a:lnTo>
                    <a:pt x="135" y="0"/>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5175" name="Freeform 643"/>
            <p:cNvSpPr>
              <a:spLocks noChangeArrowheads="1"/>
            </p:cNvSpPr>
            <p:nvPr/>
          </p:nvSpPr>
          <p:spPr bwMode="auto">
            <a:xfrm>
              <a:off x="315241" y="135922"/>
              <a:ext cx="214691" cy="187572"/>
            </a:xfrm>
            <a:custGeom>
              <a:avLst/>
              <a:gdLst>
                <a:gd name="T0" fmla="*/ 2147483647 w 125"/>
                <a:gd name="T1" fmla="*/ 2147483647 h 111"/>
                <a:gd name="T2" fmla="*/ 2147483647 w 125"/>
                <a:gd name="T3" fmla="*/ 2147483647 h 111"/>
                <a:gd name="T4" fmla="*/ 2147483647 w 125"/>
                <a:gd name="T5" fmla="*/ 2147483647 h 111"/>
                <a:gd name="T6" fmla="*/ 2147483647 w 125"/>
                <a:gd name="T7" fmla="*/ 2147483647 h 111"/>
                <a:gd name="T8" fmla="*/ 2147483647 w 125"/>
                <a:gd name="T9" fmla="*/ 2147483647 h 111"/>
                <a:gd name="T10" fmla="*/ 2147483647 w 125"/>
                <a:gd name="T11" fmla="*/ 2147483647 h 111"/>
                <a:gd name="T12" fmla="*/ 2147483647 w 125"/>
                <a:gd name="T13" fmla="*/ 2147483647 h 111"/>
                <a:gd name="T14" fmla="*/ 2147483647 w 125"/>
                <a:gd name="T15" fmla="*/ 2147483647 h 111"/>
                <a:gd name="T16" fmla="*/ 2147483647 w 125"/>
                <a:gd name="T17" fmla="*/ 0 h 111"/>
                <a:gd name="T18" fmla="*/ 2147483647 w 125"/>
                <a:gd name="T19" fmla="*/ 2147483647 h 111"/>
                <a:gd name="T20" fmla="*/ 2147483647 w 125"/>
                <a:gd name="T21" fmla="*/ 2147483647 h 111"/>
                <a:gd name="T22" fmla="*/ 2147483647 w 125"/>
                <a:gd name="T23" fmla="*/ 2147483647 h 111"/>
                <a:gd name="T24" fmla="*/ 2147483647 w 125"/>
                <a:gd name="T25" fmla="*/ 2147483647 h 111"/>
                <a:gd name="T26" fmla="*/ 2147483647 w 125"/>
                <a:gd name="T27" fmla="*/ 2147483647 h 111"/>
                <a:gd name="T28" fmla="*/ 2147483647 w 125"/>
                <a:gd name="T29" fmla="*/ 2147483647 h 111"/>
                <a:gd name="T30" fmla="*/ 2147483647 w 125"/>
                <a:gd name="T31" fmla="*/ 2147483647 h 111"/>
                <a:gd name="T32" fmla="*/ 2147483647 w 125"/>
                <a:gd name="T33" fmla="*/ 2147483647 h 111"/>
                <a:gd name="T34" fmla="*/ 2147483647 w 125"/>
                <a:gd name="T35" fmla="*/ 2147483647 h 111"/>
                <a:gd name="T36" fmla="*/ 2147483647 w 125"/>
                <a:gd name="T37" fmla="*/ 0 h 111"/>
                <a:gd name="T38" fmla="*/ 0 w 125"/>
                <a:gd name="T39" fmla="*/ 2147483647 h 111"/>
                <a:gd name="T40" fmla="*/ 0 w 125"/>
                <a:gd name="T41" fmla="*/ 2147483647 h 111"/>
                <a:gd name="T42" fmla="*/ 0 w 125"/>
                <a:gd name="T43" fmla="*/ 2147483647 h 111"/>
                <a:gd name="T44" fmla="*/ 0 w 125"/>
                <a:gd name="T45" fmla="*/ 2147483647 h 111"/>
                <a:gd name="T46" fmla="*/ 0 w 125"/>
                <a:gd name="T47" fmla="*/ 2147483647 h 111"/>
                <a:gd name="T48" fmla="*/ 2147483647 w 125"/>
                <a:gd name="T49" fmla="*/ 2147483647 h 1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5"/>
                <a:gd name="T76" fmla="*/ 0 h 111"/>
                <a:gd name="T77" fmla="*/ 125 w 125"/>
                <a:gd name="T78" fmla="*/ 111 h 11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5" h="111">
                  <a:moveTo>
                    <a:pt x="57" y="111"/>
                  </a:moveTo>
                  <a:cubicBezTo>
                    <a:pt x="68" y="111"/>
                    <a:pt x="68" y="111"/>
                    <a:pt x="68" y="111"/>
                  </a:cubicBezTo>
                  <a:cubicBezTo>
                    <a:pt x="123" y="111"/>
                    <a:pt x="125" y="91"/>
                    <a:pt x="125" y="91"/>
                  </a:cubicBezTo>
                  <a:cubicBezTo>
                    <a:pt x="125" y="91"/>
                    <a:pt x="125" y="91"/>
                    <a:pt x="125" y="90"/>
                  </a:cubicBezTo>
                  <a:cubicBezTo>
                    <a:pt x="125" y="88"/>
                    <a:pt x="125" y="86"/>
                    <a:pt x="125" y="82"/>
                  </a:cubicBezTo>
                  <a:cubicBezTo>
                    <a:pt x="125" y="76"/>
                    <a:pt x="125" y="66"/>
                    <a:pt x="125" y="50"/>
                  </a:cubicBezTo>
                  <a:cubicBezTo>
                    <a:pt x="125" y="48"/>
                    <a:pt x="125" y="46"/>
                    <a:pt x="125" y="44"/>
                  </a:cubicBezTo>
                  <a:cubicBezTo>
                    <a:pt x="125" y="30"/>
                    <a:pt x="118" y="20"/>
                    <a:pt x="109" y="13"/>
                  </a:cubicBezTo>
                  <a:cubicBezTo>
                    <a:pt x="100" y="6"/>
                    <a:pt x="89" y="2"/>
                    <a:pt x="81" y="0"/>
                  </a:cubicBezTo>
                  <a:cubicBezTo>
                    <a:pt x="62" y="7"/>
                    <a:pt x="62" y="7"/>
                    <a:pt x="62" y="7"/>
                  </a:cubicBezTo>
                  <a:cubicBezTo>
                    <a:pt x="70" y="35"/>
                    <a:pt x="70" y="35"/>
                    <a:pt x="70" y="35"/>
                  </a:cubicBezTo>
                  <a:cubicBezTo>
                    <a:pt x="77" y="61"/>
                    <a:pt x="77" y="61"/>
                    <a:pt x="77" y="61"/>
                  </a:cubicBezTo>
                  <a:cubicBezTo>
                    <a:pt x="76" y="63"/>
                    <a:pt x="76" y="63"/>
                    <a:pt x="76" y="63"/>
                  </a:cubicBezTo>
                  <a:cubicBezTo>
                    <a:pt x="62" y="82"/>
                    <a:pt x="62" y="82"/>
                    <a:pt x="62" y="82"/>
                  </a:cubicBezTo>
                  <a:cubicBezTo>
                    <a:pt x="49" y="63"/>
                    <a:pt x="49" y="63"/>
                    <a:pt x="49" y="63"/>
                  </a:cubicBezTo>
                  <a:cubicBezTo>
                    <a:pt x="48" y="61"/>
                    <a:pt x="48" y="61"/>
                    <a:pt x="48" y="61"/>
                  </a:cubicBezTo>
                  <a:cubicBezTo>
                    <a:pt x="55" y="35"/>
                    <a:pt x="55" y="35"/>
                    <a:pt x="55" y="35"/>
                  </a:cubicBezTo>
                  <a:cubicBezTo>
                    <a:pt x="62" y="7"/>
                    <a:pt x="62" y="7"/>
                    <a:pt x="62" y="7"/>
                  </a:cubicBezTo>
                  <a:cubicBezTo>
                    <a:pt x="44" y="0"/>
                    <a:pt x="44" y="0"/>
                    <a:pt x="44" y="0"/>
                  </a:cubicBezTo>
                  <a:cubicBezTo>
                    <a:pt x="27" y="4"/>
                    <a:pt x="0" y="16"/>
                    <a:pt x="0" y="44"/>
                  </a:cubicBezTo>
                  <a:cubicBezTo>
                    <a:pt x="0" y="46"/>
                    <a:pt x="0" y="48"/>
                    <a:pt x="0" y="50"/>
                  </a:cubicBezTo>
                  <a:cubicBezTo>
                    <a:pt x="0" y="66"/>
                    <a:pt x="0" y="76"/>
                    <a:pt x="0" y="82"/>
                  </a:cubicBezTo>
                  <a:cubicBezTo>
                    <a:pt x="0" y="86"/>
                    <a:pt x="0" y="88"/>
                    <a:pt x="0" y="90"/>
                  </a:cubicBezTo>
                  <a:cubicBezTo>
                    <a:pt x="0" y="91"/>
                    <a:pt x="0" y="91"/>
                    <a:pt x="0" y="91"/>
                  </a:cubicBezTo>
                  <a:cubicBezTo>
                    <a:pt x="0" y="91"/>
                    <a:pt x="2" y="111"/>
                    <a:pt x="57" y="11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76" name="Oval 644"/>
            <p:cNvSpPr>
              <a:spLocks noChangeArrowheads="1"/>
            </p:cNvSpPr>
            <p:nvPr/>
          </p:nvSpPr>
          <p:spPr bwMode="auto">
            <a:xfrm>
              <a:off x="368574" y="0"/>
              <a:ext cx="107471" cy="124782"/>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5177" name="Freeform 645"/>
            <p:cNvSpPr>
              <a:spLocks noChangeArrowheads="1"/>
            </p:cNvSpPr>
            <p:nvPr/>
          </p:nvSpPr>
          <p:spPr bwMode="auto">
            <a:xfrm>
              <a:off x="198385" y="241941"/>
              <a:ext cx="100550" cy="154952"/>
            </a:xfrm>
            <a:custGeom>
              <a:avLst/>
              <a:gdLst>
                <a:gd name="T0" fmla="*/ 2147483647 w 59"/>
                <a:gd name="T1" fmla="*/ 2147483647 h 91"/>
                <a:gd name="T2" fmla="*/ 2147483647 w 59"/>
                <a:gd name="T3" fmla="*/ 2147483647 h 91"/>
                <a:gd name="T4" fmla="*/ 2147483647 w 59"/>
                <a:gd name="T5" fmla="*/ 0 h 91"/>
                <a:gd name="T6" fmla="*/ 0 w 59"/>
                <a:gd name="T7" fmla="*/ 2147483647 h 91"/>
                <a:gd name="T8" fmla="*/ 2147483647 w 59"/>
                <a:gd name="T9" fmla="*/ 2147483647 h 91"/>
                <a:gd name="T10" fmla="*/ 2147483647 w 59"/>
                <a:gd name="T11" fmla="*/ 2147483647 h 91"/>
                <a:gd name="T12" fmla="*/ 0 60000 65536"/>
                <a:gd name="T13" fmla="*/ 0 60000 65536"/>
                <a:gd name="T14" fmla="*/ 0 60000 65536"/>
                <a:gd name="T15" fmla="*/ 0 60000 65536"/>
                <a:gd name="T16" fmla="*/ 0 60000 65536"/>
                <a:gd name="T17" fmla="*/ 0 60000 65536"/>
                <a:gd name="T18" fmla="*/ 0 w 59"/>
                <a:gd name="T19" fmla="*/ 0 h 91"/>
                <a:gd name="T20" fmla="*/ 59 w 59"/>
                <a:gd name="T21" fmla="*/ 91 h 91"/>
              </a:gdLst>
              <a:ahLst/>
              <a:cxnLst>
                <a:cxn ang="T12">
                  <a:pos x="T0" y="T1"/>
                </a:cxn>
                <a:cxn ang="T13">
                  <a:pos x="T2" y="T3"/>
                </a:cxn>
                <a:cxn ang="T14">
                  <a:pos x="T4" y="T5"/>
                </a:cxn>
                <a:cxn ang="T15">
                  <a:pos x="T6" y="T7"/>
                </a:cxn>
                <a:cxn ang="T16">
                  <a:pos x="T8" y="T9"/>
                </a:cxn>
                <a:cxn ang="T17">
                  <a:pos x="T10" y="T11"/>
                </a:cxn>
              </a:cxnLst>
              <a:rect l="T18" t="T19" r="T20" b="T21"/>
              <a:pathLst>
                <a:path w="59" h="91">
                  <a:moveTo>
                    <a:pt x="25" y="91"/>
                  </a:moveTo>
                  <a:cubicBezTo>
                    <a:pt x="29" y="66"/>
                    <a:pt x="41" y="44"/>
                    <a:pt x="59" y="28"/>
                  </a:cubicBezTo>
                  <a:cubicBezTo>
                    <a:pt x="50" y="0"/>
                    <a:pt x="50" y="0"/>
                    <a:pt x="50" y="0"/>
                  </a:cubicBezTo>
                  <a:cubicBezTo>
                    <a:pt x="26" y="19"/>
                    <a:pt x="7" y="46"/>
                    <a:pt x="0" y="77"/>
                  </a:cubicBezTo>
                  <a:cubicBezTo>
                    <a:pt x="19" y="88"/>
                    <a:pt x="19" y="88"/>
                    <a:pt x="19" y="88"/>
                  </a:cubicBezTo>
                  <a:lnTo>
                    <a:pt x="25" y="91"/>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5178" name="Freeform 646"/>
            <p:cNvSpPr>
              <a:spLocks noEditPoints="1" noChangeArrowheads="1"/>
            </p:cNvSpPr>
            <p:nvPr/>
          </p:nvSpPr>
          <p:spPr bwMode="auto">
            <a:xfrm>
              <a:off x="0" y="383301"/>
              <a:ext cx="298936" cy="299029"/>
            </a:xfrm>
            <a:custGeom>
              <a:avLst/>
              <a:gdLst>
                <a:gd name="T0" fmla="*/ 2147483647 w 175"/>
                <a:gd name="T1" fmla="*/ 2147483647 h 175"/>
                <a:gd name="T2" fmla="*/ 2147483647 w 175"/>
                <a:gd name="T3" fmla="*/ 2147483647 h 175"/>
                <a:gd name="T4" fmla="*/ 2147483647 w 175"/>
                <a:gd name="T5" fmla="*/ 2147483647 h 175"/>
                <a:gd name="T6" fmla="*/ 2147483647 w 175"/>
                <a:gd name="T7" fmla="*/ 0 h 175"/>
                <a:gd name="T8" fmla="*/ 0 w 175"/>
                <a:gd name="T9" fmla="*/ 2147483647 h 175"/>
                <a:gd name="T10" fmla="*/ 2147483647 w 175"/>
                <a:gd name="T11" fmla="*/ 2147483647 h 175"/>
                <a:gd name="T12" fmla="*/ 2147483647 w 175"/>
                <a:gd name="T13" fmla="*/ 2147483647 h 175"/>
                <a:gd name="T14" fmla="*/ 2147483647 w 175"/>
                <a:gd name="T15" fmla="*/ 2147483647 h 175"/>
                <a:gd name="T16" fmla="*/ 2147483647 w 175"/>
                <a:gd name="T17" fmla="*/ 2147483647 h 175"/>
                <a:gd name="T18" fmla="*/ 2147483647 w 175"/>
                <a:gd name="T19" fmla="*/ 2147483647 h 175"/>
                <a:gd name="T20" fmla="*/ 2147483647 w 175"/>
                <a:gd name="T21" fmla="*/ 2147483647 h 175"/>
                <a:gd name="T22" fmla="*/ 2147483647 w 175"/>
                <a:gd name="T23" fmla="*/ 2147483647 h 175"/>
                <a:gd name="T24" fmla="*/ 2147483647 w 175"/>
                <a:gd name="T25" fmla="*/ 2147483647 h 175"/>
                <a:gd name="T26" fmla="*/ 2147483647 w 175"/>
                <a:gd name="T27" fmla="*/ 2147483647 h 175"/>
                <a:gd name="T28" fmla="*/ 2147483647 w 175"/>
                <a:gd name="T29" fmla="*/ 2147483647 h 175"/>
                <a:gd name="T30" fmla="*/ 2147483647 w 175"/>
                <a:gd name="T31" fmla="*/ 2147483647 h 175"/>
                <a:gd name="T32" fmla="*/ 2147483647 w 175"/>
                <a:gd name="T33" fmla="*/ 2147483647 h 175"/>
                <a:gd name="T34" fmla="*/ 2147483647 w 175"/>
                <a:gd name="T35" fmla="*/ 2147483647 h 175"/>
                <a:gd name="T36" fmla="*/ 2147483647 w 175"/>
                <a:gd name="T37" fmla="*/ 2147483647 h 1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5"/>
                <a:gd name="T58" fmla="*/ 0 h 175"/>
                <a:gd name="T59" fmla="*/ 175 w 175"/>
                <a:gd name="T60" fmla="*/ 175 h 1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5" h="175">
                  <a:moveTo>
                    <a:pt x="140" y="17"/>
                  </a:moveTo>
                  <a:cubicBezTo>
                    <a:pt x="137" y="15"/>
                    <a:pt x="134" y="13"/>
                    <a:pt x="130" y="11"/>
                  </a:cubicBezTo>
                  <a:cubicBezTo>
                    <a:pt x="125" y="8"/>
                    <a:pt x="120" y="6"/>
                    <a:pt x="114" y="4"/>
                  </a:cubicBezTo>
                  <a:cubicBezTo>
                    <a:pt x="105" y="2"/>
                    <a:pt x="97" y="0"/>
                    <a:pt x="87" y="0"/>
                  </a:cubicBezTo>
                  <a:cubicBezTo>
                    <a:pt x="39" y="0"/>
                    <a:pt x="0" y="39"/>
                    <a:pt x="0" y="87"/>
                  </a:cubicBezTo>
                  <a:cubicBezTo>
                    <a:pt x="0" y="136"/>
                    <a:pt x="39" y="175"/>
                    <a:pt x="87" y="175"/>
                  </a:cubicBezTo>
                  <a:cubicBezTo>
                    <a:pt x="120" y="175"/>
                    <a:pt x="149" y="157"/>
                    <a:pt x="164" y="130"/>
                  </a:cubicBezTo>
                  <a:cubicBezTo>
                    <a:pt x="165" y="127"/>
                    <a:pt x="167" y="124"/>
                    <a:pt x="168" y="120"/>
                  </a:cubicBezTo>
                  <a:cubicBezTo>
                    <a:pt x="171" y="115"/>
                    <a:pt x="172" y="109"/>
                    <a:pt x="173" y="103"/>
                  </a:cubicBezTo>
                  <a:cubicBezTo>
                    <a:pt x="174" y="98"/>
                    <a:pt x="175" y="93"/>
                    <a:pt x="175" y="87"/>
                  </a:cubicBezTo>
                  <a:cubicBezTo>
                    <a:pt x="175" y="59"/>
                    <a:pt x="161" y="33"/>
                    <a:pt x="140" y="17"/>
                  </a:cubicBezTo>
                  <a:close/>
                  <a:moveTo>
                    <a:pt x="87" y="151"/>
                  </a:moveTo>
                  <a:cubicBezTo>
                    <a:pt x="52" y="151"/>
                    <a:pt x="24" y="122"/>
                    <a:pt x="24" y="87"/>
                  </a:cubicBezTo>
                  <a:cubicBezTo>
                    <a:pt x="24" y="52"/>
                    <a:pt x="52" y="24"/>
                    <a:pt x="87" y="24"/>
                  </a:cubicBezTo>
                  <a:cubicBezTo>
                    <a:pt x="96" y="24"/>
                    <a:pt x="105" y="26"/>
                    <a:pt x="112" y="29"/>
                  </a:cubicBezTo>
                  <a:cubicBezTo>
                    <a:pt x="128" y="36"/>
                    <a:pt x="140" y="48"/>
                    <a:pt x="146" y="64"/>
                  </a:cubicBezTo>
                  <a:cubicBezTo>
                    <a:pt x="149" y="71"/>
                    <a:pt x="151" y="79"/>
                    <a:pt x="151" y="87"/>
                  </a:cubicBezTo>
                  <a:cubicBezTo>
                    <a:pt x="151" y="96"/>
                    <a:pt x="149" y="105"/>
                    <a:pt x="145" y="113"/>
                  </a:cubicBezTo>
                  <a:cubicBezTo>
                    <a:pt x="136" y="135"/>
                    <a:pt x="113" y="151"/>
                    <a:pt x="87" y="15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5179" name="Freeform 647"/>
            <p:cNvSpPr>
              <a:spLocks noEditPoints="1" noChangeArrowheads="1"/>
            </p:cNvSpPr>
            <p:nvPr/>
          </p:nvSpPr>
          <p:spPr bwMode="auto">
            <a:xfrm>
              <a:off x="105987" y="459417"/>
              <a:ext cx="89680" cy="149516"/>
            </a:xfrm>
            <a:custGeom>
              <a:avLst/>
              <a:gdLst>
                <a:gd name="T0" fmla="*/ 2147483647 w 53"/>
                <a:gd name="T1" fmla="*/ 2147483647 h 88"/>
                <a:gd name="T2" fmla="*/ 2147483647 w 53"/>
                <a:gd name="T3" fmla="*/ 2147483647 h 88"/>
                <a:gd name="T4" fmla="*/ 2147483647 w 53"/>
                <a:gd name="T5" fmla="*/ 2147483647 h 88"/>
                <a:gd name="T6" fmla="*/ 2147483647 w 53"/>
                <a:gd name="T7" fmla="*/ 2147483647 h 88"/>
                <a:gd name="T8" fmla="*/ 2147483647 w 53"/>
                <a:gd name="T9" fmla="*/ 2147483647 h 88"/>
                <a:gd name="T10" fmla="*/ 2147483647 w 53"/>
                <a:gd name="T11" fmla="*/ 2147483647 h 88"/>
                <a:gd name="T12" fmla="*/ 2147483647 w 53"/>
                <a:gd name="T13" fmla="*/ 2147483647 h 88"/>
                <a:gd name="T14" fmla="*/ 2147483647 w 53"/>
                <a:gd name="T15" fmla="*/ 2147483647 h 88"/>
                <a:gd name="T16" fmla="*/ 2147483647 w 53"/>
                <a:gd name="T17" fmla="*/ 2147483647 h 88"/>
                <a:gd name="T18" fmla="*/ 2147483647 w 53"/>
                <a:gd name="T19" fmla="*/ 2147483647 h 88"/>
                <a:gd name="T20" fmla="*/ 2147483647 w 53"/>
                <a:gd name="T21" fmla="*/ 2147483647 h 88"/>
                <a:gd name="T22" fmla="*/ 2147483647 w 53"/>
                <a:gd name="T23" fmla="*/ 2147483647 h 88"/>
                <a:gd name="T24" fmla="*/ 2147483647 w 53"/>
                <a:gd name="T25" fmla="*/ 2147483647 h 88"/>
                <a:gd name="T26" fmla="*/ 2147483647 w 53"/>
                <a:gd name="T27" fmla="*/ 0 h 88"/>
                <a:gd name="T28" fmla="*/ 2147483647 w 53"/>
                <a:gd name="T29" fmla="*/ 2147483647 h 88"/>
                <a:gd name="T30" fmla="*/ 2147483647 w 53"/>
                <a:gd name="T31" fmla="*/ 2147483647 h 88"/>
                <a:gd name="T32" fmla="*/ 2147483647 w 53"/>
                <a:gd name="T33" fmla="*/ 2147483647 h 88"/>
                <a:gd name="T34" fmla="*/ 2147483647 w 53"/>
                <a:gd name="T35" fmla="*/ 2147483647 h 88"/>
                <a:gd name="T36" fmla="*/ 2147483647 w 53"/>
                <a:gd name="T37" fmla="*/ 2147483647 h 88"/>
                <a:gd name="T38" fmla="*/ 2147483647 w 53"/>
                <a:gd name="T39" fmla="*/ 2147483647 h 88"/>
                <a:gd name="T40" fmla="*/ 2147483647 w 53"/>
                <a:gd name="T41" fmla="*/ 2147483647 h 88"/>
                <a:gd name="T42" fmla="*/ 2147483647 w 53"/>
                <a:gd name="T43" fmla="*/ 2147483647 h 88"/>
                <a:gd name="T44" fmla="*/ 2147483647 w 53"/>
                <a:gd name="T45" fmla="*/ 2147483647 h 88"/>
                <a:gd name="T46" fmla="*/ 2147483647 w 53"/>
                <a:gd name="T47" fmla="*/ 2147483647 h 88"/>
                <a:gd name="T48" fmla="*/ 2147483647 w 53"/>
                <a:gd name="T49" fmla="*/ 2147483647 h 88"/>
                <a:gd name="T50" fmla="*/ 2147483647 w 53"/>
                <a:gd name="T51" fmla="*/ 2147483647 h 88"/>
                <a:gd name="T52" fmla="*/ 2147483647 w 53"/>
                <a:gd name="T53" fmla="*/ 2147483647 h 88"/>
                <a:gd name="T54" fmla="*/ 2147483647 w 53"/>
                <a:gd name="T55" fmla="*/ 2147483647 h 88"/>
                <a:gd name="T56" fmla="*/ 0 w 53"/>
                <a:gd name="T57" fmla="*/ 2147483647 h 88"/>
                <a:gd name="T58" fmla="*/ 2147483647 w 53"/>
                <a:gd name="T59" fmla="*/ 2147483647 h 88"/>
                <a:gd name="T60" fmla="*/ 2147483647 w 53"/>
                <a:gd name="T61" fmla="*/ 2147483647 h 88"/>
                <a:gd name="T62" fmla="*/ 2147483647 w 53"/>
                <a:gd name="T63" fmla="*/ 2147483647 h 88"/>
                <a:gd name="T64" fmla="*/ 2147483647 w 53"/>
                <a:gd name="T65" fmla="*/ 2147483647 h 88"/>
                <a:gd name="T66" fmla="*/ 2147483647 w 53"/>
                <a:gd name="T67" fmla="*/ 2147483647 h 88"/>
                <a:gd name="T68" fmla="*/ 2147483647 w 53"/>
                <a:gd name="T69" fmla="*/ 2147483647 h 88"/>
                <a:gd name="T70" fmla="*/ 2147483647 w 53"/>
                <a:gd name="T71" fmla="*/ 2147483647 h 88"/>
                <a:gd name="T72" fmla="*/ 2147483647 w 53"/>
                <a:gd name="T73" fmla="*/ 2147483647 h 88"/>
                <a:gd name="T74" fmla="*/ 2147483647 w 53"/>
                <a:gd name="T75" fmla="*/ 2147483647 h 88"/>
                <a:gd name="T76" fmla="*/ 2147483647 w 53"/>
                <a:gd name="T77" fmla="*/ 2147483647 h 88"/>
                <a:gd name="T78" fmla="*/ 2147483647 w 53"/>
                <a:gd name="T79" fmla="*/ 2147483647 h 88"/>
                <a:gd name="T80" fmla="*/ 2147483647 w 53"/>
                <a:gd name="T81" fmla="*/ 2147483647 h 88"/>
                <a:gd name="T82" fmla="*/ 2147483647 w 53"/>
                <a:gd name="T83" fmla="*/ 2147483647 h 88"/>
                <a:gd name="T84" fmla="*/ 2147483647 w 53"/>
                <a:gd name="T85" fmla="*/ 2147483647 h 88"/>
                <a:gd name="T86" fmla="*/ 2147483647 w 53"/>
                <a:gd name="T87" fmla="*/ 2147483647 h 88"/>
                <a:gd name="T88" fmla="*/ 2147483647 w 53"/>
                <a:gd name="T89" fmla="*/ 2147483647 h 88"/>
                <a:gd name="T90" fmla="*/ 2147483647 w 53"/>
                <a:gd name="T91" fmla="*/ 2147483647 h 88"/>
                <a:gd name="T92" fmla="*/ 2147483647 w 53"/>
                <a:gd name="T93" fmla="*/ 2147483647 h 88"/>
                <a:gd name="T94" fmla="*/ 2147483647 w 53"/>
                <a:gd name="T95" fmla="*/ 2147483647 h 88"/>
                <a:gd name="T96" fmla="*/ 2147483647 w 53"/>
                <a:gd name="T97" fmla="*/ 2147483647 h 88"/>
                <a:gd name="T98" fmla="*/ 2147483647 w 53"/>
                <a:gd name="T99" fmla="*/ 2147483647 h 88"/>
                <a:gd name="T100" fmla="*/ 2147483647 w 53"/>
                <a:gd name="T101" fmla="*/ 2147483647 h 88"/>
                <a:gd name="T102" fmla="*/ 2147483647 w 53"/>
                <a:gd name="T103" fmla="*/ 2147483647 h 88"/>
                <a:gd name="T104" fmla="*/ 2147483647 w 53"/>
                <a:gd name="T105" fmla="*/ 2147483647 h 88"/>
                <a:gd name="T106" fmla="*/ 2147483647 w 53"/>
                <a:gd name="T107" fmla="*/ 2147483647 h 88"/>
                <a:gd name="T108" fmla="*/ 2147483647 w 53"/>
                <a:gd name="T109" fmla="*/ 2147483647 h 88"/>
                <a:gd name="T110" fmla="*/ 2147483647 w 53"/>
                <a:gd name="T111" fmla="*/ 2147483647 h 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3"/>
                <a:gd name="T169" fmla="*/ 0 h 88"/>
                <a:gd name="T170" fmla="*/ 53 w 53"/>
                <a:gd name="T171" fmla="*/ 88 h 8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3" h="88">
                  <a:moveTo>
                    <a:pt x="46" y="40"/>
                  </a:moveTo>
                  <a:cubicBezTo>
                    <a:pt x="44" y="39"/>
                    <a:pt x="42" y="38"/>
                    <a:pt x="40" y="37"/>
                  </a:cubicBezTo>
                  <a:cubicBezTo>
                    <a:pt x="37" y="36"/>
                    <a:pt x="34" y="35"/>
                    <a:pt x="30" y="34"/>
                  </a:cubicBezTo>
                  <a:cubicBezTo>
                    <a:pt x="30" y="17"/>
                    <a:pt x="30" y="17"/>
                    <a:pt x="30" y="17"/>
                  </a:cubicBezTo>
                  <a:cubicBezTo>
                    <a:pt x="34" y="18"/>
                    <a:pt x="37" y="20"/>
                    <a:pt x="38" y="24"/>
                  </a:cubicBezTo>
                  <a:cubicBezTo>
                    <a:pt x="39" y="27"/>
                    <a:pt x="41" y="28"/>
                    <a:pt x="44" y="28"/>
                  </a:cubicBezTo>
                  <a:cubicBezTo>
                    <a:pt x="46" y="28"/>
                    <a:pt x="47" y="28"/>
                    <a:pt x="49" y="27"/>
                  </a:cubicBezTo>
                  <a:cubicBezTo>
                    <a:pt x="50" y="26"/>
                    <a:pt x="50" y="24"/>
                    <a:pt x="50" y="23"/>
                  </a:cubicBezTo>
                  <a:cubicBezTo>
                    <a:pt x="50" y="22"/>
                    <a:pt x="50" y="20"/>
                    <a:pt x="49" y="19"/>
                  </a:cubicBezTo>
                  <a:cubicBezTo>
                    <a:pt x="48" y="17"/>
                    <a:pt x="47" y="16"/>
                    <a:pt x="46" y="14"/>
                  </a:cubicBezTo>
                  <a:cubicBezTo>
                    <a:pt x="44" y="12"/>
                    <a:pt x="41" y="11"/>
                    <a:pt x="39" y="10"/>
                  </a:cubicBezTo>
                  <a:cubicBezTo>
                    <a:pt x="36" y="9"/>
                    <a:pt x="33" y="8"/>
                    <a:pt x="30" y="8"/>
                  </a:cubicBezTo>
                  <a:cubicBezTo>
                    <a:pt x="30" y="4"/>
                    <a:pt x="30" y="4"/>
                    <a:pt x="30" y="4"/>
                  </a:cubicBezTo>
                  <a:cubicBezTo>
                    <a:pt x="30" y="1"/>
                    <a:pt x="29" y="0"/>
                    <a:pt x="26" y="0"/>
                  </a:cubicBezTo>
                  <a:cubicBezTo>
                    <a:pt x="24" y="0"/>
                    <a:pt x="23" y="1"/>
                    <a:pt x="23" y="4"/>
                  </a:cubicBezTo>
                  <a:cubicBezTo>
                    <a:pt x="23" y="8"/>
                    <a:pt x="23" y="8"/>
                    <a:pt x="23" y="8"/>
                  </a:cubicBezTo>
                  <a:cubicBezTo>
                    <a:pt x="16" y="9"/>
                    <a:pt x="11" y="10"/>
                    <a:pt x="7" y="14"/>
                  </a:cubicBezTo>
                  <a:cubicBezTo>
                    <a:pt x="4" y="17"/>
                    <a:pt x="2" y="21"/>
                    <a:pt x="2" y="26"/>
                  </a:cubicBezTo>
                  <a:cubicBezTo>
                    <a:pt x="2" y="29"/>
                    <a:pt x="3" y="32"/>
                    <a:pt x="5" y="35"/>
                  </a:cubicBezTo>
                  <a:cubicBezTo>
                    <a:pt x="7" y="37"/>
                    <a:pt x="9" y="39"/>
                    <a:pt x="12" y="40"/>
                  </a:cubicBezTo>
                  <a:cubicBezTo>
                    <a:pt x="15" y="42"/>
                    <a:pt x="19" y="43"/>
                    <a:pt x="23" y="44"/>
                  </a:cubicBezTo>
                  <a:cubicBezTo>
                    <a:pt x="23" y="64"/>
                    <a:pt x="23" y="64"/>
                    <a:pt x="23" y="64"/>
                  </a:cubicBezTo>
                  <a:cubicBezTo>
                    <a:pt x="21" y="63"/>
                    <a:pt x="19" y="62"/>
                    <a:pt x="18" y="61"/>
                  </a:cubicBezTo>
                  <a:cubicBezTo>
                    <a:pt x="16" y="60"/>
                    <a:pt x="15" y="59"/>
                    <a:pt x="15" y="58"/>
                  </a:cubicBezTo>
                  <a:cubicBezTo>
                    <a:pt x="14" y="57"/>
                    <a:pt x="13" y="55"/>
                    <a:pt x="12" y="53"/>
                  </a:cubicBezTo>
                  <a:cubicBezTo>
                    <a:pt x="12" y="51"/>
                    <a:pt x="11" y="51"/>
                    <a:pt x="10" y="50"/>
                  </a:cubicBezTo>
                  <a:cubicBezTo>
                    <a:pt x="9" y="49"/>
                    <a:pt x="8" y="49"/>
                    <a:pt x="6" y="49"/>
                  </a:cubicBezTo>
                  <a:cubicBezTo>
                    <a:pt x="5" y="49"/>
                    <a:pt x="3" y="50"/>
                    <a:pt x="2" y="51"/>
                  </a:cubicBezTo>
                  <a:cubicBezTo>
                    <a:pt x="0" y="52"/>
                    <a:pt x="0" y="53"/>
                    <a:pt x="0" y="54"/>
                  </a:cubicBezTo>
                  <a:cubicBezTo>
                    <a:pt x="0" y="56"/>
                    <a:pt x="0" y="58"/>
                    <a:pt x="1" y="60"/>
                  </a:cubicBezTo>
                  <a:cubicBezTo>
                    <a:pt x="2" y="62"/>
                    <a:pt x="4" y="64"/>
                    <a:pt x="6" y="66"/>
                  </a:cubicBezTo>
                  <a:cubicBezTo>
                    <a:pt x="8" y="67"/>
                    <a:pt x="10" y="69"/>
                    <a:pt x="13" y="70"/>
                  </a:cubicBezTo>
                  <a:cubicBezTo>
                    <a:pt x="16" y="71"/>
                    <a:pt x="19" y="72"/>
                    <a:pt x="23" y="72"/>
                  </a:cubicBezTo>
                  <a:cubicBezTo>
                    <a:pt x="23" y="84"/>
                    <a:pt x="23" y="84"/>
                    <a:pt x="23" y="84"/>
                  </a:cubicBezTo>
                  <a:cubicBezTo>
                    <a:pt x="23" y="85"/>
                    <a:pt x="23" y="86"/>
                    <a:pt x="24" y="87"/>
                  </a:cubicBezTo>
                  <a:cubicBezTo>
                    <a:pt x="24" y="87"/>
                    <a:pt x="25" y="88"/>
                    <a:pt x="27" y="88"/>
                  </a:cubicBezTo>
                  <a:cubicBezTo>
                    <a:pt x="28" y="88"/>
                    <a:pt x="29" y="87"/>
                    <a:pt x="29" y="87"/>
                  </a:cubicBezTo>
                  <a:cubicBezTo>
                    <a:pt x="29" y="86"/>
                    <a:pt x="30" y="85"/>
                    <a:pt x="30" y="83"/>
                  </a:cubicBezTo>
                  <a:cubicBezTo>
                    <a:pt x="30" y="72"/>
                    <a:pt x="30" y="72"/>
                    <a:pt x="30" y="72"/>
                  </a:cubicBezTo>
                  <a:cubicBezTo>
                    <a:pt x="34" y="72"/>
                    <a:pt x="39" y="71"/>
                    <a:pt x="42" y="69"/>
                  </a:cubicBezTo>
                  <a:cubicBezTo>
                    <a:pt x="46" y="67"/>
                    <a:pt x="48" y="65"/>
                    <a:pt x="50" y="62"/>
                  </a:cubicBezTo>
                  <a:cubicBezTo>
                    <a:pt x="52" y="59"/>
                    <a:pt x="53" y="56"/>
                    <a:pt x="53" y="53"/>
                  </a:cubicBezTo>
                  <a:cubicBezTo>
                    <a:pt x="53" y="51"/>
                    <a:pt x="52" y="48"/>
                    <a:pt x="51" y="46"/>
                  </a:cubicBezTo>
                  <a:cubicBezTo>
                    <a:pt x="50" y="44"/>
                    <a:pt x="48" y="42"/>
                    <a:pt x="46" y="40"/>
                  </a:cubicBezTo>
                  <a:close/>
                  <a:moveTo>
                    <a:pt x="23" y="33"/>
                  </a:moveTo>
                  <a:cubicBezTo>
                    <a:pt x="20" y="32"/>
                    <a:pt x="18" y="31"/>
                    <a:pt x="17" y="30"/>
                  </a:cubicBezTo>
                  <a:cubicBezTo>
                    <a:pt x="15" y="28"/>
                    <a:pt x="14" y="27"/>
                    <a:pt x="14" y="25"/>
                  </a:cubicBezTo>
                  <a:cubicBezTo>
                    <a:pt x="14" y="22"/>
                    <a:pt x="15" y="20"/>
                    <a:pt x="17" y="19"/>
                  </a:cubicBezTo>
                  <a:cubicBezTo>
                    <a:pt x="18" y="18"/>
                    <a:pt x="20" y="17"/>
                    <a:pt x="23" y="16"/>
                  </a:cubicBezTo>
                  <a:lnTo>
                    <a:pt x="23" y="33"/>
                  </a:lnTo>
                  <a:close/>
                  <a:moveTo>
                    <a:pt x="37" y="61"/>
                  </a:moveTo>
                  <a:cubicBezTo>
                    <a:pt x="36" y="62"/>
                    <a:pt x="33" y="63"/>
                    <a:pt x="30" y="64"/>
                  </a:cubicBezTo>
                  <a:cubicBezTo>
                    <a:pt x="30" y="45"/>
                    <a:pt x="30" y="45"/>
                    <a:pt x="30" y="45"/>
                  </a:cubicBezTo>
                  <a:cubicBezTo>
                    <a:pt x="33" y="46"/>
                    <a:pt x="36" y="47"/>
                    <a:pt x="38" y="49"/>
                  </a:cubicBezTo>
                  <a:cubicBezTo>
                    <a:pt x="39" y="50"/>
                    <a:pt x="40" y="52"/>
                    <a:pt x="40" y="55"/>
                  </a:cubicBezTo>
                  <a:cubicBezTo>
                    <a:pt x="40" y="57"/>
                    <a:pt x="39" y="59"/>
                    <a:pt x="37" y="6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sp>
        <p:nvSpPr>
          <p:cNvPr id="5180" name="矩形 7"/>
          <p:cNvSpPr>
            <a:spLocks noChangeArrowheads="1"/>
          </p:cNvSpPr>
          <p:nvPr/>
        </p:nvSpPr>
        <p:spPr bwMode="auto">
          <a:xfrm>
            <a:off x="0" y="1084263"/>
            <a:ext cx="1347788" cy="5238750"/>
          </a:xfrm>
          <a:prstGeom prst="rect">
            <a:avLst/>
          </a:prstGeom>
          <a:gradFill rotWithShape="1">
            <a:gsLst>
              <a:gs pos="0">
                <a:srgbClr val="FFFFFF"/>
              </a:gs>
              <a:gs pos="100000">
                <a:srgbClr val="FFFFFF"/>
              </a:gs>
            </a:gsLst>
            <a:lin ang="10800000" scaled="1"/>
          </a:gradFill>
          <a:ln w="12700">
            <a:noFill/>
            <a:bevel/>
            <a:headEnd/>
            <a:tailEnd/>
          </a:ln>
        </p:spPr>
        <p:txBody>
          <a:bodyPr anchor="ctr"/>
          <a:lstStyle/>
          <a:p>
            <a:pPr algn="ctr"/>
            <a:endParaRPr lang="zh-CN" altLang="en-US" sz="1800">
              <a:latin typeface="等线" charset="0"/>
            </a:endParaRPr>
          </a:p>
        </p:txBody>
      </p:sp>
      <p:sp>
        <p:nvSpPr>
          <p:cNvPr id="5181" name="PA_文本框 8"/>
          <p:cNvSpPr>
            <a:spLocks noChangeArrowheads="1"/>
          </p:cNvSpPr>
          <p:nvPr/>
        </p:nvSpPr>
        <p:spPr bwMode="auto">
          <a:xfrm>
            <a:off x="2327275" y="2689225"/>
            <a:ext cx="7843838" cy="1189038"/>
          </a:xfrm>
          <a:prstGeom prst="rect">
            <a:avLst/>
          </a:prstGeom>
          <a:noFill/>
          <a:ln w="9525">
            <a:noFill/>
            <a:miter lim="800000"/>
            <a:headEnd/>
            <a:tailEnd/>
          </a:ln>
        </p:spPr>
        <p:txBody>
          <a:bodyPr>
            <a:spAutoFit/>
          </a:bodyPr>
          <a:lstStyle/>
          <a:p>
            <a:r>
              <a:rPr lang="zh-CN" altLang="en-US" sz="7200">
                <a:solidFill>
                  <a:srgbClr val="000000"/>
                </a:solidFill>
                <a:latin typeface="华文彩云" pitchFamily="2" charset="-122"/>
                <a:ea typeface="华文彩云" pitchFamily="2" charset="-122"/>
                <a:sym typeface="华文彩云" pitchFamily="2" charset="-122"/>
              </a:rPr>
              <a:t>   综合与分类税制</a:t>
            </a:r>
            <a:endParaRPr lang="en-US" sz="7200">
              <a:solidFill>
                <a:srgbClr val="000000"/>
              </a:solidFill>
              <a:latin typeface="华文彩云" pitchFamily="2" charset="-122"/>
              <a:ea typeface="华文彩云" pitchFamily="2" charset="-122"/>
              <a:sym typeface="华文彩云" pitchFamily="2" charset="-122"/>
            </a:endParaRPr>
          </a:p>
        </p:txBody>
      </p:sp>
    </p:spTree>
  </p:cSld>
  <p:clrMapOvr>
    <a:masterClrMapping/>
  </p:clrMapOvr>
  <p:transition spd="slow">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180"/>
                                        </p:tgtEl>
                                        <p:attrNameLst>
                                          <p:attrName>style.visibility</p:attrName>
                                        </p:attrNameLst>
                                      </p:cBhvr>
                                      <p:to>
                                        <p:strVal val="visible"/>
                                      </p:to>
                                    </p:set>
                                  </p:childTnLst>
                                </p:cTn>
                              </p:par>
                              <p:par>
                                <p:cTn id="7" presetID="37" presetClass="entr" presetSubtype="0" fill="hold" nodeType="withEffect">
                                  <p:stCondLst>
                                    <p:cond delay="1200"/>
                                  </p:stCondLst>
                                  <p:childTnLst>
                                    <p:set>
                                      <p:cBhvr>
                                        <p:cTn id="8" dur="1" fill="hold">
                                          <p:stCondLst>
                                            <p:cond delay="0"/>
                                          </p:stCondLst>
                                        </p:cTn>
                                        <p:tgtEl>
                                          <p:spTgt spid="5137"/>
                                        </p:tgtEl>
                                        <p:attrNameLst>
                                          <p:attrName>style.visibility</p:attrName>
                                        </p:attrNameLst>
                                      </p:cBhvr>
                                      <p:to>
                                        <p:strVal val="visible"/>
                                      </p:to>
                                    </p:set>
                                    <p:animEffect>
                                      <p:cBhvr>
                                        <p:cTn id="9" dur="500"/>
                                        <p:tgtEl>
                                          <p:spTgt spid="5137"/>
                                        </p:tgtEl>
                                      </p:cBhvr>
                                    </p:animEffect>
                                    <p:anim calcmode="lin" valueType="num">
                                      <p:cBhvr>
                                        <p:cTn id="10" dur="500" fill="hold"/>
                                        <p:tgtEl>
                                          <p:spTgt spid="5137"/>
                                        </p:tgtEl>
                                        <p:attrNameLst>
                                          <p:attrName>ppt_x</p:attrName>
                                        </p:attrNameLst>
                                      </p:cBhvr>
                                      <p:tavLst>
                                        <p:tav tm="0">
                                          <p:val>
                                            <p:strVal val="#ppt_x"/>
                                          </p:val>
                                        </p:tav>
                                        <p:tav tm="100000">
                                          <p:val>
                                            <p:strVal val="#ppt_x"/>
                                          </p:val>
                                        </p:tav>
                                      </p:tavLst>
                                    </p:anim>
                                    <p:anim calcmode="lin" valueType="num">
                                      <p:cBhvr>
                                        <p:cTn id="11" dur="450" decel="100000" fill="hold"/>
                                        <p:tgtEl>
                                          <p:spTgt spid="5137"/>
                                        </p:tgtEl>
                                        <p:attrNameLst>
                                          <p:attrName>ppt_y</p:attrName>
                                        </p:attrNameLst>
                                      </p:cBhvr>
                                      <p:tavLst>
                                        <p:tav tm="0">
                                          <p:val>
                                            <p:strVal val="#ppt_y+1"/>
                                          </p:val>
                                        </p:tav>
                                        <p:tav tm="100000">
                                          <p:val>
                                            <p:strVal val="#ppt_y-.03"/>
                                          </p:val>
                                        </p:tav>
                                      </p:tavLst>
                                    </p:anim>
                                    <p:anim calcmode="lin" valueType="num">
                                      <p:cBhvr>
                                        <p:cTn id="12" dur="50" accel="100000" fill="hold">
                                          <p:stCondLst>
                                            <p:cond delay="450"/>
                                          </p:stCondLst>
                                        </p:cTn>
                                        <p:tgtEl>
                                          <p:spTgt spid="5137"/>
                                        </p:tgtEl>
                                        <p:attrNameLst>
                                          <p:attrName>ppt_y</p:attrName>
                                        </p:attrNameLst>
                                      </p:cBhvr>
                                      <p:tavLst>
                                        <p:tav tm="0">
                                          <p:val>
                                            <p:strVal val="#ppt_y-.03"/>
                                          </p:val>
                                        </p:tav>
                                        <p:tav tm="100000">
                                          <p:val>
                                            <p:strVal val="#ppt_y"/>
                                          </p:val>
                                        </p:tav>
                                      </p:tavLst>
                                    </p:anim>
                                  </p:childTnLst>
                                </p:cTn>
                              </p:par>
                              <p:par>
                                <p:cTn id="13" presetID="37" presetClass="entr" presetSubtype="0" fill="hold" nodeType="withEffect">
                                  <p:stCondLst>
                                    <p:cond delay="1500"/>
                                  </p:stCondLst>
                                  <p:childTnLst>
                                    <p:set>
                                      <p:cBhvr>
                                        <p:cTn id="14" dur="1" fill="hold">
                                          <p:stCondLst>
                                            <p:cond delay="0"/>
                                          </p:stCondLst>
                                        </p:cTn>
                                        <p:tgtEl>
                                          <p:spTgt spid="5131"/>
                                        </p:tgtEl>
                                        <p:attrNameLst>
                                          <p:attrName>style.visibility</p:attrName>
                                        </p:attrNameLst>
                                      </p:cBhvr>
                                      <p:to>
                                        <p:strVal val="visible"/>
                                      </p:to>
                                    </p:set>
                                    <p:animEffect>
                                      <p:cBhvr>
                                        <p:cTn id="15" dur="500"/>
                                        <p:tgtEl>
                                          <p:spTgt spid="5131"/>
                                        </p:tgtEl>
                                      </p:cBhvr>
                                    </p:animEffect>
                                    <p:anim calcmode="lin" valueType="num">
                                      <p:cBhvr>
                                        <p:cTn id="16" dur="500" fill="hold"/>
                                        <p:tgtEl>
                                          <p:spTgt spid="5131"/>
                                        </p:tgtEl>
                                        <p:attrNameLst>
                                          <p:attrName>ppt_x</p:attrName>
                                        </p:attrNameLst>
                                      </p:cBhvr>
                                      <p:tavLst>
                                        <p:tav tm="0">
                                          <p:val>
                                            <p:strVal val="#ppt_x"/>
                                          </p:val>
                                        </p:tav>
                                        <p:tav tm="100000">
                                          <p:val>
                                            <p:strVal val="#ppt_x"/>
                                          </p:val>
                                        </p:tav>
                                      </p:tavLst>
                                    </p:anim>
                                    <p:anim calcmode="lin" valueType="num">
                                      <p:cBhvr>
                                        <p:cTn id="17" dur="450" decel="100000" fill="hold"/>
                                        <p:tgtEl>
                                          <p:spTgt spid="5131"/>
                                        </p:tgtEl>
                                        <p:attrNameLst>
                                          <p:attrName>ppt_y</p:attrName>
                                        </p:attrNameLst>
                                      </p:cBhvr>
                                      <p:tavLst>
                                        <p:tav tm="0">
                                          <p:val>
                                            <p:strVal val="#ppt_y+1"/>
                                          </p:val>
                                        </p:tav>
                                        <p:tav tm="100000">
                                          <p:val>
                                            <p:strVal val="#ppt_y-.03"/>
                                          </p:val>
                                        </p:tav>
                                      </p:tavLst>
                                    </p:anim>
                                    <p:anim calcmode="lin" valueType="num">
                                      <p:cBhvr>
                                        <p:cTn id="18" dur="50" accel="100000" fill="hold">
                                          <p:stCondLst>
                                            <p:cond delay="450"/>
                                          </p:stCondLst>
                                        </p:cTn>
                                        <p:tgtEl>
                                          <p:spTgt spid="5131"/>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1800"/>
                                  </p:stCondLst>
                                  <p:childTnLst>
                                    <p:set>
                                      <p:cBhvr>
                                        <p:cTn id="20" dur="1" fill="hold">
                                          <p:stCondLst>
                                            <p:cond delay="0"/>
                                          </p:stCondLst>
                                        </p:cTn>
                                        <p:tgtEl>
                                          <p:spTgt spid="5154"/>
                                        </p:tgtEl>
                                        <p:attrNameLst>
                                          <p:attrName>style.visibility</p:attrName>
                                        </p:attrNameLst>
                                      </p:cBhvr>
                                      <p:to>
                                        <p:strVal val="visible"/>
                                      </p:to>
                                    </p:set>
                                    <p:animEffect>
                                      <p:cBhvr>
                                        <p:cTn id="21" dur="500"/>
                                        <p:tgtEl>
                                          <p:spTgt spid="5154"/>
                                        </p:tgtEl>
                                      </p:cBhvr>
                                    </p:animEffect>
                                    <p:anim calcmode="lin" valueType="num">
                                      <p:cBhvr>
                                        <p:cTn id="22" dur="500" fill="hold"/>
                                        <p:tgtEl>
                                          <p:spTgt spid="5154"/>
                                        </p:tgtEl>
                                        <p:attrNameLst>
                                          <p:attrName>ppt_x</p:attrName>
                                        </p:attrNameLst>
                                      </p:cBhvr>
                                      <p:tavLst>
                                        <p:tav tm="0">
                                          <p:val>
                                            <p:strVal val="#ppt_x"/>
                                          </p:val>
                                        </p:tav>
                                        <p:tav tm="100000">
                                          <p:val>
                                            <p:strVal val="#ppt_x"/>
                                          </p:val>
                                        </p:tav>
                                      </p:tavLst>
                                    </p:anim>
                                    <p:anim calcmode="lin" valueType="num">
                                      <p:cBhvr>
                                        <p:cTn id="23" dur="450" decel="100000" fill="hold"/>
                                        <p:tgtEl>
                                          <p:spTgt spid="5154"/>
                                        </p:tgtEl>
                                        <p:attrNameLst>
                                          <p:attrName>ppt_y</p:attrName>
                                        </p:attrNameLst>
                                      </p:cBhvr>
                                      <p:tavLst>
                                        <p:tav tm="0">
                                          <p:val>
                                            <p:strVal val="#ppt_y+1"/>
                                          </p:val>
                                        </p:tav>
                                        <p:tav tm="100000">
                                          <p:val>
                                            <p:strVal val="#ppt_y-.03"/>
                                          </p:val>
                                        </p:tav>
                                      </p:tavLst>
                                    </p:anim>
                                    <p:anim calcmode="lin" valueType="num">
                                      <p:cBhvr>
                                        <p:cTn id="24" dur="50" accel="100000" fill="hold">
                                          <p:stCondLst>
                                            <p:cond delay="450"/>
                                          </p:stCondLst>
                                        </p:cTn>
                                        <p:tgtEl>
                                          <p:spTgt spid="5154"/>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2100"/>
                                  </p:stCondLst>
                                  <p:childTnLst>
                                    <p:set>
                                      <p:cBhvr>
                                        <p:cTn id="26" dur="1" fill="hold">
                                          <p:stCondLst>
                                            <p:cond delay="0"/>
                                          </p:stCondLst>
                                        </p:cTn>
                                        <p:tgtEl>
                                          <p:spTgt spid="5160"/>
                                        </p:tgtEl>
                                        <p:attrNameLst>
                                          <p:attrName>style.visibility</p:attrName>
                                        </p:attrNameLst>
                                      </p:cBhvr>
                                      <p:to>
                                        <p:strVal val="visible"/>
                                      </p:to>
                                    </p:set>
                                    <p:animEffect>
                                      <p:cBhvr>
                                        <p:cTn id="27" dur="500"/>
                                        <p:tgtEl>
                                          <p:spTgt spid="5160"/>
                                        </p:tgtEl>
                                      </p:cBhvr>
                                    </p:animEffect>
                                    <p:anim calcmode="lin" valueType="num">
                                      <p:cBhvr>
                                        <p:cTn id="28" dur="500" fill="hold"/>
                                        <p:tgtEl>
                                          <p:spTgt spid="5160"/>
                                        </p:tgtEl>
                                        <p:attrNameLst>
                                          <p:attrName>ppt_x</p:attrName>
                                        </p:attrNameLst>
                                      </p:cBhvr>
                                      <p:tavLst>
                                        <p:tav tm="0">
                                          <p:val>
                                            <p:strVal val="#ppt_x"/>
                                          </p:val>
                                        </p:tav>
                                        <p:tav tm="100000">
                                          <p:val>
                                            <p:strVal val="#ppt_x"/>
                                          </p:val>
                                        </p:tav>
                                      </p:tavLst>
                                    </p:anim>
                                    <p:anim calcmode="lin" valueType="num">
                                      <p:cBhvr>
                                        <p:cTn id="29" dur="450" decel="100000" fill="hold"/>
                                        <p:tgtEl>
                                          <p:spTgt spid="5160"/>
                                        </p:tgtEl>
                                        <p:attrNameLst>
                                          <p:attrName>ppt_y</p:attrName>
                                        </p:attrNameLst>
                                      </p:cBhvr>
                                      <p:tavLst>
                                        <p:tav tm="0">
                                          <p:val>
                                            <p:strVal val="#ppt_y+1"/>
                                          </p:val>
                                        </p:tav>
                                        <p:tav tm="100000">
                                          <p:val>
                                            <p:strVal val="#ppt_y-.03"/>
                                          </p:val>
                                        </p:tav>
                                      </p:tavLst>
                                    </p:anim>
                                    <p:anim calcmode="lin" valueType="num">
                                      <p:cBhvr>
                                        <p:cTn id="30" dur="50" accel="100000" fill="hold">
                                          <p:stCondLst>
                                            <p:cond delay="450"/>
                                          </p:stCondLst>
                                        </p:cTn>
                                        <p:tgtEl>
                                          <p:spTgt spid="5160"/>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2400"/>
                                  </p:stCondLst>
                                  <p:childTnLst>
                                    <p:set>
                                      <p:cBhvr>
                                        <p:cTn id="32" dur="1" fill="hold">
                                          <p:stCondLst>
                                            <p:cond delay="0"/>
                                          </p:stCondLst>
                                        </p:cTn>
                                        <p:tgtEl>
                                          <p:spTgt spid="5164"/>
                                        </p:tgtEl>
                                        <p:attrNameLst>
                                          <p:attrName>style.visibility</p:attrName>
                                        </p:attrNameLst>
                                      </p:cBhvr>
                                      <p:to>
                                        <p:strVal val="visible"/>
                                      </p:to>
                                    </p:set>
                                    <p:animEffect>
                                      <p:cBhvr>
                                        <p:cTn id="33" dur="500"/>
                                        <p:tgtEl>
                                          <p:spTgt spid="5164"/>
                                        </p:tgtEl>
                                      </p:cBhvr>
                                    </p:animEffect>
                                    <p:anim calcmode="lin" valueType="num">
                                      <p:cBhvr>
                                        <p:cTn id="34" dur="500" fill="hold"/>
                                        <p:tgtEl>
                                          <p:spTgt spid="5164"/>
                                        </p:tgtEl>
                                        <p:attrNameLst>
                                          <p:attrName>ppt_x</p:attrName>
                                        </p:attrNameLst>
                                      </p:cBhvr>
                                      <p:tavLst>
                                        <p:tav tm="0">
                                          <p:val>
                                            <p:strVal val="#ppt_x"/>
                                          </p:val>
                                        </p:tav>
                                        <p:tav tm="100000">
                                          <p:val>
                                            <p:strVal val="#ppt_x"/>
                                          </p:val>
                                        </p:tav>
                                      </p:tavLst>
                                    </p:anim>
                                    <p:anim calcmode="lin" valueType="num">
                                      <p:cBhvr>
                                        <p:cTn id="35" dur="450" decel="100000" fill="hold"/>
                                        <p:tgtEl>
                                          <p:spTgt spid="5164"/>
                                        </p:tgtEl>
                                        <p:attrNameLst>
                                          <p:attrName>ppt_y</p:attrName>
                                        </p:attrNameLst>
                                      </p:cBhvr>
                                      <p:tavLst>
                                        <p:tav tm="0">
                                          <p:val>
                                            <p:strVal val="#ppt_y+1"/>
                                          </p:val>
                                        </p:tav>
                                        <p:tav tm="100000">
                                          <p:val>
                                            <p:strVal val="#ppt_y-.03"/>
                                          </p:val>
                                        </p:tav>
                                      </p:tavLst>
                                    </p:anim>
                                    <p:anim calcmode="lin" valueType="num">
                                      <p:cBhvr>
                                        <p:cTn id="36" dur="50" accel="100000" fill="hold">
                                          <p:stCondLst>
                                            <p:cond delay="450"/>
                                          </p:stCondLst>
                                        </p:cTn>
                                        <p:tgtEl>
                                          <p:spTgt spid="5164"/>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2700"/>
                                  </p:stCondLst>
                                  <p:childTnLst>
                                    <p:set>
                                      <p:cBhvr>
                                        <p:cTn id="38" dur="1" fill="hold">
                                          <p:stCondLst>
                                            <p:cond delay="0"/>
                                          </p:stCondLst>
                                        </p:cTn>
                                        <p:tgtEl>
                                          <p:spTgt spid="5170"/>
                                        </p:tgtEl>
                                        <p:attrNameLst>
                                          <p:attrName>style.visibility</p:attrName>
                                        </p:attrNameLst>
                                      </p:cBhvr>
                                      <p:to>
                                        <p:strVal val="visible"/>
                                      </p:to>
                                    </p:set>
                                    <p:animEffect>
                                      <p:cBhvr>
                                        <p:cTn id="39" dur="500"/>
                                        <p:tgtEl>
                                          <p:spTgt spid="5170"/>
                                        </p:tgtEl>
                                      </p:cBhvr>
                                    </p:animEffect>
                                    <p:anim calcmode="lin" valueType="num">
                                      <p:cBhvr>
                                        <p:cTn id="40" dur="500" fill="hold"/>
                                        <p:tgtEl>
                                          <p:spTgt spid="5170"/>
                                        </p:tgtEl>
                                        <p:attrNameLst>
                                          <p:attrName>ppt_x</p:attrName>
                                        </p:attrNameLst>
                                      </p:cBhvr>
                                      <p:tavLst>
                                        <p:tav tm="0">
                                          <p:val>
                                            <p:strVal val="#ppt_x"/>
                                          </p:val>
                                        </p:tav>
                                        <p:tav tm="100000">
                                          <p:val>
                                            <p:strVal val="#ppt_x"/>
                                          </p:val>
                                        </p:tav>
                                      </p:tavLst>
                                    </p:anim>
                                    <p:anim calcmode="lin" valueType="num">
                                      <p:cBhvr>
                                        <p:cTn id="41" dur="450" decel="100000" fill="hold"/>
                                        <p:tgtEl>
                                          <p:spTgt spid="5170"/>
                                        </p:tgtEl>
                                        <p:attrNameLst>
                                          <p:attrName>ppt_y</p:attrName>
                                        </p:attrNameLst>
                                      </p:cBhvr>
                                      <p:tavLst>
                                        <p:tav tm="0">
                                          <p:val>
                                            <p:strVal val="#ppt_y+1"/>
                                          </p:val>
                                        </p:tav>
                                        <p:tav tm="100000">
                                          <p:val>
                                            <p:strVal val="#ppt_y-.03"/>
                                          </p:val>
                                        </p:tav>
                                      </p:tavLst>
                                    </p:anim>
                                    <p:anim calcmode="lin" valueType="num">
                                      <p:cBhvr>
                                        <p:cTn id="42" dur="50" accel="100000" fill="hold">
                                          <p:stCondLst>
                                            <p:cond delay="450"/>
                                          </p:stCondLst>
                                        </p:cTn>
                                        <p:tgtEl>
                                          <p:spTgt spid="5170"/>
                                        </p:tgtEl>
                                        <p:attrNameLst>
                                          <p:attrName>ppt_y</p:attrName>
                                        </p:attrNameLst>
                                      </p:cBhvr>
                                      <p:tavLst>
                                        <p:tav tm="0">
                                          <p:val>
                                            <p:strVal val="#ppt_y-.03"/>
                                          </p:val>
                                        </p:tav>
                                        <p:tav tm="100000">
                                          <p:val>
                                            <p:strVal val="#ppt_y"/>
                                          </p:val>
                                        </p:tav>
                                      </p:tavLst>
                                    </p:anim>
                                  </p:childTnLst>
                                </p:cTn>
                              </p:par>
                              <p:par>
                                <p:cTn id="43" presetID="16" presetClass="entr" presetSubtype="42" fill="hold" grpId="0" nodeType="withEffect">
                                  <p:stCondLst>
                                    <p:cond delay="5700"/>
                                  </p:stCondLst>
                                  <p:childTnLst>
                                    <p:set>
                                      <p:cBhvr>
                                        <p:cTn id="44" dur="1" fill="hold">
                                          <p:stCondLst>
                                            <p:cond delay="0"/>
                                          </p:stCondLst>
                                        </p:cTn>
                                        <p:tgtEl>
                                          <p:spTgt spid="5181"/>
                                        </p:tgtEl>
                                        <p:attrNameLst>
                                          <p:attrName>style.visibility</p:attrName>
                                        </p:attrNameLst>
                                      </p:cBhvr>
                                      <p:to>
                                        <p:strVal val="visible"/>
                                      </p:to>
                                    </p:set>
                                    <p:animEffect>
                                      <p:cBhvr>
                                        <p:cTn id="45" dur="500"/>
                                        <p:tgtEl>
                                          <p:spTgt spid="5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80" grpId="0" bldLvl="0" animBg="1" autoUpdateAnimBg="0"/>
      <p:bldP spid="5181" grpId="0" bldLvl="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标题 1"/>
          <p:cNvSpPr>
            <a:spLocks noGrp="1" noChangeArrowheads="1"/>
          </p:cNvSpPr>
          <p:nvPr>
            <p:ph type="title" idx="4294967295"/>
          </p:nvPr>
        </p:nvSpPr>
        <p:spPr>
          <a:ln/>
        </p:spPr>
        <p:txBody>
          <a:bodyPr/>
          <a:lstStyle/>
          <a:p>
            <a:pPr eaLnBrk="1" hangingPunct="1"/>
            <a:r>
              <a:rPr lang="zh-CN" altLang="en-US">
                <a:ea typeface="宋体" pitchFamily="2" charset="-122"/>
              </a:rPr>
              <a:t>举例说明：</a:t>
            </a:r>
            <a:br>
              <a:rPr lang="zh-CN" altLang="en-US">
                <a:ea typeface="宋体" pitchFamily="2" charset="-122"/>
              </a:rPr>
            </a:br>
            <a:endParaRPr lang="zh-CN" altLang="en-US">
              <a:ea typeface="宋体" pitchFamily="2" charset="-122"/>
            </a:endParaRPr>
          </a:p>
        </p:txBody>
      </p:sp>
      <p:sp>
        <p:nvSpPr>
          <p:cNvPr id="34819" name="文本框 3"/>
          <p:cNvSpPr>
            <a:spLocks noChangeArrowheads="1"/>
          </p:cNvSpPr>
          <p:nvPr/>
        </p:nvSpPr>
        <p:spPr bwMode="auto">
          <a:xfrm>
            <a:off x="1419225" y="1951038"/>
            <a:ext cx="9331325" cy="954087"/>
          </a:xfrm>
          <a:prstGeom prst="rect">
            <a:avLst/>
          </a:prstGeom>
          <a:noFill/>
          <a:ln w="9525">
            <a:noFill/>
            <a:miter lim="800000"/>
            <a:headEnd/>
            <a:tailEnd/>
          </a:ln>
        </p:spPr>
        <p:txBody>
          <a:bodyPr>
            <a:spAutoFit/>
          </a:bodyPr>
          <a:lstStyle/>
          <a:p>
            <a:r>
              <a:rPr lang="zh-CN" altLang="en-US" sz="2800">
                <a:solidFill>
                  <a:srgbClr val="000000"/>
                </a:solidFill>
                <a:ea typeface="黑体" pitchFamily="2" charset="-122"/>
              </a:rPr>
              <a:t>纳税人</a:t>
            </a:r>
            <a:r>
              <a:rPr lang="en-US" sz="2800">
                <a:solidFill>
                  <a:srgbClr val="000000"/>
                </a:solidFill>
                <a:ea typeface="黑体" pitchFamily="2" charset="-122"/>
              </a:rPr>
              <a:t>A</a:t>
            </a:r>
            <a:r>
              <a:rPr lang="zh-CN" altLang="en-US" sz="2800">
                <a:solidFill>
                  <a:srgbClr val="000000"/>
                </a:solidFill>
                <a:ea typeface="黑体" pitchFamily="2" charset="-122"/>
              </a:rPr>
              <a:t>和</a:t>
            </a:r>
            <a:r>
              <a:rPr lang="en-US" sz="2800">
                <a:solidFill>
                  <a:srgbClr val="000000"/>
                </a:solidFill>
                <a:ea typeface="黑体" pitchFamily="2" charset="-122"/>
              </a:rPr>
              <a:t>a</a:t>
            </a:r>
            <a:r>
              <a:rPr lang="zh-CN" altLang="en-US" sz="2800">
                <a:solidFill>
                  <a:srgbClr val="000000"/>
                </a:solidFill>
                <a:ea typeface="黑体" pitchFamily="2" charset="-122"/>
              </a:rPr>
              <a:t>是夫妻，</a:t>
            </a:r>
            <a:r>
              <a:rPr lang="en-US" sz="2800">
                <a:solidFill>
                  <a:srgbClr val="000000"/>
                </a:solidFill>
                <a:ea typeface="黑体" pitchFamily="2" charset="-122"/>
              </a:rPr>
              <a:t>A</a:t>
            </a:r>
            <a:r>
              <a:rPr lang="zh-CN" altLang="en-US" sz="2800">
                <a:solidFill>
                  <a:srgbClr val="000000"/>
                </a:solidFill>
                <a:ea typeface="黑体" pitchFamily="2" charset="-122"/>
              </a:rPr>
              <a:t>有姊妹两人，父母均在老家，日常由妹妹负责照料，</a:t>
            </a:r>
            <a:r>
              <a:rPr lang="en-US" sz="2800">
                <a:solidFill>
                  <a:srgbClr val="000000"/>
                </a:solidFill>
                <a:ea typeface="黑体" pitchFamily="2" charset="-122"/>
              </a:rPr>
              <a:t>A</a:t>
            </a:r>
            <a:r>
              <a:rPr lang="zh-CN" altLang="en-US" sz="2800">
                <a:solidFill>
                  <a:srgbClr val="000000"/>
                </a:solidFill>
                <a:ea typeface="黑体" pitchFamily="2" charset="-122"/>
              </a:rPr>
              <a:t>固定给老人每月</a:t>
            </a:r>
            <a:r>
              <a:rPr lang="en-US" sz="2800">
                <a:solidFill>
                  <a:srgbClr val="000000"/>
                </a:solidFill>
                <a:ea typeface="黑体" pitchFamily="2" charset="-122"/>
              </a:rPr>
              <a:t>1500</a:t>
            </a:r>
            <a:r>
              <a:rPr lang="zh-CN" altLang="en-US" sz="2800">
                <a:solidFill>
                  <a:srgbClr val="000000"/>
                </a:solidFill>
                <a:ea typeface="黑体" pitchFamily="2" charset="-122"/>
              </a:rPr>
              <a:t>元生活费。</a:t>
            </a:r>
            <a:endParaRPr lang="zh-CN" altLang="en-US"/>
          </a:p>
        </p:txBody>
      </p:sp>
      <p:sp>
        <p:nvSpPr>
          <p:cNvPr id="34820" name="文本框 4"/>
          <p:cNvSpPr>
            <a:spLocks noChangeArrowheads="1"/>
          </p:cNvSpPr>
          <p:nvPr/>
        </p:nvSpPr>
        <p:spPr bwMode="auto">
          <a:xfrm>
            <a:off x="993775" y="3557588"/>
            <a:ext cx="10618788" cy="2501900"/>
          </a:xfrm>
          <a:prstGeom prst="rect">
            <a:avLst/>
          </a:prstGeom>
          <a:noFill/>
          <a:ln w="9525">
            <a:noFill/>
            <a:miter lim="800000"/>
            <a:headEnd/>
            <a:tailEnd/>
          </a:ln>
        </p:spPr>
        <p:txBody>
          <a:bodyPr>
            <a:spAutoFit/>
          </a:bodyPr>
          <a:lstStyle/>
          <a:p>
            <a:r>
              <a:rPr lang="zh-CN" altLang="en-US" sz="2800">
                <a:solidFill>
                  <a:srgbClr val="000000"/>
                </a:solidFill>
                <a:ea typeface="黑体" pitchFamily="2" charset="-122"/>
              </a:rPr>
              <a:t>享受政策情况：</a:t>
            </a:r>
            <a:r>
              <a:rPr lang="en-US" sz="2800">
                <a:solidFill>
                  <a:srgbClr val="000000"/>
                </a:solidFill>
                <a:ea typeface="黑体" pitchFamily="2" charset="-122"/>
              </a:rPr>
              <a:t>1.A</a:t>
            </a:r>
            <a:r>
              <a:rPr lang="zh-CN" altLang="en-US" sz="2800">
                <a:solidFill>
                  <a:srgbClr val="000000"/>
                </a:solidFill>
                <a:ea typeface="黑体" pitchFamily="2" charset="-122"/>
              </a:rPr>
              <a:t>可以跟其妹妹商议，每人每月均摊扣除</a:t>
            </a:r>
            <a:r>
              <a:rPr lang="en-US" sz="2800">
                <a:solidFill>
                  <a:srgbClr val="000000"/>
                </a:solidFill>
                <a:ea typeface="黑体" pitchFamily="2" charset="-122"/>
              </a:rPr>
              <a:t>1000</a:t>
            </a:r>
            <a:r>
              <a:rPr lang="zh-CN" altLang="en-US" sz="2800">
                <a:solidFill>
                  <a:srgbClr val="000000"/>
                </a:solidFill>
                <a:ea typeface="黑体" pitchFamily="2" charset="-122"/>
              </a:rPr>
              <a:t>元；</a:t>
            </a:r>
            <a:endParaRPr lang="en-US" sz="2800">
              <a:solidFill>
                <a:srgbClr val="000000"/>
              </a:solidFill>
              <a:ea typeface="黑体" pitchFamily="2" charset="-122"/>
            </a:endParaRPr>
          </a:p>
          <a:p>
            <a:r>
              <a:rPr lang="en-US" sz="2800">
                <a:solidFill>
                  <a:srgbClr val="000000"/>
                </a:solidFill>
                <a:ea typeface="黑体" pitchFamily="2" charset="-122"/>
              </a:rPr>
              <a:t>              2.A</a:t>
            </a:r>
            <a:r>
              <a:rPr lang="zh-CN" altLang="en-US" sz="2800">
                <a:solidFill>
                  <a:srgbClr val="000000"/>
                </a:solidFill>
                <a:ea typeface="黑体" pitchFamily="2" charset="-122"/>
              </a:rPr>
              <a:t>想实际扣除</a:t>
            </a:r>
            <a:r>
              <a:rPr lang="en-US" sz="2800">
                <a:solidFill>
                  <a:srgbClr val="000000"/>
                </a:solidFill>
                <a:ea typeface="黑体" pitchFamily="2" charset="-122"/>
              </a:rPr>
              <a:t>1500</a:t>
            </a:r>
            <a:r>
              <a:rPr lang="zh-CN" altLang="en-US" sz="2800">
                <a:solidFill>
                  <a:srgbClr val="000000"/>
                </a:solidFill>
                <a:ea typeface="黑体" pitchFamily="2" charset="-122"/>
              </a:rPr>
              <a:t>元，妹妹扣</a:t>
            </a:r>
            <a:r>
              <a:rPr lang="en-US" sz="2800">
                <a:solidFill>
                  <a:srgbClr val="000000"/>
                </a:solidFill>
                <a:ea typeface="黑体" pitchFamily="2" charset="-122"/>
              </a:rPr>
              <a:t>500</a:t>
            </a:r>
            <a:r>
              <a:rPr lang="zh-CN" altLang="en-US" sz="2800">
                <a:solidFill>
                  <a:srgbClr val="000000"/>
                </a:solidFill>
                <a:ea typeface="黑体" pitchFamily="2" charset="-122"/>
              </a:rPr>
              <a:t>元，行吗？</a:t>
            </a:r>
          </a:p>
          <a:p>
            <a:endParaRPr lang="zh-CN" altLang="en-US" sz="2800">
              <a:solidFill>
                <a:srgbClr val="000000"/>
              </a:solidFill>
              <a:ea typeface="黑体" pitchFamily="2" charset="-122"/>
            </a:endParaRPr>
          </a:p>
          <a:p>
            <a:r>
              <a:rPr lang="en-US" sz="2800">
                <a:solidFill>
                  <a:srgbClr val="000000"/>
                </a:solidFill>
                <a:ea typeface="黑体" pitchFamily="2" charset="-122"/>
              </a:rPr>
              <a:t>              3.</a:t>
            </a:r>
            <a:r>
              <a:rPr lang="zh-CN" altLang="en-US" sz="2800">
                <a:solidFill>
                  <a:srgbClr val="000000"/>
                </a:solidFill>
                <a:ea typeface="黑体" pitchFamily="2" charset="-122"/>
              </a:rPr>
              <a:t>老人也可以指定</a:t>
            </a:r>
            <a:r>
              <a:rPr lang="en-US" sz="2800">
                <a:solidFill>
                  <a:srgbClr val="000000"/>
                </a:solidFill>
                <a:ea typeface="黑体" pitchFamily="2" charset="-122"/>
              </a:rPr>
              <a:t>A</a:t>
            </a:r>
            <a:r>
              <a:rPr lang="zh-CN" altLang="en-US" sz="2800">
                <a:solidFill>
                  <a:srgbClr val="000000"/>
                </a:solidFill>
                <a:ea typeface="黑体" pitchFamily="2" charset="-122"/>
              </a:rPr>
              <a:t>负担数额</a:t>
            </a:r>
            <a:endParaRPr lang="en-US" sz="2800">
              <a:solidFill>
                <a:srgbClr val="000000"/>
              </a:solidFill>
              <a:ea typeface="黑体" pitchFamily="2" charset="-122"/>
            </a:endParaRPr>
          </a:p>
          <a:p>
            <a:endParaRPr lang="zh-CN" altLang="en-US" sz="1800">
              <a:solidFill>
                <a:srgbClr val="000000"/>
              </a:solidFill>
              <a:latin typeface="等线"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819"/>
                                        </p:tgtEl>
                                        <p:attrNameLst>
                                          <p:attrName>style.visibility</p:attrName>
                                        </p:attrNameLst>
                                      </p:cBhvr>
                                      <p:to>
                                        <p:strVal val="visible"/>
                                      </p:to>
                                    </p:set>
                                    <p:anim calcmode="lin" valueType="num">
                                      <p:cBhvr>
                                        <p:cTn id="7" dur="500" fill="hold"/>
                                        <p:tgtEl>
                                          <p:spTgt spid="34819"/>
                                        </p:tgtEl>
                                        <p:attrNameLst>
                                          <p:attrName>ppt_x</p:attrName>
                                        </p:attrNameLst>
                                      </p:cBhvr>
                                      <p:tavLst>
                                        <p:tav tm="0">
                                          <p:val>
                                            <p:strVal val="#ppt_x"/>
                                          </p:val>
                                        </p:tav>
                                        <p:tav tm="100000">
                                          <p:val>
                                            <p:strVal val="#ppt_x"/>
                                          </p:val>
                                        </p:tav>
                                      </p:tavLst>
                                    </p:anim>
                                    <p:anim calcmode="lin" valueType="num">
                                      <p:cBhvr>
                                        <p:cTn id="8" dur="500" fill="hold"/>
                                        <p:tgtEl>
                                          <p:spTgt spid="348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4820"/>
                                        </p:tgtEl>
                                        <p:attrNameLst>
                                          <p:attrName>style.visibility</p:attrName>
                                        </p:attrNameLst>
                                      </p:cBhvr>
                                      <p:to>
                                        <p:strVal val="visible"/>
                                      </p:to>
                                    </p:set>
                                    <p:anim calcmode="lin" valueType="num">
                                      <p:cBhvr>
                                        <p:cTn id="13" dur="500" fill="hold"/>
                                        <p:tgtEl>
                                          <p:spTgt spid="34820"/>
                                        </p:tgtEl>
                                        <p:attrNameLst>
                                          <p:attrName>ppt_x</p:attrName>
                                        </p:attrNameLst>
                                      </p:cBhvr>
                                      <p:tavLst>
                                        <p:tav tm="0">
                                          <p:val>
                                            <p:strVal val="#ppt_x"/>
                                          </p:val>
                                        </p:tav>
                                        <p:tav tm="100000">
                                          <p:val>
                                            <p:strVal val="#ppt_x"/>
                                          </p:val>
                                        </p:tav>
                                      </p:tavLst>
                                    </p:anim>
                                    <p:anim calcmode="lin" valueType="num">
                                      <p:cBhvr>
                                        <p:cTn id="14" dur="500" fill="hold"/>
                                        <p:tgtEl>
                                          <p:spTgt spid="348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ldLvl="0" autoUpdateAnimBg="0"/>
      <p:bldP spid="34820"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26"/>
          <p:cNvSpPr>
            <a:spLocks noChangeArrowheads="1"/>
          </p:cNvSpPr>
          <p:nvPr/>
        </p:nvSpPr>
        <p:spPr bwMode="auto">
          <a:xfrm>
            <a:off x="3033713" y="1290638"/>
            <a:ext cx="6386512" cy="519112"/>
          </a:xfrm>
          <a:prstGeom prst="rect">
            <a:avLst/>
          </a:prstGeom>
          <a:noFill/>
          <a:ln w="9525">
            <a:noFill/>
            <a:miter lim="800000"/>
            <a:headEnd/>
            <a:tailEnd/>
          </a:ln>
        </p:spPr>
        <p:txBody>
          <a:bodyPr>
            <a:spAutoFit/>
          </a:bodyPr>
          <a:lstStyle/>
          <a:p>
            <a:pPr algn="ctr"/>
            <a:r>
              <a:rPr lang="zh-CN" altLang="en-US" sz="2800" b="1">
                <a:solidFill>
                  <a:srgbClr val="000000"/>
                </a:solidFill>
                <a:latin typeface="微软雅黑 Light" charset="-122"/>
                <a:ea typeface="微软雅黑 Light" charset="-122"/>
                <a:sym typeface="微软雅黑 Light" charset="-122"/>
              </a:rPr>
              <a:t>大病医疗专项附加扣除</a:t>
            </a:r>
            <a:endParaRPr lang="en-US" sz="2800" b="1">
              <a:solidFill>
                <a:srgbClr val="000000"/>
              </a:solidFill>
              <a:latin typeface="微软雅黑 Light" charset="-122"/>
              <a:ea typeface="微软雅黑 Light" charset="-122"/>
              <a:sym typeface="微软雅黑 Light" charset="-122"/>
            </a:endParaRPr>
          </a:p>
        </p:txBody>
      </p:sp>
      <p:sp>
        <p:nvSpPr>
          <p:cNvPr id="35843" name="TextBox 31"/>
          <p:cNvSpPr>
            <a:spLocks noChangeArrowheads="1"/>
          </p:cNvSpPr>
          <p:nvPr/>
        </p:nvSpPr>
        <p:spPr bwMode="auto">
          <a:xfrm>
            <a:off x="1771650" y="2022475"/>
            <a:ext cx="9142413" cy="2657475"/>
          </a:xfrm>
          <a:prstGeom prst="rect">
            <a:avLst/>
          </a:prstGeom>
          <a:noFill/>
          <a:ln w="9525">
            <a:noFill/>
            <a:miter lim="800000"/>
            <a:headEnd/>
            <a:tailEnd/>
          </a:ln>
        </p:spPr>
        <p:txBody>
          <a:bodyPr>
            <a:spAutoFit/>
          </a:bodyPr>
          <a:lstStyle/>
          <a:p>
            <a:pPr algn="just">
              <a:lnSpc>
                <a:spcPct val="150000"/>
              </a:lnSpc>
            </a:pPr>
            <a:r>
              <a:rPr lang="zh-CN" altLang="en-US" sz="2800">
                <a:solidFill>
                  <a:srgbClr val="000000"/>
                </a:solidFill>
                <a:latin typeface="微软雅黑 Light" charset="-122"/>
                <a:ea typeface="微软雅黑 Light" charset="-122"/>
                <a:sym typeface="微软雅黑 Light" charset="-122"/>
              </a:rPr>
              <a:t>在一个纳税年度内，纳税人发生的与基本医保相关的医药费用支出，扣除医保报销后个人负担（指医保目录范围内的自付部分）累计超过</a:t>
            </a:r>
            <a:r>
              <a:rPr lang="en-US" sz="2800">
                <a:solidFill>
                  <a:srgbClr val="FF0000"/>
                </a:solidFill>
                <a:latin typeface="微软雅黑 Light" charset="-122"/>
                <a:sym typeface="微软雅黑 Light" charset="-122"/>
              </a:rPr>
              <a:t>15000</a:t>
            </a:r>
            <a:r>
              <a:rPr lang="zh-CN" altLang="en-US" sz="2800">
                <a:solidFill>
                  <a:srgbClr val="FF0000"/>
                </a:solidFill>
                <a:latin typeface="微软雅黑 Light" charset="-122"/>
                <a:ea typeface="微软雅黑 Light" charset="-122"/>
                <a:sym typeface="微软雅黑 Light" charset="-122"/>
              </a:rPr>
              <a:t>元</a:t>
            </a:r>
            <a:r>
              <a:rPr lang="zh-CN" altLang="en-US" sz="2800">
                <a:solidFill>
                  <a:srgbClr val="000000"/>
                </a:solidFill>
                <a:latin typeface="微软雅黑 Light" charset="-122"/>
                <a:ea typeface="微软雅黑 Light" charset="-122"/>
                <a:sym typeface="微软雅黑 Light" charset="-122"/>
              </a:rPr>
              <a:t>的部分，由纳税人在办理年度</a:t>
            </a:r>
            <a:r>
              <a:rPr lang="zh-CN" altLang="en-US" sz="2800" u="sng">
                <a:solidFill>
                  <a:srgbClr val="FF0000"/>
                </a:solidFill>
                <a:latin typeface="微软雅黑 Light" charset="-122"/>
                <a:ea typeface="微软雅黑 Light" charset="-122"/>
                <a:sym typeface="微软雅黑 Light" charset="-122"/>
              </a:rPr>
              <a:t>汇算清缴</a:t>
            </a:r>
            <a:r>
              <a:rPr lang="zh-CN" altLang="en-US" sz="2800">
                <a:solidFill>
                  <a:srgbClr val="000000"/>
                </a:solidFill>
                <a:latin typeface="微软雅黑 Light" charset="-122"/>
                <a:ea typeface="微软雅黑 Light" charset="-122"/>
                <a:sym typeface="微软雅黑 Light" charset="-122"/>
              </a:rPr>
              <a:t>时，在</a:t>
            </a:r>
            <a:r>
              <a:rPr lang="en-US" sz="2800">
                <a:solidFill>
                  <a:srgbClr val="FF0000"/>
                </a:solidFill>
                <a:latin typeface="微软雅黑 Light" charset="-122"/>
                <a:sym typeface="微软雅黑 Light" charset="-122"/>
              </a:rPr>
              <a:t>80000</a:t>
            </a:r>
            <a:r>
              <a:rPr lang="zh-CN" altLang="en-US" sz="2800">
                <a:solidFill>
                  <a:srgbClr val="FF0000"/>
                </a:solidFill>
                <a:latin typeface="微软雅黑 Light" charset="-122"/>
                <a:ea typeface="微软雅黑 Light" charset="-122"/>
                <a:sym typeface="微软雅黑 Light" charset="-122"/>
              </a:rPr>
              <a:t>元</a:t>
            </a:r>
            <a:r>
              <a:rPr lang="zh-CN" altLang="en-US" sz="2800">
                <a:solidFill>
                  <a:srgbClr val="000000"/>
                </a:solidFill>
                <a:latin typeface="微软雅黑 Light" charset="-122"/>
                <a:ea typeface="微软雅黑 Light" charset="-122"/>
                <a:sym typeface="微软雅黑 Light" charset="-122"/>
              </a:rPr>
              <a:t>限额内据实扣除。</a:t>
            </a:r>
            <a:endParaRPr lang="zh-CN" altLang="en-US"/>
          </a:p>
        </p:txBody>
      </p:sp>
      <p:grpSp>
        <p:nvGrpSpPr>
          <p:cNvPr id="35844" name="组合 15"/>
          <p:cNvGrpSpPr>
            <a:grpSpLocks/>
          </p:cNvGrpSpPr>
          <p:nvPr/>
        </p:nvGrpSpPr>
        <p:grpSpPr bwMode="auto">
          <a:xfrm>
            <a:off x="0" y="0"/>
            <a:ext cx="12192000" cy="6858000"/>
            <a:chOff x="0" y="0"/>
            <a:chExt cx="12192000" cy="6858000"/>
          </a:xfrm>
        </p:grpSpPr>
        <p:sp>
          <p:nvSpPr>
            <p:cNvPr id="35845" name="矩形 16"/>
            <p:cNvSpPr>
              <a:spLocks noChangeArrowheads="1"/>
            </p:cNvSpPr>
            <p:nvPr/>
          </p:nvSpPr>
          <p:spPr bwMode="auto">
            <a:xfrm>
              <a:off x="0" y="0"/>
              <a:ext cx="12192000" cy="933450"/>
            </a:xfrm>
            <a:prstGeom prst="rect">
              <a:avLst/>
            </a:prstGeom>
            <a:solidFill>
              <a:srgbClr val="0000FF"/>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35846" name="矩形 17"/>
            <p:cNvSpPr>
              <a:spLocks noChangeArrowheads="1"/>
            </p:cNvSpPr>
            <p:nvPr/>
          </p:nvSpPr>
          <p:spPr bwMode="auto">
            <a:xfrm>
              <a:off x="0" y="6172200"/>
              <a:ext cx="12192000" cy="685800"/>
            </a:xfrm>
            <a:prstGeom prst="rect">
              <a:avLst/>
            </a:prstGeom>
            <a:solidFill>
              <a:srgbClr val="0000FF"/>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35847" name="椭圆 18"/>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35848" name="椭圆 19"/>
            <p:cNvSpPr>
              <a:spLocks noChangeArrowheads="1"/>
            </p:cNvSpPr>
            <p:nvPr/>
          </p:nvSpPr>
          <p:spPr bwMode="auto">
            <a:xfrm>
              <a:off x="990277"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35849" name="椭圆 20"/>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35850" name="椭圆 21"/>
            <p:cNvSpPr>
              <a:spLocks noChangeArrowheads="1"/>
            </p:cNvSpPr>
            <p:nvPr/>
          </p:nvSpPr>
          <p:spPr bwMode="auto">
            <a:xfrm>
              <a:off x="11631048"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35851" name="椭圆 22"/>
            <p:cNvSpPr>
              <a:spLocks noChangeArrowheads="1"/>
            </p:cNvSpPr>
            <p:nvPr/>
          </p:nvSpPr>
          <p:spPr bwMode="auto">
            <a:xfrm>
              <a:off x="11070096"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35852" name="椭圆 24"/>
            <p:cNvSpPr>
              <a:spLocks noChangeArrowheads="1"/>
            </p:cNvSpPr>
            <p:nvPr/>
          </p:nvSpPr>
          <p:spPr bwMode="auto">
            <a:xfrm>
              <a:off x="381000" y="6274553"/>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grpSp>
      <p:sp>
        <p:nvSpPr>
          <p:cNvPr id="35853" name="椭圆 2"/>
          <p:cNvSpPr>
            <a:spLocks noChangeAspect="1" noChangeArrowheads="1"/>
          </p:cNvSpPr>
          <p:nvPr/>
        </p:nvSpPr>
        <p:spPr bwMode="auto">
          <a:xfrm>
            <a:off x="3578225" y="1265238"/>
            <a:ext cx="565150" cy="566737"/>
          </a:xfrm>
          <a:prstGeom prst="ellipse">
            <a:avLst/>
          </a:prstGeom>
          <a:solidFill>
            <a:schemeClr val="hlink"/>
          </a:solidFill>
          <a:ln w="9525">
            <a:noFill/>
            <a:bevel/>
            <a:headEnd/>
            <a:tailEnd/>
          </a:ln>
        </p:spPr>
        <p:txBody>
          <a:bodyPr anchor="ctr"/>
          <a:lstStyle/>
          <a:p>
            <a:pPr algn="ctr"/>
            <a:r>
              <a:rPr lang="en-US" sz="3200" b="1">
                <a:solidFill>
                  <a:srgbClr val="FFFFFF"/>
                </a:solidFill>
                <a:latin typeface="Arial" charset="0"/>
                <a:ea typeface="微软雅黑" pitchFamily="34" charset="-122"/>
                <a:sym typeface="Arial" charset="0"/>
              </a:rPr>
              <a:t>6</a:t>
            </a:r>
            <a:endParaRPr lang="zh-CN" altLang="en-US" sz="3200" b="1">
              <a:solidFill>
                <a:srgbClr val="FFFFFF"/>
              </a:solidFill>
              <a:latin typeface="Arial" charset="0"/>
              <a:ea typeface="微软雅黑" pitchFamily="34" charset="-122"/>
              <a:sym typeface="Arial" charset="0"/>
            </a:endParaRPr>
          </a:p>
        </p:txBody>
      </p:sp>
      <p:sp>
        <p:nvSpPr>
          <p:cNvPr id="35854" name="TextBox 16"/>
          <p:cNvSpPr>
            <a:spLocks noChangeArrowheads="1"/>
          </p:cNvSpPr>
          <p:nvPr/>
        </p:nvSpPr>
        <p:spPr bwMode="auto">
          <a:xfrm>
            <a:off x="250825" y="2830513"/>
            <a:ext cx="809625" cy="711200"/>
          </a:xfrm>
          <a:prstGeom prst="rect">
            <a:avLst/>
          </a:prstGeom>
          <a:noFill/>
          <a:ln w="9525">
            <a:solidFill>
              <a:srgbClr val="5EC0C2"/>
            </a:solidFill>
            <a:bevel/>
            <a:headEnd/>
            <a:tailEnd/>
          </a:ln>
        </p:spPr>
        <p:txBody>
          <a:bodyPr>
            <a:spAutoFit/>
          </a:bodyPr>
          <a:lstStyle/>
          <a:p>
            <a:r>
              <a:rPr lang="zh-CN" altLang="en-US">
                <a:solidFill>
                  <a:srgbClr val="000000"/>
                </a:solidFill>
                <a:latin typeface="等线" charset="0"/>
              </a:rPr>
              <a:t>主要内容</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p:cTn id="7" dur="500"/>
                                        <p:tgtEl>
                                          <p:spTgt spid="35842"/>
                                        </p:tgtEl>
                                        <p:attrNameLst>
                                          <p:attrName>ppt_y</p:attrName>
                                        </p:attrNameLst>
                                      </p:cBhvr>
                                      <p:tavLst>
                                        <p:tav tm="0">
                                          <p:val>
                                            <p:strVal val="#ppt_y+#ppt_h*1.125000"/>
                                          </p:val>
                                        </p:tav>
                                        <p:tav tm="100000">
                                          <p:val>
                                            <p:strVal val="#ppt_y"/>
                                          </p:val>
                                        </p:tav>
                                      </p:tavLst>
                                    </p:anim>
                                    <p:animEffect>
                                      <p:cBhvr>
                                        <p:cTn id="8" dur="500"/>
                                        <p:tgtEl>
                                          <p:spTgt spid="35842"/>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35843"/>
                                        </p:tgtEl>
                                        <p:attrNameLst>
                                          <p:attrName>style.visibility</p:attrName>
                                        </p:attrNameLst>
                                      </p:cBhvr>
                                      <p:to>
                                        <p:strVal val="visible"/>
                                      </p:to>
                                    </p:set>
                                    <p:anim calcmode="lin" valueType="num">
                                      <p:cBhvr>
                                        <p:cTn id="12" dur="500"/>
                                        <p:tgtEl>
                                          <p:spTgt spid="35843"/>
                                        </p:tgtEl>
                                        <p:attrNameLst>
                                          <p:attrName>ppt_y</p:attrName>
                                        </p:attrNameLst>
                                      </p:cBhvr>
                                      <p:tavLst>
                                        <p:tav tm="0">
                                          <p:val>
                                            <p:strVal val="#ppt_y+#ppt_h*1.125000"/>
                                          </p:val>
                                        </p:tav>
                                        <p:tav tm="100000">
                                          <p:val>
                                            <p:strVal val="#ppt_y"/>
                                          </p:val>
                                        </p:tav>
                                      </p:tavLst>
                                    </p:anim>
                                    <p:animEffect>
                                      <p:cBhvr>
                                        <p:cTn id="13" dur="500"/>
                                        <p:tgtEl>
                                          <p:spTgt spid="35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bldLvl="0" autoUpdateAnimBg="0"/>
      <p:bldP spid="35843" grpId="0" bldLvl="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内容占位符 2"/>
          <p:cNvSpPr>
            <a:spLocks noGrp="1" noChangeArrowheads="1"/>
          </p:cNvSpPr>
          <p:nvPr>
            <p:ph idx="4294967295"/>
          </p:nvPr>
        </p:nvSpPr>
        <p:spPr>
          <a:xfrm>
            <a:off x="217488" y="1825625"/>
            <a:ext cx="11698287" cy="4351338"/>
          </a:xfrm>
          <a:ln/>
        </p:spPr>
        <p:txBody>
          <a:bodyPr/>
          <a:lstStyle/>
          <a:p>
            <a:pPr eaLnBrk="1" hangingPunct="1"/>
            <a:r>
              <a:rPr lang="en-US"/>
              <a:t>1.</a:t>
            </a:r>
            <a:r>
              <a:rPr lang="zh-CN" altLang="en-US">
                <a:latin typeface="微软雅黑 Light" charset="-122"/>
                <a:ea typeface="微软雅黑 Light" charset="-122"/>
                <a:sym typeface="微软雅黑 Light" charset="-122"/>
              </a:rPr>
              <a:t>纳税人发生的大病医疗支出由</a:t>
            </a:r>
            <a:r>
              <a:rPr lang="zh-CN" altLang="en-US">
                <a:solidFill>
                  <a:srgbClr val="FF0000"/>
                </a:solidFill>
                <a:latin typeface="微软雅黑 Light" charset="-122"/>
                <a:ea typeface="微软雅黑 Light" charset="-122"/>
                <a:sym typeface="微软雅黑 Light" charset="-122"/>
              </a:rPr>
              <a:t>纳税人本人或其配偶</a:t>
            </a:r>
            <a:r>
              <a:rPr lang="zh-CN" altLang="en-US">
                <a:latin typeface="微软雅黑 Light" charset="-122"/>
                <a:ea typeface="微软雅黑 Light" charset="-122"/>
                <a:sym typeface="微软雅黑 Light" charset="-122"/>
              </a:rPr>
              <a:t>一方扣除</a:t>
            </a:r>
            <a:endParaRPr lang="zh-CN" altLang="en-US" sz="2000">
              <a:latin typeface="微软雅黑 Light" charset="-122"/>
              <a:ea typeface="微软雅黑 Light" charset="-122"/>
              <a:sym typeface="微软雅黑 Light" charset="-122"/>
            </a:endParaRPr>
          </a:p>
          <a:p>
            <a:pPr eaLnBrk="1" hangingPunct="1"/>
            <a:endParaRPr lang="zh-CN" altLang="en-US"/>
          </a:p>
          <a:p>
            <a:pPr eaLnBrk="1" hangingPunct="1"/>
            <a:r>
              <a:rPr lang="en-US"/>
              <a:t>2.</a:t>
            </a:r>
            <a:r>
              <a:rPr lang="zh-CN" altLang="en-US">
                <a:solidFill>
                  <a:srgbClr val="FF0000"/>
                </a:solidFill>
                <a:latin typeface="微软雅黑 Light" charset="-122"/>
                <a:ea typeface="微软雅黑 Light" charset="-122"/>
                <a:sym typeface="微软雅黑 Light" charset="-122"/>
              </a:rPr>
              <a:t>未成年子女</a:t>
            </a:r>
            <a:r>
              <a:rPr lang="zh-CN" altLang="en-US">
                <a:latin typeface="微软雅黑 Light" charset="-122"/>
                <a:ea typeface="微软雅黑 Light" charset="-122"/>
                <a:sym typeface="微软雅黑 Light" charset="-122"/>
              </a:rPr>
              <a:t>发生的医药费用支出可以选择由其父母一方扣除</a:t>
            </a:r>
            <a:endParaRPr lang="en-US">
              <a:latin typeface="微软雅黑 Light" charset="-122"/>
              <a:ea typeface="微软雅黑 Light" charset="-122"/>
              <a:sym typeface="微软雅黑 Light" charset="-122"/>
            </a:endParaRPr>
          </a:p>
          <a:p>
            <a:pPr eaLnBrk="1" hangingPunct="1"/>
            <a:endParaRPr lang="zh-CN" altLang="en-US">
              <a:latin typeface="微软雅黑 Light" charset="-122"/>
              <a:ea typeface="微软雅黑 Light" charset="-122"/>
              <a:sym typeface="微软雅黑 Light" charset="-122"/>
            </a:endParaRPr>
          </a:p>
          <a:p>
            <a:pPr eaLnBrk="1" hangingPunct="1"/>
            <a:r>
              <a:rPr lang="en-US">
                <a:latin typeface="微软雅黑 Light" charset="-122"/>
                <a:ea typeface="微软雅黑 Light" charset="-122"/>
                <a:sym typeface="微软雅黑 Light" charset="-122"/>
              </a:rPr>
              <a:t>3.</a:t>
            </a:r>
            <a:r>
              <a:rPr lang="zh-CN" altLang="en-US">
                <a:latin typeface="微软雅黑 Light" charset="-122"/>
                <a:ea typeface="微软雅黑 Light" charset="-122"/>
                <a:sym typeface="微软雅黑 Light" charset="-122"/>
              </a:rPr>
              <a:t>纳税人及其配偶、未成年子女发生的医药费用支出，分别计算扣除额</a:t>
            </a:r>
            <a:endParaRPr lang="en-US">
              <a:latin typeface="微软雅黑 Light" charset="-122"/>
              <a:ea typeface="微软雅黑 Light" charset="-122"/>
              <a:sym typeface="微软雅黑 Light" charset="-122"/>
            </a:endParaRPr>
          </a:p>
          <a:p>
            <a:pPr eaLnBrk="1" hangingPunct="1"/>
            <a:endParaRPr lang="zh-CN" altLang="en-US">
              <a:latin typeface="微软雅黑 Light" charset="-122"/>
              <a:ea typeface="微软雅黑 Light" charset="-122"/>
              <a:sym typeface="微软雅黑 Light" charset="-122"/>
            </a:endParaRPr>
          </a:p>
          <a:p>
            <a:pPr eaLnBrk="1" hangingPunct="1"/>
            <a:r>
              <a:rPr lang="en-US">
                <a:latin typeface="微软雅黑 Light" charset="-122"/>
                <a:ea typeface="微软雅黑 Light" charset="-122"/>
                <a:sym typeface="微软雅黑 Light" charset="-122"/>
              </a:rPr>
              <a:t>4.</a:t>
            </a:r>
            <a:r>
              <a:rPr lang="zh-CN" altLang="en-US">
                <a:latin typeface="微软雅黑 Light" charset="-122"/>
                <a:ea typeface="微软雅黑 Light" charset="-122"/>
                <a:sym typeface="微软雅黑 Light" charset="-122"/>
              </a:rPr>
              <a:t>纳税人应当留存医疗服务收费相关票据原件</a:t>
            </a:r>
            <a:r>
              <a:rPr lang="en-US">
                <a:latin typeface="微软雅黑 Light" charset="-122"/>
                <a:ea typeface="微软雅黑 Light" charset="-122"/>
                <a:sym typeface="微软雅黑 Light" charset="-122"/>
              </a:rPr>
              <a:t>/</a:t>
            </a:r>
            <a:r>
              <a:rPr lang="zh-CN" altLang="en-US">
                <a:latin typeface="微软雅黑 Light" charset="-122"/>
                <a:ea typeface="微软雅黑 Light" charset="-122"/>
                <a:sym typeface="微软雅黑 Light" charset="-122"/>
              </a:rPr>
              <a:t>复印件等</a:t>
            </a:r>
          </a:p>
          <a:p>
            <a:pPr eaLnBrk="1" hangingPunct="1"/>
            <a:endParaRPr lang="zh-CN" altLang="en-US">
              <a:latin typeface="微软雅黑 Light" charset="-122"/>
              <a:ea typeface="微软雅黑 Light" charset="-122"/>
              <a:sym typeface="微软雅黑 Light" charset="-122"/>
            </a:endParaRPr>
          </a:p>
          <a:p>
            <a:pPr eaLnBrk="1" hangingPunct="1"/>
            <a:endParaRPr lang="zh-CN" altLang="en-US"/>
          </a:p>
          <a:p>
            <a:pPr eaLnBrk="1" hangingPunct="1"/>
            <a:endParaRPr lang="zh-CN" altLang="en-US"/>
          </a:p>
        </p:txBody>
      </p:sp>
      <p:sp>
        <p:nvSpPr>
          <p:cNvPr id="36867" name="标题 3"/>
          <p:cNvSpPr>
            <a:spLocks noChangeArrowheads="1"/>
          </p:cNvSpPr>
          <p:nvPr/>
        </p:nvSpPr>
        <p:spPr bwMode="auto">
          <a:xfrm>
            <a:off x="1577975" y="303213"/>
            <a:ext cx="8448675" cy="1111250"/>
          </a:xfrm>
          <a:prstGeom prst="ellipse">
            <a:avLst/>
          </a:prstGeom>
          <a:solidFill>
            <a:srgbClr val="0000FF"/>
          </a:solidFill>
          <a:ln w="38100">
            <a:solidFill>
              <a:schemeClr val="bg1"/>
            </a:solidFill>
            <a:round/>
            <a:headEnd/>
            <a:tailEnd/>
          </a:ln>
        </p:spPr>
        <p:txBody>
          <a:bodyPr anchor="ctr"/>
          <a:lstStyle/>
          <a:p>
            <a:pPr algn="ctr">
              <a:lnSpc>
                <a:spcPct val="90000"/>
              </a:lnSpc>
            </a:pPr>
            <a:r>
              <a:rPr lang="zh-CN" altLang="en-US" sz="4400">
                <a:solidFill>
                  <a:srgbClr val="FFFFFF"/>
                </a:solidFill>
                <a:latin typeface="等线" charset="0"/>
              </a:rPr>
              <a:t>    </a:t>
            </a:r>
            <a:r>
              <a:rPr lang="zh-CN" altLang="en-US" sz="3200">
                <a:solidFill>
                  <a:srgbClr val="FFFFFF"/>
                </a:solidFill>
                <a:latin typeface="等线" charset="0"/>
              </a:rPr>
              <a:t>大病医疗专项附加扣除</a:t>
            </a:r>
            <a:endParaRPr lang="zh-CN"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标题 1"/>
          <p:cNvSpPr>
            <a:spLocks noGrp="1" noChangeArrowheads="1"/>
          </p:cNvSpPr>
          <p:nvPr>
            <p:ph type="title" idx="4294967295"/>
          </p:nvPr>
        </p:nvSpPr>
        <p:spPr>
          <a:xfrm>
            <a:off x="2147483647" y="83346925"/>
            <a:ext cx="334962" cy="4763"/>
          </a:xfrm>
          <a:ln/>
        </p:spPr>
        <p:txBody>
          <a:bodyPr/>
          <a:lstStyle/>
          <a:p>
            <a:pPr eaLnBrk="1" hangingPunct="1"/>
            <a:r>
              <a:rPr lang="zh-CN" altLang="en-US">
                <a:ea typeface="宋体" pitchFamily="2" charset="-122"/>
              </a:rPr>
              <a:t>举例说明：</a:t>
            </a:r>
            <a:br>
              <a:rPr lang="zh-CN" altLang="en-US">
                <a:ea typeface="宋体" pitchFamily="2" charset="-122"/>
              </a:rPr>
            </a:br>
            <a:endParaRPr lang="zh-CN" altLang="en-US">
              <a:ea typeface="宋体" pitchFamily="2" charset="-122"/>
            </a:endParaRPr>
          </a:p>
        </p:txBody>
      </p:sp>
      <p:sp>
        <p:nvSpPr>
          <p:cNvPr id="37891" name="文本框 3"/>
          <p:cNvSpPr>
            <a:spLocks noChangeArrowheads="1"/>
          </p:cNvSpPr>
          <p:nvPr/>
        </p:nvSpPr>
        <p:spPr bwMode="auto">
          <a:xfrm>
            <a:off x="1003300" y="1555750"/>
            <a:ext cx="10455275" cy="946150"/>
          </a:xfrm>
          <a:prstGeom prst="rect">
            <a:avLst/>
          </a:prstGeom>
          <a:noFill/>
          <a:ln w="9525">
            <a:noFill/>
            <a:miter lim="800000"/>
            <a:headEnd/>
            <a:tailEnd/>
          </a:ln>
        </p:spPr>
        <p:txBody>
          <a:bodyPr>
            <a:spAutoFit/>
          </a:bodyPr>
          <a:lstStyle/>
          <a:p>
            <a:r>
              <a:rPr lang="zh-CN" altLang="en-US" sz="2800">
                <a:solidFill>
                  <a:srgbClr val="000000"/>
                </a:solidFill>
                <a:ea typeface="黑体" pitchFamily="2" charset="-122"/>
              </a:rPr>
              <a:t>纳税人小张和小李是夫妻，有两个未成年子女。</a:t>
            </a:r>
            <a:r>
              <a:rPr lang="en-US" sz="2800">
                <a:solidFill>
                  <a:srgbClr val="000000"/>
                </a:solidFill>
                <a:ea typeface="黑体" pitchFamily="2" charset="-122"/>
              </a:rPr>
              <a:t>2019</a:t>
            </a:r>
            <a:r>
              <a:rPr lang="zh-CN" altLang="en-US" sz="2800">
                <a:solidFill>
                  <a:srgbClr val="000000"/>
                </a:solidFill>
                <a:ea typeface="黑体" pitchFamily="2" charset="-122"/>
              </a:rPr>
              <a:t>年小张发生了大病医疗自费部分</a:t>
            </a:r>
            <a:r>
              <a:rPr lang="en-US" sz="2800">
                <a:solidFill>
                  <a:srgbClr val="000000"/>
                </a:solidFill>
                <a:ea typeface="黑体" pitchFamily="2" charset="-122"/>
              </a:rPr>
              <a:t>10</a:t>
            </a:r>
            <a:r>
              <a:rPr lang="zh-CN" altLang="en-US" sz="2800">
                <a:solidFill>
                  <a:srgbClr val="000000"/>
                </a:solidFill>
                <a:ea typeface="黑体" pitchFamily="2" charset="-122"/>
              </a:rPr>
              <a:t>万元；应该怎么享受此项政策？</a:t>
            </a:r>
            <a:endParaRPr lang="zh-CN" altLang="en-US"/>
          </a:p>
        </p:txBody>
      </p:sp>
      <p:sp>
        <p:nvSpPr>
          <p:cNvPr id="37892" name="文本框 4"/>
          <p:cNvSpPr>
            <a:spLocks noChangeArrowheads="1"/>
          </p:cNvSpPr>
          <p:nvPr/>
        </p:nvSpPr>
        <p:spPr bwMode="auto">
          <a:xfrm>
            <a:off x="855663" y="3419475"/>
            <a:ext cx="10577512" cy="2074863"/>
          </a:xfrm>
          <a:prstGeom prst="rect">
            <a:avLst/>
          </a:prstGeom>
          <a:noFill/>
          <a:ln w="9525">
            <a:noFill/>
            <a:miter lim="800000"/>
            <a:headEnd/>
            <a:tailEnd/>
          </a:ln>
        </p:spPr>
        <p:txBody>
          <a:bodyPr>
            <a:spAutoFit/>
          </a:bodyPr>
          <a:lstStyle/>
          <a:p>
            <a:r>
              <a:rPr lang="zh-CN" altLang="en-US" sz="2800">
                <a:solidFill>
                  <a:srgbClr val="000000"/>
                </a:solidFill>
                <a:ea typeface="黑体" pitchFamily="2" charset="-122"/>
              </a:rPr>
              <a:t>享受政策情况：</a:t>
            </a:r>
            <a:r>
              <a:rPr lang="en-US" sz="2800">
                <a:solidFill>
                  <a:srgbClr val="000000"/>
                </a:solidFill>
                <a:ea typeface="黑体" pitchFamily="2" charset="-122"/>
              </a:rPr>
              <a:t>2019</a:t>
            </a:r>
            <a:r>
              <a:rPr lang="zh-CN" altLang="en-US" sz="2800">
                <a:solidFill>
                  <a:srgbClr val="000000"/>
                </a:solidFill>
                <a:ea typeface="黑体" pitchFamily="2" charset="-122"/>
              </a:rPr>
              <a:t>年，小张个人医疗支出自费部分</a:t>
            </a:r>
            <a:r>
              <a:rPr lang="en-US" sz="2800">
                <a:solidFill>
                  <a:srgbClr val="000000"/>
                </a:solidFill>
                <a:ea typeface="黑体" pitchFamily="2" charset="-122"/>
              </a:rPr>
              <a:t>10</a:t>
            </a:r>
            <a:r>
              <a:rPr lang="zh-CN" altLang="en-US" sz="2800">
                <a:solidFill>
                  <a:srgbClr val="000000"/>
                </a:solidFill>
                <a:ea typeface="黑体" pitchFamily="2" charset="-122"/>
              </a:rPr>
              <a:t>万元，超过政策规定的个人负担起扣线</a:t>
            </a:r>
            <a:r>
              <a:rPr lang="en-US" sz="2800">
                <a:solidFill>
                  <a:srgbClr val="000000"/>
                </a:solidFill>
                <a:ea typeface="黑体" pitchFamily="2" charset="-122"/>
              </a:rPr>
              <a:t>1.5</a:t>
            </a:r>
            <a:r>
              <a:rPr lang="zh-CN" altLang="en-US" sz="2800">
                <a:solidFill>
                  <a:srgbClr val="000000"/>
                </a:solidFill>
                <a:ea typeface="黑体" pitchFamily="2" charset="-122"/>
              </a:rPr>
              <a:t>万元，即</a:t>
            </a:r>
            <a:r>
              <a:rPr lang="en-US" sz="2800">
                <a:solidFill>
                  <a:srgbClr val="000000"/>
                </a:solidFill>
                <a:ea typeface="黑体" pitchFamily="2" charset="-122"/>
              </a:rPr>
              <a:t>10-1.5=8.5</a:t>
            </a:r>
            <a:r>
              <a:rPr lang="zh-CN" altLang="en-US" sz="2800">
                <a:solidFill>
                  <a:srgbClr val="000000"/>
                </a:solidFill>
                <a:ea typeface="黑体" pitchFamily="2" charset="-122"/>
              </a:rPr>
              <a:t>万元，限额为</a:t>
            </a:r>
            <a:r>
              <a:rPr lang="en-US" sz="2800">
                <a:solidFill>
                  <a:srgbClr val="000000"/>
                </a:solidFill>
                <a:ea typeface="黑体" pitchFamily="2" charset="-122"/>
              </a:rPr>
              <a:t>8</a:t>
            </a:r>
            <a:r>
              <a:rPr lang="zh-CN" altLang="en-US" sz="2800">
                <a:solidFill>
                  <a:srgbClr val="000000"/>
                </a:solidFill>
                <a:ea typeface="黑体" pitchFamily="2" charset="-122"/>
              </a:rPr>
              <a:t>万元，小张可以在税前按照限额最高额度扣除</a:t>
            </a:r>
            <a:r>
              <a:rPr lang="en-US" sz="2800">
                <a:solidFill>
                  <a:srgbClr val="000000"/>
                </a:solidFill>
                <a:ea typeface="黑体" pitchFamily="2" charset="-122"/>
              </a:rPr>
              <a:t>8</a:t>
            </a:r>
            <a:r>
              <a:rPr lang="zh-CN" altLang="en-US" sz="2800">
                <a:solidFill>
                  <a:srgbClr val="000000"/>
                </a:solidFill>
                <a:ea typeface="黑体" pitchFamily="2" charset="-122"/>
              </a:rPr>
              <a:t>万元。</a:t>
            </a:r>
          </a:p>
          <a:p>
            <a:endParaRPr lang="zh-CN" altLang="en-US" sz="2800">
              <a:solidFill>
                <a:srgbClr val="000000"/>
              </a:solidFill>
              <a:ea typeface="黑体" pitchFamily="2" charset="-122"/>
            </a:endParaRPr>
          </a:p>
          <a:p>
            <a:endParaRPr lang="zh-CN" altLang="en-US" sz="1800">
              <a:solidFill>
                <a:srgbClr val="000000"/>
              </a:solidFill>
              <a:latin typeface="等线" charset="0"/>
            </a:endParaRPr>
          </a:p>
        </p:txBody>
      </p:sp>
      <p:sp>
        <p:nvSpPr>
          <p:cNvPr id="37893" name="文本框 4"/>
          <p:cNvSpPr>
            <a:spLocks noChangeArrowheads="1"/>
          </p:cNvSpPr>
          <p:nvPr/>
        </p:nvSpPr>
        <p:spPr bwMode="auto">
          <a:xfrm>
            <a:off x="1146175" y="5351463"/>
            <a:ext cx="10577513" cy="519112"/>
          </a:xfrm>
          <a:prstGeom prst="rect">
            <a:avLst/>
          </a:prstGeom>
          <a:noFill/>
          <a:ln w="9525">
            <a:noFill/>
            <a:miter lim="800000"/>
            <a:headEnd/>
            <a:tailEnd/>
          </a:ln>
        </p:spPr>
        <p:txBody>
          <a:bodyPr>
            <a:spAutoFit/>
          </a:bodyPr>
          <a:lstStyle/>
          <a:p>
            <a:r>
              <a:rPr lang="zh-CN" altLang="en-US" sz="2800">
                <a:solidFill>
                  <a:srgbClr val="000000"/>
                </a:solidFill>
                <a:ea typeface="黑体" pitchFamily="2" charset="-122"/>
              </a:rPr>
              <a:t>何时享受：</a:t>
            </a:r>
            <a:r>
              <a:rPr lang="en-US" sz="2800">
                <a:solidFill>
                  <a:srgbClr val="000000"/>
                </a:solidFill>
                <a:ea typeface="黑体" pitchFamily="2" charset="-122"/>
              </a:rPr>
              <a:t>2020</a:t>
            </a:r>
            <a:r>
              <a:rPr lang="zh-CN" altLang="en-US" sz="2800">
                <a:solidFill>
                  <a:srgbClr val="000000"/>
                </a:solidFill>
                <a:ea typeface="黑体" pitchFamily="2" charset="-122"/>
              </a:rPr>
              <a:t>年汇算清缴时</a:t>
            </a:r>
            <a:endParaRPr lang="zh-CN" altLang="en-US" sz="1800">
              <a:solidFill>
                <a:srgbClr val="000000"/>
              </a:solidFill>
              <a:latin typeface="等线"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7891"/>
                                        </p:tgtEl>
                                        <p:attrNameLst>
                                          <p:attrName>style.visibility</p:attrName>
                                        </p:attrNameLst>
                                      </p:cBhvr>
                                      <p:to>
                                        <p:strVal val="visible"/>
                                      </p:to>
                                    </p:set>
                                    <p:anim calcmode="lin" valueType="num">
                                      <p:cBhvr>
                                        <p:cTn id="7" dur="500" fill="hold"/>
                                        <p:tgtEl>
                                          <p:spTgt spid="37891"/>
                                        </p:tgtEl>
                                        <p:attrNameLst>
                                          <p:attrName>ppt_x</p:attrName>
                                        </p:attrNameLst>
                                      </p:cBhvr>
                                      <p:tavLst>
                                        <p:tav tm="0">
                                          <p:val>
                                            <p:strVal val="#ppt_x"/>
                                          </p:val>
                                        </p:tav>
                                        <p:tav tm="100000">
                                          <p:val>
                                            <p:strVal val="#ppt_x"/>
                                          </p:val>
                                        </p:tav>
                                      </p:tavLst>
                                    </p:anim>
                                    <p:anim calcmode="lin" valueType="num">
                                      <p:cBhvr>
                                        <p:cTn id="8" dur="500" fill="hold"/>
                                        <p:tgtEl>
                                          <p:spTgt spid="3789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7892">
                                            <p:txEl>
                                              <p:pRg st="0" end="0"/>
                                            </p:txEl>
                                          </p:spTgt>
                                        </p:tgtEl>
                                        <p:attrNameLst>
                                          <p:attrName>style.visibility</p:attrName>
                                        </p:attrNameLst>
                                      </p:cBhvr>
                                      <p:to>
                                        <p:strVal val="visible"/>
                                      </p:to>
                                    </p:set>
                                    <p:anim calcmode="lin" valueType="num">
                                      <p:cBhvr>
                                        <p:cTn id="13" dur="500" fill="hold"/>
                                        <p:tgtEl>
                                          <p:spTgt spid="3789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789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7893"/>
                                        </p:tgtEl>
                                        <p:attrNameLst>
                                          <p:attrName>style.visibility</p:attrName>
                                        </p:attrNameLst>
                                      </p:cBhvr>
                                      <p:to>
                                        <p:strVal val="visible"/>
                                      </p:to>
                                    </p:set>
                                    <p:anim calcmode="lin" valueType="num">
                                      <p:cBhvr>
                                        <p:cTn id="19" dur="500" fill="hold"/>
                                        <p:tgtEl>
                                          <p:spTgt spid="37893"/>
                                        </p:tgtEl>
                                        <p:attrNameLst>
                                          <p:attrName>ppt_x</p:attrName>
                                        </p:attrNameLst>
                                      </p:cBhvr>
                                      <p:tavLst>
                                        <p:tav tm="0">
                                          <p:val>
                                            <p:strVal val="#ppt_x"/>
                                          </p:val>
                                        </p:tav>
                                        <p:tav tm="100000">
                                          <p:val>
                                            <p:strVal val="#ppt_x"/>
                                          </p:val>
                                        </p:tav>
                                      </p:tavLst>
                                    </p:anim>
                                    <p:anim calcmode="lin" valueType="num">
                                      <p:cBhvr>
                                        <p:cTn id="20" dur="500" fill="hold"/>
                                        <p:tgtEl>
                                          <p:spTgt spid="378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ldLvl="0" autoUpdateAnimBg="0"/>
      <p:bldP spid="37892" grpId="0" uiExpand="1" build="allAtOnce" bldLvl="0" autoUpdateAnimBg="0"/>
      <p:bldP spid="37893" grpId="0" bldLvl="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组合 20"/>
          <p:cNvGrpSpPr>
            <a:grpSpLocks/>
          </p:cNvGrpSpPr>
          <p:nvPr/>
        </p:nvGrpSpPr>
        <p:grpSpPr bwMode="auto">
          <a:xfrm>
            <a:off x="1004888" y="457200"/>
            <a:ext cx="10333037" cy="482600"/>
            <a:chOff x="0" y="0"/>
            <a:chExt cx="3972958" cy="482798"/>
          </a:xfrm>
        </p:grpSpPr>
        <p:grpSp>
          <p:nvGrpSpPr>
            <p:cNvPr id="38915" name="组合 31"/>
            <p:cNvGrpSpPr>
              <a:grpSpLocks/>
            </p:cNvGrpSpPr>
            <p:nvPr/>
          </p:nvGrpSpPr>
          <p:grpSpPr bwMode="auto">
            <a:xfrm>
              <a:off x="0" y="0"/>
              <a:ext cx="3972958" cy="482798"/>
              <a:chOff x="0" y="0"/>
              <a:chExt cx="3972958" cy="482798"/>
            </a:xfrm>
          </p:grpSpPr>
          <p:sp>
            <p:nvSpPr>
              <p:cNvPr id="38916" name="矩形 9"/>
              <p:cNvSpPr>
                <a:spLocks noChangeArrowheads="1"/>
              </p:cNvSpPr>
              <p:nvPr/>
            </p:nvSpPr>
            <p:spPr bwMode="auto">
              <a:xfrm>
                <a:off x="1685867" y="436742"/>
                <a:ext cx="2287091" cy="46056"/>
              </a:xfrm>
              <a:prstGeom prst="rect">
                <a:avLst/>
              </a:prstGeom>
              <a:solidFill>
                <a:srgbClr val="1AA6FF"/>
              </a:solidFill>
              <a:ln w="12700">
                <a:noFill/>
                <a:bevel/>
                <a:headEnd/>
                <a:tailEnd/>
              </a:ln>
            </p:spPr>
            <p:txBody>
              <a:bodyPr anchor="ctr"/>
              <a:lstStyle/>
              <a:p>
                <a:pPr algn="ctr"/>
                <a:endParaRPr lang="zh-CN" altLang="en-US" sz="1800">
                  <a:solidFill>
                    <a:srgbClr val="FFFFFF"/>
                  </a:solidFill>
                  <a:latin typeface="等线" charset="0"/>
                </a:endParaRPr>
              </a:p>
            </p:txBody>
          </p:sp>
          <p:pic>
            <p:nvPicPr>
              <p:cNvPr id="38917" name="图片 10" descr="标题.png"/>
              <p:cNvPicPr>
                <a:picLocks noChangeAspect="1" noChangeArrowheads="1"/>
              </p:cNvPicPr>
              <p:nvPr/>
            </p:nvPicPr>
            <p:blipFill>
              <a:blip r:embed="rId3" cstate="print"/>
              <a:srcRect/>
              <a:stretch>
                <a:fillRect/>
              </a:stretch>
            </p:blipFill>
            <p:spPr bwMode="auto">
              <a:xfrm>
                <a:off x="0" y="0"/>
                <a:ext cx="1950559" cy="481544"/>
              </a:xfrm>
              <a:prstGeom prst="rect">
                <a:avLst/>
              </a:prstGeom>
              <a:noFill/>
              <a:ln w="9525">
                <a:noFill/>
                <a:miter lim="800000"/>
                <a:headEnd/>
                <a:tailEnd/>
              </a:ln>
            </p:spPr>
          </p:pic>
        </p:grpSp>
        <p:sp>
          <p:nvSpPr>
            <p:cNvPr id="38918" name="TextBox 8"/>
            <p:cNvSpPr>
              <a:spLocks noChangeArrowheads="1"/>
            </p:cNvSpPr>
            <p:nvPr/>
          </p:nvSpPr>
          <p:spPr bwMode="auto">
            <a:xfrm>
              <a:off x="2002044" y="14293"/>
              <a:ext cx="1735308" cy="397038"/>
            </a:xfrm>
            <a:prstGeom prst="rect">
              <a:avLst/>
            </a:prstGeom>
            <a:noFill/>
            <a:ln w="9525">
              <a:noFill/>
              <a:miter lim="800000"/>
              <a:headEnd/>
              <a:tailEnd/>
            </a:ln>
          </p:spPr>
          <p:txBody>
            <a:bodyPr>
              <a:spAutoFit/>
            </a:bodyPr>
            <a:lstStyle/>
            <a:p>
              <a:r>
                <a:rPr lang="zh-CN" altLang="en-US" b="1">
                  <a:solidFill>
                    <a:srgbClr val="000000"/>
                  </a:solidFill>
                  <a:latin typeface="Arial" charset="0"/>
                  <a:ea typeface="微软雅黑" pitchFamily="34" charset="-122"/>
                  <a:sym typeface="Arial" charset="0"/>
                </a:rPr>
                <a:t>专项附加扣除的归纳</a:t>
              </a:r>
              <a:endParaRPr lang="zh-CN" altLang="en-US"/>
            </a:p>
          </p:txBody>
        </p:sp>
      </p:grpSp>
      <p:grpSp>
        <p:nvGrpSpPr>
          <p:cNvPr id="38919" name="Group 15"/>
          <p:cNvGrpSpPr>
            <a:grpSpLocks/>
          </p:cNvGrpSpPr>
          <p:nvPr/>
        </p:nvGrpSpPr>
        <p:grpSpPr bwMode="auto">
          <a:xfrm>
            <a:off x="1338263" y="1196975"/>
            <a:ext cx="1004887" cy="1004888"/>
            <a:chOff x="0" y="0"/>
            <a:chExt cx="1333500" cy="1333500"/>
          </a:xfrm>
        </p:grpSpPr>
        <p:grpSp>
          <p:nvGrpSpPr>
            <p:cNvPr id="38920" name="Group 16"/>
            <p:cNvGrpSpPr>
              <a:grpSpLocks/>
            </p:cNvGrpSpPr>
            <p:nvPr/>
          </p:nvGrpSpPr>
          <p:grpSpPr bwMode="auto">
            <a:xfrm>
              <a:off x="0" y="0"/>
              <a:ext cx="1333500" cy="1333500"/>
              <a:chOff x="0" y="0"/>
              <a:chExt cx="1333500" cy="1333500"/>
            </a:xfrm>
          </p:grpSpPr>
          <p:sp>
            <p:nvSpPr>
              <p:cNvPr id="38921" name="椭圆 6"/>
              <p:cNvSpPr>
                <a:spLocks noChangeArrowheads="1"/>
              </p:cNvSpPr>
              <p:nvPr/>
            </p:nvSpPr>
            <p:spPr bwMode="auto">
              <a:xfrm>
                <a:off x="0" y="0"/>
                <a:ext cx="1333500" cy="1333500"/>
              </a:xfrm>
              <a:prstGeom prst="ellipse">
                <a:avLst/>
              </a:prstGeom>
              <a:solidFill>
                <a:schemeClr val="bg1"/>
              </a:solidFill>
              <a:ln w="57150">
                <a:solidFill>
                  <a:srgbClr val="FFC104"/>
                </a:solidFill>
                <a:miter lim="800000"/>
                <a:headEnd/>
                <a:tailEnd/>
              </a:ln>
            </p:spPr>
            <p:txBody>
              <a:bodyPr anchor="ctr"/>
              <a:lstStyle/>
              <a:p>
                <a:pPr algn="ctr"/>
                <a:endParaRPr lang="zh-CN" altLang="en-US" sz="1800">
                  <a:solidFill>
                    <a:srgbClr val="FFFFFF"/>
                  </a:solidFill>
                  <a:latin typeface="等线" charset="0"/>
                </a:endParaRPr>
              </a:p>
            </p:txBody>
          </p:sp>
          <p:sp>
            <p:nvSpPr>
              <p:cNvPr id="38922" name="椭圆 40"/>
              <p:cNvSpPr>
                <a:spLocks noChangeArrowheads="1"/>
              </p:cNvSpPr>
              <p:nvPr/>
            </p:nvSpPr>
            <p:spPr bwMode="auto">
              <a:xfrm>
                <a:off x="92868" y="92868"/>
                <a:ext cx="1147763" cy="1147763"/>
              </a:xfrm>
              <a:prstGeom prst="ellipse">
                <a:avLst/>
              </a:prstGeom>
              <a:solidFill>
                <a:srgbClr val="FFC104"/>
              </a:solidFill>
              <a:ln w="9525">
                <a:noFill/>
                <a:bevel/>
                <a:headEnd/>
                <a:tailEnd/>
              </a:ln>
            </p:spPr>
            <p:txBody>
              <a:bodyPr anchor="ctr"/>
              <a:lstStyle/>
              <a:p>
                <a:pPr algn="ctr"/>
                <a:endParaRPr lang="zh-CN" altLang="en-US" sz="1800">
                  <a:solidFill>
                    <a:srgbClr val="FFFFFF"/>
                  </a:solidFill>
                  <a:latin typeface="等线" charset="0"/>
                </a:endParaRPr>
              </a:p>
            </p:txBody>
          </p:sp>
        </p:grpSp>
        <p:sp>
          <p:nvSpPr>
            <p:cNvPr id="38923" name="矩形 42"/>
            <p:cNvSpPr>
              <a:spLocks noChangeArrowheads="1"/>
            </p:cNvSpPr>
            <p:nvPr/>
          </p:nvSpPr>
          <p:spPr bwMode="auto">
            <a:xfrm>
              <a:off x="206450" y="179064"/>
              <a:ext cx="922707" cy="931133"/>
            </a:xfrm>
            <a:prstGeom prst="rect">
              <a:avLst/>
            </a:prstGeom>
            <a:noFill/>
            <a:ln w="9525">
              <a:noFill/>
              <a:miter lim="800000"/>
              <a:headEnd/>
              <a:tailEnd/>
            </a:ln>
          </p:spPr>
          <p:txBody>
            <a:bodyPr wrap="none">
              <a:spAutoFit/>
            </a:bodyPr>
            <a:lstStyle/>
            <a:p>
              <a:pPr algn="ctr"/>
              <a:r>
                <a:rPr lang="zh-CN" altLang="en-US" b="1">
                  <a:solidFill>
                    <a:schemeClr val="bg1"/>
                  </a:solidFill>
                  <a:ea typeface="黑体" pitchFamily="2" charset="-122"/>
                  <a:sym typeface="Calibri" pitchFamily="34" charset="0"/>
                </a:rPr>
                <a:t>扣除</a:t>
              </a:r>
            </a:p>
            <a:p>
              <a:pPr algn="ctr"/>
              <a:r>
                <a:rPr lang="zh-CN" altLang="en-US" b="1">
                  <a:solidFill>
                    <a:schemeClr val="bg1"/>
                  </a:solidFill>
                  <a:ea typeface="黑体" pitchFamily="2" charset="-122"/>
                  <a:sym typeface="Calibri" pitchFamily="34" charset="0"/>
                </a:rPr>
                <a:t>方式</a:t>
              </a:r>
              <a:endParaRPr lang="zh-CN" altLang="en-US"/>
            </a:p>
          </p:txBody>
        </p:sp>
      </p:grpSp>
      <p:grpSp>
        <p:nvGrpSpPr>
          <p:cNvPr id="38924" name="Group 20"/>
          <p:cNvGrpSpPr>
            <a:grpSpLocks/>
          </p:cNvGrpSpPr>
          <p:nvPr/>
        </p:nvGrpSpPr>
        <p:grpSpPr bwMode="auto">
          <a:xfrm>
            <a:off x="5648325" y="1208088"/>
            <a:ext cx="1004888" cy="1004887"/>
            <a:chOff x="0" y="0"/>
            <a:chExt cx="1333500" cy="1333500"/>
          </a:xfrm>
        </p:grpSpPr>
        <p:grpSp>
          <p:nvGrpSpPr>
            <p:cNvPr id="38925" name="Group 21"/>
            <p:cNvGrpSpPr>
              <a:grpSpLocks/>
            </p:cNvGrpSpPr>
            <p:nvPr/>
          </p:nvGrpSpPr>
          <p:grpSpPr bwMode="auto">
            <a:xfrm>
              <a:off x="0" y="0"/>
              <a:ext cx="1333500" cy="1333500"/>
              <a:chOff x="0" y="0"/>
              <a:chExt cx="1333500" cy="1333500"/>
            </a:xfrm>
          </p:grpSpPr>
          <p:sp>
            <p:nvSpPr>
              <p:cNvPr id="38926" name="椭圆 47"/>
              <p:cNvSpPr>
                <a:spLocks noChangeArrowheads="1"/>
              </p:cNvSpPr>
              <p:nvPr/>
            </p:nvSpPr>
            <p:spPr bwMode="auto">
              <a:xfrm>
                <a:off x="0" y="0"/>
                <a:ext cx="1333500" cy="1333500"/>
              </a:xfrm>
              <a:prstGeom prst="ellipse">
                <a:avLst/>
              </a:prstGeom>
              <a:solidFill>
                <a:schemeClr val="bg1"/>
              </a:solidFill>
              <a:ln w="57150">
                <a:solidFill>
                  <a:srgbClr val="00B3EE"/>
                </a:solidFill>
                <a:miter lim="800000"/>
                <a:headEnd/>
                <a:tailEnd/>
              </a:ln>
            </p:spPr>
            <p:txBody>
              <a:bodyPr anchor="ctr"/>
              <a:lstStyle/>
              <a:p>
                <a:pPr algn="ctr"/>
                <a:endParaRPr lang="zh-CN" altLang="en-US" sz="1800">
                  <a:solidFill>
                    <a:srgbClr val="FFFFFF"/>
                  </a:solidFill>
                  <a:latin typeface="等线" charset="0"/>
                </a:endParaRPr>
              </a:p>
            </p:txBody>
          </p:sp>
          <p:sp>
            <p:nvSpPr>
              <p:cNvPr id="38927" name="椭圆 48"/>
              <p:cNvSpPr>
                <a:spLocks noChangeArrowheads="1"/>
              </p:cNvSpPr>
              <p:nvPr/>
            </p:nvSpPr>
            <p:spPr bwMode="auto">
              <a:xfrm>
                <a:off x="92868" y="92868"/>
                <a:ext cx="1147763" cy="1147763"/>
              </a:xfrm>
              <a:prstGeom prst="ellipse">
                <a:avLst/>
              </a:prstGeom>
              <a:solidFill>
                <a:srgbClr val="00B3EE"/>
              </a:solidFill>
              <a:ln w="9525">
                <a:noFill/>
                <a:bevel/>
                <a:headEnd/>
                <a:tailEnd/>
              </a:ln>
            </p:spPr>
            <p:txBody>
              <a:bodyPr anchor="ctr"/>
              <a:lstStyle/>
              <a:p>
                <a:pPr algn="ctr"/>
                <a:endParaRPr lang="zh-CN" altLang="en-US" sz="1800">
                  <a:solidFill>
                    <a:srgbClr val="FFFFFF"/>
                  </a:solidFill>
                  <a:latin typeface="等线" charset="0"/>
                </a:endParaRPr>
              </a:p>
            </p:txBody>
          </p:sp>
        </p:grpSp>
        <p:sp>
          <p:nvSpPr>
            <p:cNvPr id="38928" name="矩形 46"/>
            <p:cNvSpPr>
              <a:spLocks noChangeArrowheads="1"/>
            </p:cNvSpPr>
            <p:nvPr/>
          </p:nvSpPr>
          <p:spPr bwMode="auto">
            <a:xfrm>
              <a:off x="240156" y="238050"/>
              <a:ext cx="855294" cy="851080"/>
            </a:xfrm>
            <a:prstGeom prst="rect">
              <a:avLst/>
            </a:prstGeom>
            <a:noFill/>
            <a:ln w="9525">
              <a:noFill/>
              <a:miter lim="800000"/>
              <a:headEnd/>
              <a:tailEnd/>
            </a:ln>
          </p:spPr>
          <p:txBody>
            <a:bodyPr wrap="none">
              <a:spAutoFit/>
            </a:bodyPr>
            <a:lstStyle/>
            <a:p>
              <a:pPr algn="ctr"/>
              <a:r>
                <a:rPr lang="zh-CN" altLang="en-US" sz="1800" b="1">
                  <a:solidFill>
                    <a:schemeClr val="bg1"/>
                  </a:solidFill>
                  <a:ea typeface="黑体" pitchFamily="2" charset="-122"/>
                  <a:sym typeface="Calibri" pitchFamily="34" charset="0"/>
                </a:rPr>
                <a:t>扣除</a:t>
              </a:r>
            </a:p>
            <a:p>
              <a:pPr algn="ctr"/>
              <a:r>
                <a:rPr lang="zh-CN" altLang="en-US" sz="1800" b="1">
                  <a:solidFill>
                    <a:schemeClr val="bg1"/>
                  </a:solidFill>
                  <a:ea typeface="黑体" pitchFamily="2" charset="-122"/>
                  <a:sym typeface="Calibri" pitchFamily="34" charset="0"/>
                </a:rPr>
                <a:t>时间</a:t>
              </a:r>
              <a:endParaRPr lang="zh-CN" altLang="en-US"/>
            </a:p>
          </p:txBody>
        </p:sp>
      </p:grpSp>
      <p:sp>
        <p:nvSpPr>
          <p:cNvPr id="38929" name="矩形 16"/>
          <p:cNvSpPr>
            <a:spLocks noChangeArrowheads="1"/>
          </p:cNvSpPr>
          <p:nvPr/>
        </p:nvSpPr>
        <p:spPr bwMode="auto">
          <a:xfrm>
            <a:off x="1087438" y="2460625"/>
            <a:ext cx="3067050" cy="2593975"/>
          </a:xfrm>
          <a:prstGeom prst="rect">
            <a:avLst/>
          </a:prstGeom>
          <a:solidFill>
            <a:srgbClr val="CCFFFF"/>
          </a:solidFill>
          <a:ln w="9525">
            <a:noFill/>
            <a:miter lim="800000"/>
            <a:headEnd/>
            <a:tailEnd/>
          </a:ln>
        </p:spPr>
        <p:txBody>
          <a:bodyPr>
            <a:spAutoFit/>
          </a:bodyPr>
          <a:lstStyle/>
          <a:p>
            <a:pPr>
              <a:spcAft>
                <a:spcPts val="600"/>
              </a:spcAft>
            </a:pPr>
            <a:endParaRPr lang="zh-CN" altLang="en-US" sz="1800">
              <a:solidFill>
                <a:srgbClr val="0070C0"/>
              </a:solidFill>
              <a:ea typeface="黑体" pitchFamily="2" charset="-122"/>
            </a:endParaRPr>
          </a:p>
          <a:p>
            <a:pPr>
              <a:spcAft>
                <a:spcPts val="600"/>
              </a:spcAft>
            </a:pPr>
            <a:r>
              <a:rPr lang="en-US" sz="1800">
                <a:solidFill>
                  <a:srgbClr val="0070C0"/>
                </a:solidFill>
                <a:ea typeface="黑体" pitchFamily="2" charset="-122"/>
              </a:rPr>
              <a:t>1</a:t>
            </a:r>
            <a:r>
              <a:rPr lang="zh-CN" altLang="en-US" sz="1800">
                <a:solidFill>
                  <a:srgbClr val="0070C0"/>
                </a:solidFill>
                <a:ea typeface="黑体" pitchFamily="2" charset="-122"/>
              </a:rPr>
              <a:t>、定额扣除（子女教育、继续教育、住房贷款利息、住房租金、赡养老人）</a:t>
            </a:r>
          </a:p>
          <a:p>
            <a:pPr>
              <a:spcAft>
                <a:spcPts val="600"/>
              </a:spcAft>
            </a:pPr>
            <a:endParaRPr lang="zh-CN" altLang="en-US" sz="1800">
              <a:solidFill>
                <a:srgbClr val="0070C0"/>
              </a:solidFill>
              <a:ea typeface="黑体" pitchFamily="2" charset="-122"/>
            </a:endParaRPr>
          </a:p>
          <a:p>
            <a:pPr>
              <a:spcAft>
                <a:spcPts val="600"/>
              </a:spcAft>
            </a:pPr>
            <a:r>
              <a:rPr lang="en-US" sz="1800">
                <a:solidFill>
                  <a:srgbClr val="0070C0"/>
                </a:solidFill>
                <a:ea typeface="黑体" pitchFamily="2" charset="-122"/>
              </a:rPr>
              <a:t>2</a:t>
            </a:r>
            <a:r>
              <a:rPr lang="zh-CN" altLang="en-US" sz="1800">
                <a:solidFill>
                  <a:srgbClr val="0070C0"/>
                </a:solidFill>
                <a:ea typeface="黑体" pitchFamily="2" charset="-122"/>
              </a:rPr>
              <a:t>、限额内据实扣除（大病医疗）</a:t>
            </a:r>
          </a:p>
          <a:p>
            <a:pPr>
              <a:spcAft>
                <a:spcPts val="600"/>
              </a:spcAft>
            </a:pPr>
            <a:endParaRPr lang="zh-CN" altLang="en-US" sz="1800">
              <a:solidFill>
                <a:srgbClr val="138DF1"/>
              </a:solidFill>
              <a:ea typeface="黑体" pitchFamily="2" charset="-122"/>
            </a:endParaRPr>
          </a:p>
        </p:txBody>
      </p:sp>
      <p:sp>
        <p:nvSpPr>
          <p:cNvPr id="38930" name="矩形 69"/>
          <p:cNvSpPr>
            <a:spLocks noChangeArrowheads="1"/>
          </p:cNvSpPr>
          <p:nvPr/>
        </p:nvSpPr>
        <p:spPr bwMode="auto">
          <a:xfrm>
            <a:off x="5083175" y="2462213"/>
            <a:ext cx="2774950" cy="2533650"/>
          </a:xfrm>
          <a:prstGeom prst="rect">
            <a:avLst/>
          </a:prstGeom>
          <a:solidFill>
            <a:srgbClr val="CCFFFF"/>
          </a:solidFill>
          <a:ln w="9525">
            <a:noFill/>
            <a:miter lim="800000"/>
            <a:headEnd/>
            <a:tailEnd/>
          </a:ln>
        </p:spPr>
        <p:txBody>
          <a:bodyPr>
            <a:spAutoFit/>
          </a:bodyPr>
          <a:lstStyle/>
          <a:p>
            <a:pPr>
              <a:spcAft>
                <a:spcPts val="600"/>
              </a:spcAft>
            </a:pPr>
            <a:endParaRPr lang="zh-CN" altLang="en-US" sz="1800">
              <a:solidFill>
                <a:srgbClr val="0070C0"/>
              </a:solidFill>
              <a:ea typeface="黑体" pitchFamily="2" charset="-122"/>
              <a:sym typeface="Calibri" pitchFamily="34" charset="0"/>
            </a:endParaRPr>
          </a:p>
          <a:p>
            <a:pPr>
              <a:spcAft>
                <a:spcPts val="600"/>
              </a:spcAft>
            </a:pPr>
            <a:r>
              <a:rPr lang="en-US" sz="1800">
                <a:solidFill>
                  <a:srgbClr val="0070C0"/>
                </a:solidFill>
                <a:ea typeface="黑体" pitchFamily="2" charset="-122"/>
                <a:sym typeface="Calibri" pitchFamily="34" charset="0"/>
              </a:rPr>
              <a:t>1</a:t>
            </a:r>
            <a:r>
              <a:rPr lang="zh-CN" altLang="en-US" sz="1800">
                <a:solidFill>
                  <a:srgbClr val="0070C0"/>
                </a:solidFill>
                <a:ea typeface="黑体" pitchFamily="2" charset="-122"/>
                <a:sym typeface="Calibri" pitchFamily="34" charset="0"/>
              </a:rPr>
              <a:t>、预扣预缴时（取得工资薪金的纳税人）</a:t>
            </a:r>
          </a:p>
          <a:p>
            <a:pPr>
              <a:spcAft>
                <a:spcPts val="600"/>
              </a:spcAft>
            </a:pPr>
            <a:endParaRPr lang="zh-CN" altLang="en-US" sz="1800">
              <a:solidFill>
                <a:srgbClr val="0070C0"/>
              </a:solidFill>
              <a:ea typeface="黑体" pitchFamily="2" charset="-122"/>
              <a:sym typeface="Calibri" pitchFamily="34" charset="0"/>
            </a:endParaRPr>
          </a:p>
          <a:p>
            <a:pPr>
              <a:spcAft>
                <a:spcPts val="600"/>
              </a:spcAft>
            </a:pPr>
            <a:endParaRPr lang="zh-CN" altLang="en-US" sz="1800">
              <a:solidFill>
                <a:srgbClr val="0070C0"/>
              </a:solidFill>
              <a:ea typeface="黑体" pitchFamily="2" charset="-122"/>
              <a:sym typeface="Calibri" pitchFamily="34" charset="0"/>
            </a:endParaRPr>
          </a:p>
          <a:p>
            <a:pPr>
              <a:spcAft>
                <a:spcPts val="600"/>
              </a:spcAft>
            </a:pPr>
            <a:r>
              <a:rPr lang="en-US" sz="1800">
                <a:solidFill>
                  <a:srgbClr val="0070C0"/>
                </a:solidFill>
                <a:ea typeface="黑体" pitchFamily="2" charset="-122"/>
                <a:sym typeface="Calibri" pitchFamily="34" charset="0"/>
              </a:rPr>
              <a:t>2</a:t>
            </a:r>
            <a:r>
              <a:rPr lang="zh-CN" altLang="en-US" sz="1800">
                <a:solidFill>
                  <a:srgbClr val="0070C0"/>
                </a:solidFill>
                <a:ea typeface="黑体" pitchFamily="2" charset="-122"/>
                <a:sym typeface="Calibri" pitchFamily="34" charset="0"/>
              </a:rPr>
              <a:t>、年度汇算清缴时</a:t>
            </a:r>
          </a:p>
          <a:p>
            <a:pPr>
              <a:lnSpc>
                <a:spcPct val="150000"/>
              </a:lnSpc>
              <a:spcAft>
                <a:spcPts val="600"/>
              </a:spcAft>
            </a:pPr>
            <a:endParaRPr lang="zh-CN" altLang="en-US" sz="1800">
              <a:solidFill>
                <a:srgbClr val="0070C0"/>
              </a:solidFill>
              <a:ea typeface="黑体" pitchFamily="2" charset="-122"/>
              <a:sym typeface="Calibri" pitchFamily="34" charset="0"/>
            </a:endParaRPr>
          </a:p>
        </p:txBody>
      </p:sp>
      <p:grpSp>
        <p:nvGrpSpPr>
          <p:cNvPr id="38931" name="Group 31"/>
          <p:cNvGrpSpPr>
            <a:grpSpLocks/>
          </p:cNvGrpSpPr>
          <p:nvPr/>
        </p:nvGrpSpPr>
        <p:grpSpPr bwMode="auto">
          <a:xfrm>
            <a:off x="8837613" y="1216025"/>
            <a:ext cx="3014662" cy="3910013"/>
            <a:chOff x="0" y="0"/>
            <a:chExt cx="1899" cy="2463"/>
          </a:xfrm>
        </p:grpSpPr>
        <p:grpSp>
          <p:nvGrpSpPr>
            <p:cNvPr id="38932" name="Group 25"/>
            <p:cNvGrpSpPr>
              <a:grpSpLocks/>
            </p:cNvGrpSpPr>
            <p:nvPr/>
          </p:nvGrpSpPr>
          <p:grpSpPr bwMode="auto">
            <a:xfrm>
              <a:off x="458" y="0"/>
              <a:ext cx="633" cy="632"/>
              <a:chOff x="0" y="0"/>
              <a:chExt cx="1333500" cy="1333500"/>
            </a:xfrm>
          </p:grpSpPr>
          <p:grpSp>
            <p:nvGrpSpPr>
              <p:cNvPr id="38933" name="Group 26"/>
              <p:cNvGrpSpPr>
                <a:grpSpLocks/>
              </p:cNvGrpSpPr>
              <p:nvPr/>
            </p:nvGrpSpPr>
            <p:grpSpPr bwMode="auto">
              <a:xfrm>
                <a:off x="0" y="0"/>
                <a:ext cx="1333500" cy="1333500"/>
                <a:chOff x="0" y="0"/>
                <a:chExt cx="1333500" cy="1333500"/>
              </a:xfrm>
            </p:grpSpPr>
            <p:sp>
              <p:nvSpPr>
                <p:cNvPr id="38934" name="椭圆 52"/>
                <p:cNvSpPr>
                  <a:spLocks noChangeArrowheads="1"/>
                </p:cNvSpPr>
                <p:nvPr/>
              </p:nvSpPr>
              <p:spPr bwMode="auto">
                <a:xfrm>
                  <a:off x="0" y="0"/>
                  <a:ext cx="1333500" cy="1333500"/>
                </a:xfrm>
                <a:prstGeom prst="ellipse">
                  <a:avLst/>
                </a:prstGeom>
                <a:solidFill>
                  <a:schemeClr val="bg1"/>
                </a:solidFill>
                <a:ln w="57150">
                  <a:solidFill>
                    <a:srgbClr val="8ABC1D"/>
                  </a:solidFill>
                  <a:miter lim="800000"/>
                  <a:headEnd/>
                  <a:tailEnd/>
                </a:ln>
              </p:spPr>
              <p:txBody>
                <a:bodyPr anchor="ctr"/>
                <a:lstStyle/>
                <a:p>
                  <a:pPr algn="ctr"/>
                  <a:endParaRPr lang="zh-CN" altLang="en-US" sz="1800">
                    <a:solidFill>
                      <a:srgbClr val="FFFFFF"/>
                    </a:solidFill>
                    <a:latin typeface="等线" charset="0"/>
                  </a:endParaRPr>
                </a:p>
              </p:txBody>
            </p:sp>
            <p:sp>
              <p:nvSpPr>
                <p:cNvPr id="38935" name="椭圆 53"/>
                <p:cNvSpPr>
                  <a:spLocks noChangeArrowheads="1"/>
                </p:cNvSpPr>
                <p:nvPr/>
              </p:nvSpPr>
              <p:spPr bwMode="auto">
                <a:xfrm>
                  <a:off x="92868" y="92868"/>
                  <a:ext cx="1147763" cy="1147763"/>
                </a:xfrm>
                <a:prstGeom prst="ellipse">
                  <a:avLst/>
                </a:prstGeom>
                <a:solidFill>
                  <a:srgbClr val="8ABC1D"/>
                </a:solidFill>
                <a:ln w="9525">
                  <a:noFill/>
                  <a:bevel/>
                  <a:headEnd/>
                  <a:tailEnd/>
                </a:ln>
              </p:spPr>
              <p:txBody>
                <a:bodyPr anchor="ctr"/>
                <a:lstStyle/>
                <a:p>
                  <a:pPr algn="ctr"/>
                  <a:endParaRPr lang="zh-CN" altLang="en-US" sz="1800">
                    <a:solidFill>
                      <a:srgbClr val="FFFFFF"/>
                    </a:solidFill>
                    <a:latin typeface="等线" charset="0"/>
                  </a:endParaRPr>
                </a:p>
              </p:txBody>
            </p:sp>
          </p:grpSp>
          <p:sp>
            <p:nvSpPr>
              <p:cNvPr id="38936" name="矩形 51"/>
              <p:cNvSpPr>
                <a:spLocks noChangeArrowheads="1"/>
              </p:cNvSpPr>
              <p:nvPr/>
            </p:nvSpPr>
            <p:spPr bwMode="auto">
              <a:xfrm>
                <a:off x="229623" y="227877"/>
                <a:ext cx="855294" cy="852427"/>
              </a:xfrm>
              <a:prstGeom prst="rect">
                <a:avLst/>
              </a:prstGeom>
              <a:noFill/>
              <a:ln w="9525">
                <a:noFill/>
                <a:miter lim="800000"/>
                <a:headEnd/>
                <a:tailEnd/>
              </a:ln>
            </p:spPr>
            <p:txBody>
              <a:bodyPr wrap="none">
                <a:spAutoFit/>
              </a:bodyPr>
              <a:lstStyle/>
              <a:p>
                <a:pPr algn="ctr"/>
                <a:r>
                  <a:rPr lang="zh-CN" altLang="en-US" sz="1800" b="1">
                    <a:solidFill>
                      <a:schemeClr val="bg1"/>
                    </a:solidFill>
                    <a:ea typeface="黑体" pitchFamily="2" charset="-122"/>
                    <a:sym typeface="Calibri" pitchFamily="34" charset="0"/>
                  </a:rPr>
                  <a:t>办理</a:t>
                </a:r>
              </a:p>
              <a:p>
                <a:pPr algn="ctr"/>
                <a:r>
                  <a:rPr lang="zh-CN" altLang="en-US" sz="1800" b="1">
                    <a:solidFill>
                      <a:schemeClr val="bg1"/>
                    </a:solidFill>
                    <a:ea typeface="黑体" pitchFamily="2" charset="-122"/>
                    <a:sym typeface="Calibri" pitchFamily="34" charset="0"/>
                  </a:rPr>
                  <a:t>主体</a:t>
                </a:r>
                <a:endParaRPr lang="zh-CN" altLang="en-US"/>
              </a:p>
            </p:txBody>
          </p:sp>
        </p:grpSp>
        <p:sp>
          <p:nvSpPr>
            <p:cNvPr id="38937" name="矩形 70"/>
            <p:cNvSpPr>
              <a:spLocks noChangeArrowheads="1"/>
            </p:cNvSpPr>
            <p:nvPr/>
          </p:nvSpPr>
          <p:spPr bwMode="auto">
            <a:xfrm>
              <a:off x="0" y="848"/>
              <a:ext cx="1899" cy="1615"/>
            </a:xfrm>
            <a:prstGeom prst="rect">
              <a:avLst/>
            </a:prstGeom>
            <a:solidFill>
              <a:srgbClr val="CCFFFF"/>
            </a:solidFill>
            <a:ln w="9525">
              <a:noFill/>
              <a:miter lim="800000"/>
              <a:headEnd/>
              <a:tailEnd/>
            </a:ln>
          </p:spPr>
          <p:txBody>
            <a:bodyPr>
              <a:spAutoFit/>
            </a:bodyPr>
            <a:lstStyle/>
            <a:p>
              <a:endParaRPr lang="zh-CN" altLang="en-US" sz="1800">
                <a:solidFill>
                  <a:srgbClr val="0070C0"/>
                </a:solidFill>
                <a:ea typeface="黑体" pitchFamily="2" charset="-122"/>
              </a:endParaRPr>
            </a:p>
            <a:p>
              <a:r>
                <a:rPr lang="zh-CN" altLang="en-US" sz="1800">
                  <a:solidFill>
                    <a:srgbClr val="0070C0"/>
                  </a:solidFill>
                  <a:ea typeface="黑体" pitchFamily="2" charset="-122"/>
                </a:rPr>
                <a:t>1、扣缴义务人</a:t>
              </a:r>
            </a:p>
            <a:p>
              <a:endParaRPr lang="zh-CN" altLang="en-US" sz="1800">
                <a:solidFill>
                  <a:srgbClr val="0070C0"/>
                </a:solidFill>
                <a:ea typeface="黑体" pitchFamily="2" charset="-122"/>
              </a:endParaRPr>
            </a:p>
            <a:p>
              <a:r>
                <a:rPr lang="en-US" sz="1800">
                  <a:solidFill>
                    <a:srgbClr val="0070C0"/>
                  </a:solidFill>
                  <a:ea typeface="黑体" pitchFamily="2" charset="-122"/>
                </a:rPr>
                <a:t>2</a:t>
              </a:r>
              <a:r>
                <a:rPr lang="zh-CN" altLang="en-US" sz="1800">
                  <a:solidFill>
                    <a:srgbClr val="0070C0"/>
                  </a:solidFill>
                  <a:ea typeface="黑体" pitchFamily="2" charset="-122"/>
                </a:rPr>
                <a:t>、纳税人本人</a:t>
              </a:r>
            </a:p>
            <a:p>
              <a:endParaRPr lang="zh-CN" altLang="en-US" sz="1800">
                <a:solidFill>
                  <a:srgbClr val="0070C0"/>
                </a:solidFill>
                <a:ea typeface="黑体" pitchFamily="2" charset="-122"/>
              </a:endParaRPr>
            </a:p>
            <a:p>
              <a:endParaRPr lang="zh-CN" altLang="en-US" sz="1800">
                <a:solidFill>
                  <a:srgbClr val="0070C0"/>
                </a:solidFill>
                <a:ea typeface="黑体" pitchFamily="2" charset="-122"/>
              </a:endParaRPr>
            </a:p>
            <a:p>
              <a:r>
                <a:rPr lang="en-US" sz="1800">
                  <a:solidFill>
                    <a:srgbClr val="0070C0"/>
                  </a:solidFill>
                  <a:ea typeface="黑体" pitchFamily="2" charset="-122"/>
                </a:rPr>
                <a:t>3</a:t>
              </a:r>
              <a:r>
                <a:rPr lang="zh-CN" altLang="en-US" sz="1800">
                  <a:solidFill>
                    <a:srgbClr val="0070C0"/>
                  </a:solidFill>
                  <a:ea typeface="黑体" pitchFamily="2" charset="-122"/>
                </a:rPr>
                <a:t>、代理人</a:t>
              </a:r>
            </a:p>
            <a:p>
              <a:endParaRPr lang="zh-CN" altLang="en-US" sz="1800">
                <a:solidFill>
                  <a:srgbClr val="0070C0"/>
                </a:solidFill>
                <a:ea typeface="黑体" pitchFamily="2" charset="-122"/>
              </a:endParaRPr>
            </a:p>
            <a:p>
              <a:endParaRPr lang="zh-CN" altLang="en-US" sz="1800">
                <a:solidFill>
                  <a:srgbClr val="0070C0"/>
                </a:solidFill>
                <a:ea typeface="黑体" pitchFamily="2" charset="-122"/>
              </a:endParaRPr>
            </a:p>
          </p:txBody>
        </p:sp>
      </p:grpSp>
      <p:grpSp>
        <p:nvGrpSpPr>
          <p:cNvPr id="38938" name="Group 32"/>
          <p:cNvGrpSpPr>
            <a:grpSpLocks/>
          </p:cNvGrpSpPr>
          <p:nvPr/>
        </p:nvGrpSpPr>
        <p:grpSpPr bwMode="auto">
          <a:xfrm>
            <a:off x="1139825" y="5416550"/>
            <a:ext cx="10752138" cy="1006475"/>
            <a:chOff x="0" y="0"/>
            <a:chExt cx="6773" cy="634"/>
          </a:xfrm>
        </p:grpSpPr>
        <p:sp>
          <p:nvSpPr>
            <p:cNvPr id="38939" name="object 9"/>
            <p:cNvSpPr>
              <a:spLocks noChangeArrowheads="1"/>
            </p:cNvSpPr>
            <p:nvPr/>
          </p:nvSpPr>
          <p:spPr bwMode="auto">
            <a:xfrm>
              <a:off x="0" y="2"/>
              <a:ext cx="1507" cy="279"/>
            </a:xfrm>
            <a:custGeom>
              <a:avLst/>
              <a:gdLst>
                <a:gd name="T0" fmla="*/ 2171700 w 2392679"/>
                <a:gd name="T1" fmla="*/ 0 h 441960"/>
                <a:gd name="T2" fmla="*/ 0 w 2392679"/>
                <a:gd name="T3" fmla="*/ 0 h 441960"/>
                <a:gd name="T4" fmla="*/ 0 w 2392679"/>
                <a:gd name="T5" fmla="*/ 441959 h 441960"/>
                <a:gd name="T6" fmla="*/ 2171700 w 2392679"/>
                <a:gd name="T7" fmla="*/ 441959 h 441960"/>
                <a:gd name="T8" fmla="*/ 2392680 w 2392679"/>
                <a:gd name="T9" fmla="*/ 220979 h 441960"/>
                <a:gd name="T10" fmla="*/ 2171700 w 2392679"/>
                <a:gd name="T11" fmla="*/ 0 h 441960"/>
                <a:gd name="T12" fmla="*/ 0 60000 65536"/>
                <a:gd name="T13" fmla="*/ 0 60000 65536"/>
                <a:gd name="T14" fmla="*/ 0 60000 65536"/>
                <a:gd name="T15" fmla="*/ 0 60000 65536"/>
                <a:gd name="T16" fmla="*/ 0 60000 65536"/>
                <a:gd name="T17" fmla="*/ 0 60000 65536"/>
                <a:gd name="T18" fmla="*/ 0 w 2392679"/>
                <a:gd name="T19" fmla="*/ 0 h 441960"/>
                <a:gd name="T20" fmla="*/ 2392679 w 2392679"/>
                <a:gd name="T21" fmla="*/ 441960 h 441960"/>
              </a:gdLst>
              <a:ahLst/>
              <a:cxnLst>
                <a:cxn ang="T12">
                  <a:pos x="T0" y="T1"/>
                </a:cxn>
                <a:cxn ang="T13">
                  <a:pos x="T2" y="T3"/>
                </a:cxn>
                <a:cxn ang="T14">
                  <a:pos x="T4" y="T5"/>
                </a:cxn>
                <a:cxn ang="T15">
                  <a:pos x="T6" y="T7"/>
                </a:cxn>
                <a:cxn ang="T16">
                  <a:pos x="T8" y="T9"/>
                </a:cxn>
                <a:cxn ang="T17">
                  <a:pos x="T10" y="T11"/>
                </a:cxn>
              </a:cxnLst>
              <a:rect l="T18" t="T19" r="T20" b="T21"/>
              <a:pathLst>
                <a:path w="2392679" h="441960">
                  <a:moveTo>
                    <a:pt x="2171700" y="0"/>
                  </a:moveTo>
                  <a:lnTo>
                    <a:pt x="0" y="0"/>
                  </a:lnTo>
                  <a:lnTo>
                    <a:pt x="0" y="441959"/>
                  </a:lnTo>
                  <a:lnTo>
                    <a:pt x="2171700" y="441959"/>
                  </a:lnTo>
                  <a:lnTo>
                    <a:pt x="2392680" y="220979"/>
                  </a:lnTo>
                  <a:lnTo>
                    <a:pt x="2171700" y="0"/>
                  </a:lnTo>
                  <a:close/>
                </a:path>
              </a:pathLst>
            </a:custGeom>
            <a:solidFill>
              <a:srgbClr val="00A3A1"/>
            </a:solidFill>
            <a:ln w="9525">
              <a:noFill/>
              <a:bevel/>
              <a:headEnd/>
              <a:tailEnd/>
            </a:ln>
          </p:spPr>
          <p:txBody>
            <a:bodyPr lIns="0" tIns="0" rIns="0" bIns="0"/>
            <a:lstStyle/>
            <a:p>
              <a:pPr algn="dist"/>
              <a:endParaRPr lang="zh-CN" altLang="en-US">
                <a:solidFill>
                  <a:srgbClr val="000000"/>
                </a:solidFill>
                <a:ea typeface="黑体" pitchFamily="2" charset="-122"/>
              </a:endParaRPr>
            </a:p>
          </p:txBody>
        </p:sp>
        <p:sp>
          <p:nvSpPr>
            <p:cNvPr id="38940" name="PA_文本框 8"/>
            <p:cNvSpPr>
              <a:spLocks noChangeArrowheads="1"/>
            </p:cNvSpPr>
            <p:nvPr/>
          </p:nvSpPr>
          <p:spPr bwMode="auto">
            <a:xfrm>
              <a:off x="1705" y="0"/>
              <a:ext cx="5068" cy="634"/>
            </a:xfrm>
            <a:prstGeom prst="rect">
              <a:avLst/>
            </a:prstGeom>
            <a:noFill/>
            <a:ln w="9525">
              <a:noFill/>
              <a:miter lim="800000"/>
              <a:headEnd/>
              <a:tailEnd/>
            </a:ln>
          </p:spPr>
          <p:txBody>
            <a:bodyPr>
              <a:spAutoFit/>
            </a:bodyPr>
            <a:lstStyle/>
            <a:p>
              <a:r>
                <a:rPr lang="en-US" b="1">
                  <a:solidFill>
                    <a:srgbClr val="FF0000"/>
                  </a:solidFill>
                  <a:latin typeface="微软雅黑 Light" charset="-122"/>
                  <a:ea typeface="微软雅黑 Light" charset="-122"/>
                  <a:sym typeface="微软雅黑 Light" charset="-122"/>
                </a:rPr>
                <a:t>1</a:t>
              </a:r>
              <a:r>
                <a:rPr lang="zh-CN" altLang="en-US" b="1">
                  <a:solidFill>
                    <a:srgbClr val="FF0000"/>
                  </a:solidFill>
                  <a:latin typeface="微软雅黑 Light" charset="-122"/>
                  <a:ea typeface="微软雅黑 Light" charset="-122"/>
                  <a:sym typeface="微软雅黑 Light" charset="-122"/>
                </a:rPr>
                <a:t>、本年度扣除不完，是否可以结转下一年度？</a:t>
              </a:r>
            </a:p>
            <a:p>
              <a:r>
                <a:rPr lang="en-US" b="1">
                  <a:solidFill>
                    <a:srgbClr val="FF0000"/>
                  </a:solidFill>
                  <a:latin typeface="微软雅黑 Light" charset="-122"/>
                  <a:ea typeface="微软雅黑 Light" charset="-122"/>
                  <a:sym typeface="微软雅黑 Light" charset="-122"/>
                </a:rPr>
                <a:t>2</a:t>
              </a:r>
              <a:r>
                <a:rPr lang="zh-CN" altLang="en-US" b="1">
                  <a:solidFill>
                    <a:srgbClr val="FF0000"/>
                  </a:solidFill>
                  <a:latin typeface="微软雅黑 Light" charset="-122"/>
                  <a:ea typeface="微软雅黑 Light" charset="-122"/>
                  <a:sym typeface="微软雅黑 Light" charset="-122"/>
                </a:rPr>
                <a:t>、相关证明资料谁来留存？</a:t>
              </a:r>
            </a:p>
            <a:p>
              <a:r>
                <a:rPr lang="en-US" b="1">
                  <a:solidFill>
                    <a:srgbClr val="FF0000"/>
                  </a:solidFill>
                  <a:latin typeface="微软雅黑 Light" charset="-122"/>
                  <a:ea typeface="微软雅黑 Light" charset="-122"/>
                  <a:sym typeface="微软雅黑 Light" charset="-122"/>
                </a:rPr>
                <a:t>3</a:t>
              </a:r>
              <a:r>
                <a:rPr lang="zh-CN" altLang="en-US" b="1">
                  <a:solidFill>
                    <a:srgbClr val="FF0000"/>
                  </a:solidFill>
                  <a:latin typeface="微软雅黑 Light" charset="-122"/>
                  <a:ea typeface="微软雅黑 Light" charset="-122"/>
                  <a:sym typeface="微软雅黑 Light" charset="-122"/>
                </a:rPr>
                <a:t>、预扣预缴时一个纳税人最多可以享受几项专项附加扣除？</a:t>
              </a: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8914"/>
                                        </p:tgtEl>
                                        <p:attrNameLst>
                                          <p:attrName>style.visibility</p:attrName>
                                        </p:attrNameLst>
                                      </p:cBhvr>
                                      <p:to>
                                        <p:strVal val="visible"/>
                                      </p:to>
                                    </p:set>
                                    <p:animEffect>
                                      <p:cBhvr>
                                        <p:cTn id="7" dur="500"/>
                                        <p:tgtEl>
                                          <p:spTgt spid="3891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8929"/>
                                        </p:tgtEl>
                                        <p:attrNameLst>
                                          <p:attrName>style.visibility</p:attrName>
                                        </p:attrNameLst>
                                      </p:cBhvr>
                                      <p:to>
                                        <p:strVal val="visible"/>
                                      </p:to>
                                    </p:set>
                                    <p:animEffect>
                                      <p:cBhvr>
                                        <p:cTn id="12" dur="1000"/>
                                        <p:tgtEl>
                                          <p:spTgt spid="38929"/>
                                        </p:tgtEl>
                                      </p:cBhvr>
                                    </p:animEffect>
                                    <p:anim calcmode="lin" valueType="num">
                                      <p:cBhvr>
                                        <p:cTn id="13" dur="1000" fill="hold"/>
                                        <p:tgtEl>
                                          <p:spTgt spid="38929"/>
                                        </p:tgtEl>
                                        <p:attrNameLst>
                                          <p:attrName>ppt_x</p:attrName>
                                        </p:attrNameLst>
                                      </p:cBhvr>
                                      <p:tavLst>
                                        <p:tav tm="0">
                                          <p:val>
                                            <p:strVal val="#ppt_x"/>
                                          </p:val>
                                        </p:tav>
                                        <p:tav tm="100000">
                                          <p:val>
                                            <p:strVal val="#ppt_x"/>
                                          </p:val>
                                        </p:tav>
                                      </p:tavLst>
                                    </p:anim>
                                    <p:anim calcmode="lin" valueType="num">
                                      <p:cBhvr>
                                        <p:cTn id="14" dur="1000" fill="hold"/>
                                        <p:tgtEl>
                                          <p:spTgt spid="38929"/>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38919"/>
                                        </p:tgtEl>
                                        <p:attrNameLst>
                                          <p:attrName>style.visibility</p:attrName>
                                        </p:attrNameLst>
                                      </p:cBhvr>
                                      <p:to>
                                        <p:strVal val="visible"/>
                                      </p:to>
                                    </p:set>
                                    <p:animEffect>
                                      <p:cBhvr>
                                        <p:cTn id="17" dur="1000"/>
                                        <p:tgtEl>
                                          <p:spTgt spid="38919"/>
                                        </p:tgtEl>
                                      </p:cBhvr>
                                    </p:animEffect>
                                    <p:anim calcmode="lin" valueType="num">
                                      <p:cBhvr>
                                        <p:cTn id="18" dur="1000" fill="hold"/>
                                        <p:tgtEl>
                                          <p:spTgt spid="38919"/>
                                        </p:tgtEl>
                                        <p:attrNameLst>
                                          <p:attrName>ppt_x</p:attrName>
                                        </p:attrNameLst>
                                      </p:cBhvr>
                                      <p:tavLst>
                                        <p:tav tm="0">
                                          <p:val>
                                            <p:strVal val="#ppt_x"/>
                                          </p:val>
                                        </p:tav>
                                        <p:tav tm="100000">
                                          <p:val>
                                            <p:strVal val="#ppt_x"/>
                                          </p:val>
                                        </p:tav>
                                      </p:tavLst>
                                    </p:anim>
                                    <p:anim calcmode="lin" valueType="num">
                                      <p:cBhvr>
                                        <p:cTn id="19" dur="1000" fill="hold"/>
                                        <p:tgtEl>
                                          <p:spTgt spid="3891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7" presetClass="entr" presetSubtype="0" fill="hold" nodeType="clickEffect">
                                  <p:stCondLst>
                                    <p:cond delay="0"/>
                                  </p:stCondLst>
                                  <p:childTnLst>
                                    <p:set>
                                      <p:cBhvr>
                                        <p:cTn id="23" dur="1" fill="hold">
                                          <p:stCondLst>
                                            <p:cond delay="0"/>
                                          </p:stCondLst>
                                        </p:cTn>
                                        <p:tgtEl>
                                          <p:spTgt spid="38924"/>
                                        </p:tgtEl>
                                        <p:attrNameLst>
                                          <p:attrName>style.visibility</p:attrName>
                                        </p:attrNameLst>
                                      </p:cBhvr>
                                      <p:to>
                                        <p:strVal val="visible"/>
                                      </p:to>
                                    </p:set>
                                    <p:animEffect>
                                      <p:cBhvr>
                                        <p:cTn id="24" dur="1000"/>
                                        <p:tgtEl>
                                          <p:spTgt spid="38924"/>
                                        </p:tgtEl>
                                      </p:cBhvr>
                                    </p:animEffect>
                                    <p:anim calcmode="lin" valueType="num">
                                      <p:cBhvr>
                                        <p:cTn id="25" dur="1000" fill="hold"/>
                                        <p:tgtEl>
                                          <p:spTgt spid="38924"/>
                                        </p:tgtEl>
                                        <p:attrNameLst>
                                          <p:attrName>ppt_x</p:attrName>
                                        </p:attrNameLst>
                                      </p:cBhvr>
                                      <p:tavLst>
                                        <p:tav tm="0">
                                          <p:val>
                                            <p:strVal val="#ppt_x"/>
                                          </p:val>
                                        </p:tav>
                                        <p:tav tm="100000">
                                          <p:val>
                                            <p:strVal val="#ppt_x"/>
                                          </p:val>
                                        </p:tav>
                                      </p:tavLst>
                                    </p:anim>
                                    <p:anim calcmode="lin" valueType="num">
                                      <p:cBhvr>
                                        <p:cTn id="26" dur="1000" fill="hold"/>
                                        <p:tgtEl>
                                          <p:spTgt spid="3892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8930"/>
                                        </p:tgtEl>
                                        <p:attrNameLst>
                                          <p:attrName>style.visibility</p:attrName>
                                        </p:attrNameLst>
                                      </p:cBhvr>
                                      <p:to>
                                        <p:strVal val="visible"/>
                                      </p:to>
                                    </p:set>
                                    <p:animEffect>
                                      <p:cBhvr>
                                        <p:cTn id="29" dur="1000"/>
                                        <p:tgtEl>
                                          <p:spTgt spid="38930"/>
                                        </p:tgtEl>
                                      </p:cBhvr>
                                    </p:animEffect>
                                    <p:anim calcmode="lin" valueType="num">
                                      <p:cBhvr>
                                        <p:cTn id="30" dur="1000" fill="hold"/>
                                        <p:tgtEl>
                                          <p:spTgt spid="38930"/>
                                        </p:tgtEl>
                                        <p:attrNameLst>
                                          <p:attrName>ppt_x</p:attrName>
                                        </p:attrNameLst>
                                      </p:cBhvr>
                                      <p:tavLst>
                                        <p:tav tm="0">
                                          <p:val>
                                            <p:strVal val="#ppt_x"/>
                                          </p:val>
                                        </p:tav>
                                        <p:tav tm="100000">
                                          <p:val>
                                            <p:strVal val="#ppt_x"/>
                                          </p:val>
                                        </p:tav>
                                      </p:tavLst>
                                    </p:anim>
                                    <p:anim calcmode="lin" valueType="num">
                                      <p:cBhvr>
                                        <p:cTn id="31" dur="1000" fill="hold"/>
                                        <p:tgtEl>
                                          <p:spTgt spid="38930"/>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8931"/>
                                        </p:tgtEl>
                                        <p:attrNameLst>
                                          <p:attrName>style.visibility</p:attrName>
                                        </p:attrNameLst>
                                      </p:cBhvr>
                                      <p:to>
                                        <p:strVal val="visible"/>
                                      </p:to>
                                    </p:set>
                                    <p:anim calcmode="lin" valueType="num">
                                      <p:cBhvr>
                                        <p:cTn id="36" dur="500" fill="hold"/>
                                        <p:tgtEl>
                                          <p:spTgt spid="38931"/>
                                        </p:tgtEl>
                                        <p:attrNameLst>
                                          <p:attrName>ppt_x</p:attrName>
                                        </p:attrNameLst>
                                      </p:cBhvr>
                                      <p:tavLst>
                                        <p:tav tm="0">
                                          <p:val>
                                            <p:strVal val="#ppt_x"/>
                                          </p:val>
                                        </p:tav>
                                        <p:tav tm="100000">
                                          <p:val>
                                            <p:strVal val="#ppt_x"/>
                                          </p:val>
                                        </p:tav>
                                      </p:tavLst>
                                    </p:anim>
                                    <p:anim calcmode="lin" valueType="num">
                                      <p:cBhvr>
                                        <p:cTn id="37" dur="500" fill="hold"/>
                                        <p:tgtEl>
                                          <p:spTgt spid="38931"/>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8938"/>
                                        </p:tgtEl>
                                        <p:attrNameLst>
                                          <p:attrName>style.visibility</p:attrName>
                                        </p:attrNameLst>
                                      </p:cBhvr>
                                      <p:to>
                                        <p:strVal val="visible"/>
                                      </p:to>
                                    </p:set>
                                    <p:anim calcmode="lin" valueType="num">
                                      <p:cBhvr>
                                        <p:cTn id="42" dur="500" fill="hold"/>
                                        <p:tgtEl>
                                          <p:spTgt spid="38938"/>
                                        </p:tgtEl>
                                        <p:attrNameLst>
                                          <p:attrName>ppt_x</p:attrName>
                                        </p:attrNameLst>
                                      </p:cBhvr>
                                      <p:tavLst>
                                        <p:tav tm="0">
                                          <p:val>
                                            <p:strVal val="#ppt_x"/>
                                          </p:val>
                                        </p:tav>
                                        <p:tav tm="100000">
                                          <p:val>
                                            <p:strVal val="#ppt_x"/>
                                          </p:val>
                                        </p:tav>
                                      </p:tavLst>
                                    </p:anim>
                                    <p:anim calcmode="lin" valueType="num">
                                      <p:cBhvr>
                                        <p:cTn id="43" dur="500" fill="hold"/>
                                        <p:tgtEl>
                                          <p:spTgt spid="389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9" grpId="0" bldLvl="0" animBg="1" autoUpdateAnimBg="0"/>
      <p:bldP spid="38930" grpId="0" bldLvl="0" animBg="1"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组合 56"/>
          <p:cNvGrpSpPr>
            <a:grpSpLocks/>
          </p:cNvGrpSpPr>
          <p:nvPr/>
        </p:nvGrpSpPr>
        <p:grpSpPr bwMode="auto">
          <a:xfrm>
            <a:off x="0" y="0"/>
            <a:ext cx="12192000" cy="6858000"/>
            <a:chOff x="0" y="0"/>
            <a:chExt cx="12192000" cy="6858000"/>
          </a:xfrm>
        </p:grpSpPr>
        <p:sp>
          <p:nvSpPr>
            <p:cNvPr id="40963" name="矩形 87"/>
            <p:cNvSpPr>
              <a:spLocks noChangeArrowheads="1"/>
            </p:cNvSpPr>
            <p:nvPr/>
          </p:nvSpPr>
          <p:spPr bwMode="auto">
            <a:xfrm>
              <a:off x="0" y="0"/>
              <a:ext cx="12192000" cy="933450"/>
            </a:xfrm>
            <a:prstGeom prst="rect">
              <a:avLst/>
            </a:prstGeom>
            <a:solidFill>
              <a:srgbClr val="00FFFF"/>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40964" name="矩形 88"/>
            <p:cNvSpPr>
              <a:spLocks noChangeArrowheads="1"/>
            </p:cNvSpPr>
            <p:nvPr/>
          </p:nvSpPr>
          <p:spPr bwMode="auto">
            <a:xfrm>
              <a:off x="0" y="6172200"/>
              <a:ext cx="12192000" cy="685800"/>
            </a:xfrm>
            <a:prstGeom prst="rect">
              <a:avLst/>
            </a:prstGeom>
            <a:solidFill>
              <a:srgbClr val="00FFFF"/>
            </a:solidFill>
            <a:ln w="12700">
              <a:noFill/>
              <a:miter lim="800000"/>
              <a:headEnd/>
              <a:tailEnd/>
            </a:ln>
          </p:spPr>
          <p:txBody>
            <a:bodyPr anchor="ctr"/>
            <a:lstStyle/>
            <a:p>
              <a:pPr algn="ctr"/>
              <a:endParaRPr lang="zh-CN" altLang="en-US" sz="1800">
                <a:solidFill>
                  <a:srgbClr val="FFFFFF"/>
                </a:solidFill>
                <a:latin typeface="等线" charset="0"/>
              </a:endParaRPr>
            </a:p>
          </p:txBody>
        </p:sp>
        <p:grpSp>
          <p:nvGrpSpPr>
            <p:cNvPr id="40965" name="椭圆 89"/>
            <p:cNvGrpSpPr>
              <a:grpSpLocks/>
            </p:cNvGrpSpPr>
            <p:nvPr/>
          </p:nvGrpSpPr>
          <p:grpSpPr bwMode="auto">
            <a:xfrm>
              <a:off x="377952" y="249936"/>
              <a:ext cx="426720" cy="432816"/>
              <a:chOff x="0" y="0"/>
              <a:chExt cx="426720" cy="432816"/>
            </a:xfrm>
          </p:grpSpPr>
          <p:pic>
            <p:nvPicPr>
              <p:cNvPr id="40966" name="椭圆 89"/>
              <p:cNvPicPr>
                <a:picLocks noChangeArrowheads="1"/>
              </p:cNvPicPr>
              <p:nvPr/>
            </p:nvPicPr>
            <p:blipFill>
              <a:blip r:embed="rId3" cstate="print"/>
              <a:srcRect/>
              <a:stretch>
                <a:fillRect/>
              </a:stretch>
            </p:blipFill>
            <p:spPr bwMode="auto">
              <a:xfrm>
                <a:off x="0" y="0"/>
                <a:ext cx="426720" cy="432816"/>
              </a:xfrm>
              <a:prstGeom prst="rect">
                <a:avLst/>
              </a:prstGeom>
              <a:solidFill>
                <a:srgbClr val="00FFFF"/>
              </a:solidFill>
              <a:ln w="9525">
                <a:noFill/>
                <a:miter lim="800000"/>
                <a:headEnd/>
                <a:tailEnd/>
              </a:ln>
            </p:spPr>
          </p:pic>
          <p:sp>
            <p:nvSpPr>
              <p:cNvPr id="40967" name="Text Box 56"/>
              <p:cNvSpPr>
                <a:spLocks noChangeArrowheads="1"/>
              </p:cNvSpPr>
              <p:nvPr/>
            </p:nvSpPr>
            <p:spPr bwMode="auto">
              <a:xfrm>
                <a:off x="64424" y="68615"/>
                <a:ext cx="296348" cy="296348"/>
              </a:xfrm>
              <a:prstGeom prst="rect">
                <a:avLst/>
              </a:prstGeom>
              <a:solidFill>
                <a:srgbClr val="00FFFF"/>
              </a:solidFill>
              <a:ln w="9525">
                <a:noFill/>
                <a:miter lim="800000"/>
                <a:headEnd/>
                <a:tailEnd/>
              </a:ln>
            </p:spPr>
            <p:txBody>
              <a:bodyPr anchor="ctr"/>
              <a:lstStyle/>
              <a:p>
                <a:pPr algn="ctr"/>
                <a:endParaRPr lang="zh-CN" altLang="en-US" sz="1800">
                  <a:solidFill>
                    <a:srgbClr val="FFFFFF"/>
                  </a:solidFill>
                  <a:latin typeface="等线" charset="0"/>
                </a:endParaRPr>
              </a:p>
            </p:txBody>
          </p:sp>
        </p:grpSp>
        <p:grpSp>
          <p:nvGrpSpPr>
            <p:cNvPr id="40968" name="椭圆 90"/>
            <p:cNvGrpSpPr>
              <a:grpSpLocks/>
            </p:cNvGrpSpPr>
            <p:nvPr/>
          </p:nvGrpSpPr>
          <p:grpSpPr bwMode="auto">
            <a:xfrm>
              <a:off x="981456" y="249936"/>
              <a:ext cx="432816" cy="432816"/>
              <a:chOff x="0" y="0"/>
              <a:chExt cx="432816" cy="432816"/>
            </a:xfrm>
          </p:grpSpPr>
          <p:pic>
            <p:nvPicPr>
              <p:cNvPr id="40969" name="椭圆 90"/>
              <p:cNvPicPr>
                <a:picLocks noChangeArrowheads="1"/>
              </p:cNvPicPr>
              <p:nvPr/>
            </p:nvPicPr>
            <p:blipFill>
              <a:blip r:embed="rId4" cstate="print"/>
              <a:srcRect/>
              <a:stretch>
                <a:fillRect/>
              </a:stretch>
            </p:blipFill>
            <p:spPr bwMode="auto">
              <a:xfrm>
                <a:off x="0" y="0"/>
                <a:ext cx="432816" cy="432816"/>
              </a:xfrm>
              <a:prstGeom prst="rect">
                <a:avLst/>
              </a:prstGeom>
              <a:solidFill>
                <a:srgbClr val="00FFFF"/>
              </a:solidFill>
              <a:ln w="9525">
                <a:noFill/>
                <a:miter lim="800000"/>
                <a:headEnd/>
                <a:tailEnd/>
              </a:ln>
            </p:spPr>
          </p:pic>
          <p:sp>
            <p:nvSpPr>
              <p:cNvPr id="40970" name="Text Box 59"/>
              <p:cNvSpPr>
                <a:spLocks noChangeArrowheads="1"/>
              </p:cNvSpPr>
              <p:nvPr/>
            </p:nvSpPr>
            <p:spPr bwMode="auto">
              <a:xfrm>
                <a:off x="70197" y="68615"/>
                <a:ext cx="296348" cy="296348"/>
              </a:xfrm>
              <a:prstGeom prst="rect">
                <a:avLst/>
              </a:prstGeom>
              <a:solidFill>
                <a:srgbClr val="00FFFF"/>
              </a:solidFill>
              <a:ln w="9525">
                <a:noFill/>
                <a:miter lim="800000"/>
                <a:headEnd/>
                <a:tailEnd/>
              </a:ln>
            </p:spPr>
            <p:txBody>
              <a:bodyPr anchor="ctr"/>
              <a:lstStyle/>
              <a:p>
                <a:pPr algn="ctr"/>
                <a:endParaRPr lang="zh-CN" altLang="en-US" sz="1800">
                  <a:solidFill>
                    <a:srgbClr val="FFFFFF"/>
                  </a:solidFill>
                  <a:latin typeface="等线" charset="0"/>
                </a:endParaRPr>
              </a:p>
            </p:txBody>
          </p:sp>
        </p:grpSp>
        <p:grpSp>
          <p:nvGrpSpPr>
            <p:cNvPr id="40971" name="椭圆 91"/>
            <p:cNvGrpSpPr>
              <a:grpSpLocks/>
            </p:cNvGrpSpPr>
            <p:nvPr/>
          </p:nvGrpSpPr>
          <p:grpSpPr bwMode="auto">
            <a:xfrm>
              <a:off x="1554480" y="249936"/>
              <a:ext cx="432816" cy="432816"/>
              <a:chOff x="0" y="0"/>
              <a:chExt cx="432816" cy="432816"/>
            </a:xfrm>
          </p:grpSpPr>
          <p:pic>
            <p:nvPicPr>
              <p:cNvPr id="40972" name="椭圆 91"/>
              <p:cNvPicPr>
                <a:picLocks noChangeArrowheads="1"/>
              </p:cNvPicPr>
              <p:nvPr/>
            </p:nvPicPr>
            <p:blipFill>
              <a:blip r:embed="rId4" cstate="print"/>
              <a:srcRect/>
              <a:stretch>
                <a:fillRect/>
              </a:stretch>
            </p:blipFill>
            <p:spPr bwMode="auto">
              <a:xfrm>
                <a:off x="0" y="0"/>
                <a:ext cx="432816" cy="432816"/>
              </a:xfrm>
              <a:prstGeom prst="rect">
                <a:avLst/>
              </a:prstGeom>
              <a:solidFill>
                <a:srgbClr val="00FFFF"/>
              </a:solidFill>
              <a:ln w="9525">
                <a:noFill/>
                <a:miter lim="800000"/>
                <a:headEnd/>
                <a:tailEnd/>
              </a:ln>
            </p:spPr>
          </p:pic>
          <p:sp>
            <p:nvSpPr>
              <p:cNvPr id="40973" name="Text Box 62"/>
              <p:cNvSpPr>
                <a:spLocks noChangeArrowheads="1"/>
              </p:cNvSpPr>
              <p:nvPr/>
            </p:nvSpPr>
            <p:spPr bwMode="auto">
              <a:xfrm>
                <a:off x="68996" y="68615"/>
                <a:ext cx="296348" cy="296348"/>
              </a:xfrm>
              <a:prstGeom prst="rect">
                <a:avLst/>
              </a:prstGeom>
              <a:solidFill>
                <a:srgbClr val="00FFFF"/>
              </a:solidFill>
              <a:ln w="9525">
                <a:noFill/>
                <a:miter lim="800000"/>
                <a:headEnd/>
                <a:tailEnd/>
              </a:ln>
            </p:spPr>
            <p:txBody>
              <a:bodyPr anchor="ctr"/>
              <a:lstStyle/>
              <a:p>
                <a:pPr algn="ctr"/>
                <a:endParaRPr lang="zh-CN" altLang="en-US" sz="1800">
                  <a:solidFill>
                    <a:srgbClr val="FFFFFF"/>
                  </a:solidFill>
                  <a:latin typeface="等线" charset="0"/>
                </a:endParaRPr>
              </a:p>
            </p:txBody>
          </p:sp>
        </p:grpSp>
        <p:grpSp>
          <p:nvGrpSpPr>
            <p:cNvPr id="40974" name="椭圆 92"/>
            <p:cNvGrpSpPr>
              <a:grpSpLocks/>
            </p:cNvGrpSpPr>
            <p:nvPr/>
          </p:nvGrpSpPr>
          <p:grpSpPr bwMode="auto">
            <a:xfrm>
              <a:off x="11625072" y="249936"/>
              <a:ext cx="432816" cy="432816"/>
              <a:chOff x="0" y="0"/>
              <a:chExt cx="432816" cy="432816"/>
            </a:xfrm>
          </p:grpSpPr>
          <p:pic>
            <p:nvPicPr>
              <p:cNvPr id="40975" name="椭圆 92"/>
              <p:cNvPicPr>
                <a:picLocks noChangeArrowheads="1"/>
              </p:cNvPicPr>
              <p:nvPr/>
            </p:nvPicPr>
            <p:blipFill>
              <a:blip r:embed="rId4" cstate="print"/>
              <a:srcRect/>
              <a:stretch>
                <a:fillRect/>
              </a:stretch>
            </p:blipFill>
            <p:spPr bwMode="auto">
              <a:xfrm>
                <a:off x="0" y="0"/>
                <a:ext cx="432816" cy="432816"/>
              </a:xfrm>
              <a:prstGeom prst="rect">
                <a:avLst/>
              </a:prstGeom>
              <a:solidFill>
                <a:srgbClr val="00FFFF"/>
              </a:solidFill>
              <a:ln w="9525">
                <a:noFill/>
                <a:miter lim="800000"/>
                <a:headEnd/>
                <a:tailEnd/>
              </a:ln>
            </p:spPr>
          </p:pic>
          <p:sp>
            <p:nvSpPr>
              <p:cNvPr id="40976" name="Text Box 65"/>
              <p:cNvSpPr>
                <a:spLocks noChangeArrowheads="1"/>
              </p:cNvSpPr>
              <p:nvPr/>
            </p:nvSpPr>
            <p:spPr bwMode="auto">
              <a:xfrm>
                <a:off x="67352" y="68614"/>
                <a:ext cx="296348" cy="296348"/>
              </a:xfrm>
              <a:prstGeom prst="rect">
                <a:avLst/>
              </a:prstGeom>
              <a:solidFill>
                <a:srgbClr val="00FFFF"/>
              </a:solidFill>
              <a:ln w="9525">
                <a:noFill/>
                <a:miter lim="800000"/>
                <a:headEnd/>
                <a:tailEnd/>
              </a:ln>
            </p:spPr>
            <p:txBody>
              <a:bodyPr anchor="ctr"/>
              <a:lstStyle/>
              <a:p>
                <a:pPr algn="ctr"/>
                <a:endParaRPr lang="zh-CN" altLang="en-US" sz="1800">
                  <a:solidFill>
                    <a:srgbClr val="FFFFFF"/>
                  </a:solidFill>
                  <a:latin typeface="等线" charset="0"/>
                </a:endParaRPr>
              </a:p>
            </p:txBody>
          </p:sp>
        </p:grpSp>
        <p:grpSp>
          <p:nvGrpSpPr>
            <p:cNvPr id="40977" name="椭圆 93"/>
            <p:cNvGrpSpPr>
              <a:grpSpLocks/>
            </p:cNvGrpSpPr>
            <p:nvPr/>
          </p:nvGrpSpPr>
          <p:grpSpPr bwMode="auto">
            <a:xfrm>
              <a:off x="11064240" y="249936"/>
              <a:ext cx="432816" cy="432816"/>
              <a:chOff x="0" y="0"/>
              <a:chExt cx="432816" cy="432816"/>
            </a:xfrm>
          </p:grpSpPr>
          <p:pic>
            <p:nvPicPr>
              <p:cNvPr id="40978" name="椭圆 93"/>
              <p:cNvPicPr>
                <a:picLocks noChangeArrowheads="1"/>
              </p:cNvPicPr>
              <p:nvPr/>
            </p:nvPicPr>
            <p:blipFill>
              <a:blip r:embed="rId4" cstate="print"/>
              <a:srcRect/>
              <a:stretch>
                <a:fillRect/>
              </a:stretch>
            </p:blipFill>
            <p:spPr bwMode="auto">
              <a:xfrm>
                <a:off x="0" y="0"/>
                <a:ext cx="432816" cy="432816"/>
              </a:xfrm>
              <a:prstGeom prst="rect">
                <a:avLst/>
              </a:prstGeom>
              <a:solidFill>
                <a:srgbClr val="00FFFF"/>
              </a:solidFill>
              <a:ln w="9525">
                <a:noFill/>
                <a:miter lim="800000"/>
                <a:headEnd/>
                <a:tailEnd/>
              </a:ln>
            </p:spPr>
          </p:pic>
          <p:sp>
            <p:nvSpPr>
              <p:cNvPr id="40979" name="Text Box 68"/>
              <p:cNvSpPr>
                <a:spLocks noChangeArrowheads="1"/>
              </p:cNvSpPr>
              <p:nvPr/>
            </p:nvSpPr>
            <p:spPr bwMode="auto">
              <a:xfrm>
                <a:off x="67232" y="68614"/>
                <a:ext cx="296348" cy="296348"/>
              </a:xfrm>
              <a:prstGeom prst="rect">
                <a:avLst/>
              </a:prstGeom>
              <a:solidFill>
                <a:srgbClr val="00FFFF"/>
              </a:solidFill>
              <a:ln w="9525">
                <a:noFill/>
                <a:miter lim="800000"/>
                <a:headEnd/>
                <a:tailEnd/>
              </a:ln>
            </p:spPr>
            <p:txBody>
              <a:bodyPr anchor="ctr"/>
              <a:lstStyle/>
              <a:p>
                <a:pPr algn="ctr"/>
                <a:endParaRPr lang="zh-CN" altLang="en-US" sz="1800">
                  <a:solidFill>
                    <a:srgbClr val="FFFFFF"/>
                  </a:solidFill>
                  <a:latin typeface="等线" charset="0"/>
                </a:endParaRPr>
              </a:p>
            </p:txBody>
          </p:sp>
        </p:grpSp>
        <p:grpSp>
          <p:nvGrpSpPr>
            <p:cNvPr id="40980" name="椭圆 95"/>
            <p:cNvGrpSpPr>
              <a:grpSpLocks/>
            </p:cNvGrpSpPr>
            <p:nvPr/>
          </p:nvGrpSpPr>
          <p:grpSpPr bwMode="auto">
            <a:xfrm>
              <a:off x="377952" y="6266688"/>
              <a:ext cx="426720" cy="432816"/>
              <a:chOff x="0" y="0"/>
              <a:chExt cx="426720" cy="432816"/>
            </a:xfrm>
          </p:grpSpPr>
          <p:pic>
            <p:nvPicPr>
              <p:cNvPr id="40981" name="椭圆 95"/>
              <p:cNvPicPr>
                <a:picLocks noChangeArrowheads="1"/>
              </p:cNvPicPr>
              <p:nvPr/>
            </p:nvPicPr>
            <p:blipFill>
              <a:blip r:embed="rId3" cstate="print"/>
              <a:srcRect/>
              <a:stretch>
                <a:fillRect/>
              </a:stretch>
            </p:blipFill>
            <p:spPr bwMode="auto">
              <a:xfrm>
                <a:off x="0" y="0"/>
                <a:ext cx="426720" cy="432816"/>
              </a:xfrm>
              <a:prstGeom prst="rect">
                <a:avLst/>
              </a:prstGeom>
              <a:solidFill>
                <a:srgbClr val="00FFFF"/>
              </a:solidFill>
              <a:ln w="9525">
                <a:noFill/>
                <a:miter lim="800000"/>
                <a:headEnd/>
                <a:tailEnd/>
              </a:ln>
            </p:spPr>
          </p:pic>
          <p:sp>
            <p:nvSpPr>
              <p:cNvPr id="40982" name="Text Box 71"/>
              <p:cNvSpPr>
                <a:spLocks noChangeArrowheads="1"/>
              </p:cNvSpPr>
              <p:nvPr/>
            </p:nvSpPr>
            <p:spPr bwMode="auto">
              <a:xfrm>
                <a:off x="64424" y="69241"/>
                <a:ext cx="296348" cy="296348"/>
              </a:xfrm>
              <a:prstGeom prst="rect">
                <a:avLst/>
              </a:prstGeom>
              <a:solidFill>
                <a:srgbClr val="00FFFF"/>
              </a:solidFill>
              <a:ln w="9525">
                <a:noFill/>
                <a:miter lim="800000"/>
                <a:headEnd/>
                <a:tailEnd/>
              </a:ln>
            </p:spPr>
            <p:txBody>
              <a:bodyPr anchor="ctr"/>
              <a:lstStyle/>
              <a:p>
                <a:pPr algn="ctr"/>
                <a:endParaRPr lang="zh-CN" altLang="en-US" sz="1800">
                  <a:solidFill>
                    <a:srgbClr val="FFFFFF"/>
                  </a:solidFill>
                  <a:latin typeface="等线" charset="0"/>
                </a:endParaRPr>
              </a:p>
            </p:txBody>
          </p:sp>
        </p:grpSp>
      </p:grpSp>
      <p:grpSp>
        <p:nvGrpSpPr>
          <p:cNvPr id="40983" name="PA_组合 2"/>
          <p:cNvGrpSpPr>
            <a:grpSpLocks/>
          </p:cNvGrpSpPr>
          <p:nvPr/>
        </p:nvGrpSpPr>
        <p:grpSpPr bwMode="auto">
          <a:xfrm>
            <a:off x="409575" y="2573338"/>
            <a:ext cx="390525" cy="454025"/>
            <a:chOff x="0" y="0"/>
            <a:chExt cx="533748" cy="620301"/>
          </a:xfrm>
        </p:grpSpPr>
        <p:sp>
          <p:nvSpPr>
            <p:cNvPr id="40984" name="Oval 435"/>
            <p:cNvSpPr>
              <a:spLocks noChangeArrowheads="1"/>
            </p:cNvSpPr>
            <p:nvPr/>
          </p:nvSpPr>
          <p:spPr bwMode="auto">
            <a:xfrm>
              <a:off x="274808" y="0"/>
              <a:ext cx="214220" cy="250284"/>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40985" name="Freeform 436"/>
            <p:cNvSpPr>
              <a:spLocks noChangeArrowheads="1"/>
            </p:cNvSpPr>
            <p:nvPr/>
          </p:nvSpPr>
          <p:spPr bwMode="auto">
            <a:xfrm>
              <a:off x="260365" y="249421"/>
              <a:ext cx="273383" cy="368710"/>
            </a:xfrm>
            <a:custGeom>
              <a:avLst/>
              <a:gdLst>
                <a:gd name="T0" fmla="*/ 2147483647 w 160"/>
                <a:gd name="T1" fmla="*/ 2147483647 h 216"/>
                <a:gd name="T2" fmla="*/ 2147483647 w 160"/>
                <a:gd name="T3" fmla="*/ 2147483647 h 216"/>
                <a:gd name="T4" fmla="*/ 2147483647 w 160"/>
                <a:gd name="T5" fmla="*/ 2147483647 h 216"/>
                <a:gd name="T6" fmla="*/ 2147483647 w 160"/>
                <a:gd name="T7" fmla="*/ 2147483647 h 216"/>
                <a:gd name="T8" fmla="*/ 2147483647 w 160"/>
                <a:gd name="T9" fmla="*/ 2147483647 h 216"/>
                <a:gd name="T10" fmla="*/ 0 w 160"/>
                <a:gd name="T11" fmla="*/ 2147483647 h 216"/>
                <a:gd name="T12" fmla="*/ 0 w 160"/>
                <a:gd name="T13" fmla="*/ 2147483647 h 216"/>
                <a:gd name="T14" fmla="*/ 2147483647 w 160"/>
                <a:gd name="T15" fmla="*/ 2147483647 h 216"/>
                <a:gd name="T16" fmla="*/ 2147483647 w 160"/>
                <a:gd name="T17" fmla="*/ 2147483647 h 216"/>
                <a:gd name="T18" fmla="*/ 2147483647 w 160"/>
                <a:gd name="T19" fmla="*/ 2147483647 h 216"/>
                <a:gd name="T20" fmla="*/ 2147483647 w 160"/>
                <a:gd name="T21" fmla="*/ 2147483647 h 2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0"/>
                <a:gd name="T34" fmla="*/ 0 h 216"/>
                <a:gd name="T35" fmla="*/ 160 w 160"/>
                <a:gd name="T36" fmla="*/ 216 h 2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0" h="216">
                  <a:moveTo>
                    <a:pt x="79" y="3"/>
                  </a:moveTo>
                  <a:cubicBezTo>
                    <a:pt x="64" y="110"/>
                    <a:pt x="64" y="110"/>
                    <a:pt x="64" y="110"/>
                  </a:cubicBezTo>
                  <a:cubicBezTo>
                    <a:pt x="16" y="139"/>
                    <a:pt x="16" y="139"/>
                    <a:pt x="16" y="139"/>
                  </a:cubicBezTo>
                  <a:cubicBezTo>
                    <a:pt x="16" y="96"/>
                    <a:pt x="16" y="96"/>
                    <a:pt x="16" y="96"/>
                  </a:cubicBezTo>
                  <a:cubicBezTo>
                    <a:pt x="79" y="3"/>
                    <a:pt x="79" y="3"/>
                    <a:pt x="79" y="3"/>
                  </a:cubicBezTo>
                  <a:cubicBezTo>
                    <a:pt x="17" y="3"/>
                    <a:pt x="0" y="110"/>
                    <a:pt x="0" y="110"/>
                  </a:cubicBezTo>
                  <a:cubicBezTo>
                    <a:pt x="0" y="110"/>
                    <a:pt x="0" y="144"/>
                    <a:pt x="0" y="170"/>
                  </a:cubicBezTo>
                  <a:cubicBezTo>
                    <a:pt x="0" y="196"/>
                    <a:pt x="8" y="216"/>
                    <a:pt x="79" y="216"/>
                  </a:cubicBezTo>
                  <a:cubicBezTo>
                    <a:pt x="151" y="216"/>
                    <a:pt x="160" y="185"/>
                    <a:pt x="160" y="185"/>
                  </a:cubicBezTo>
                  <a:cubicBezTo>
                    <a:pt x="160" y="185"/>
                    <a:pt x="160" y="111"/>
                    <a:pt x="160" y="55"/>
                  </a:cubicBezTo>
                  <a:cubicBezTo>
                    <a:pt x="160" y="0"/>
                    <a:pt x="79" y="3"/>
                    <a:pt x="79" y="3"/>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0986" name="Freeform 437"/>
            <p:cNvSpPr>
              <a:spLocks noChangeArrowheads="1"/>
            </p:cNvSpPr>
            <p:nvPr/>
          </p:nvSpPr>
          <p:spPr bwMode="auto">
            <a:xfrm>
              <a:off x="0" y="418594"/>
              <a:ext cx="182255" cy="201707"/>
            </a:xfrm>
            <a:custGeom>
              <a:avLst/>
              <a:gdLst>
                <a:gd name="T0" fmla="*/ 2147483647 w 107"/>
                <a:gd name="T1" fmla="*/ 2147483647 h 119"/>
                <a:gd name="T2" fmla="*/ 2147483647 w 107"/>
                <a:gd name="T3" fmla="*/ 0 h 119"/>
                <a:gd name="T4" fmla="*/ 0 w 107"/>
                <a:gd name="T5" fmla="*/ 0 h 119"/>
                <a:gd name="T6" fmla="*/ 2147483647 w 107"/>
                <a:gd name="T7" fmla="*/ 2147483647 h 119"/>
                <a:gd name="T8" fmla="*/ 0 60000 65536"/>
                <a:gd name="T9" fmla="*/ 0 60000 65536"/>
                <a:gd name="T10" fmla="*/ 0 60000 65536"/>
                <a:gd name="T11" fmla="*/ 0 60000 65536"/>
                <a:gd name="T12" fmla="*/ 0 w 107"/>
                <a:gd name="T13" fmla="*/ 0 h 119"/>
                <a:gd name="T14" fmla="*/ 107 w 107"/>
                <a:gd name="T15" fmla="*/ 119 h 119"/>
              </a:gdLst>
              <a:ahLst/>
              <a:cxnLst>
                <a:cxn ang="T8">
                  <a:pos x="T0" y="T1"/>
                </a:cxn>
                <a:cxn ang="T9">
                  <a:pos x="T2" y="T3"/>
                </a:cxn>
                <a:cxn ang="T10">
                  <a:pos x="T4" y="T5"/>
                </a:cxn>
                <a:cxn ang="T11">
                  <a:pos x="T6" y="T7"/>
                </a:cxn>
              </a:cxnLst>
              <a:rect l="T12" t="T13" r="T14" b="T15"/>
              <a:pathLst>
                <a:path w="107" h="119">
                  <a:moveTo>
                    <a:pt x="107" y="118"/>
                  </a:moveTo>
                  <a:cubicBezTo>
                    <a:pt x="107" y="0"/>
                    <a:pt x="107" y="0"/>
                    <a:pt x="107" y="0"/>
                  </a:cubicBezTo>
                  <a:cubicBezTo>
                    <a:pt x="0" y="0"/>
                    <a:pt x="0" y="0"/>
                    <a:pt x="0" y="0"/>
                  </a:cubicBezTo>
                  <a:cubicBezTo>
                    <a:pt x="0" y="119"/>
                    <a:pt x="107" y="118"/>
                    <a:pt x="107" y="11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0987" name="Rectangle 438"/>
            <p:cNvSpPr>
              <a:spLocks noChangeArrowheads="1"/>
            </p:cNvSpPr>
            <p:nvPr/>
          </p:nvSpPr>
          <p:spPr bwMode="auto">
            <a:xfrm>
              <a:off x="47605" y="336116"/>
              <a:ext cx="48326" cy="49047"/>
            </a:xfrm>
            <a:prstGeom prst="rect">
              <a:avLst/>
            </a:prstGeom>
            <a:solidFill>
              <a:srgbClr val="33BFC7"/>
            </a:solidFill>
            <a:ln w="9525">
              <a:noFill/>
              <a:miter lim="800000"/>
              <a:headEnd/>
              <a:tailEnd/>
            </a:ln>
          </p:spPr>
          <p:txBody>
            <a:bodyPr/>
            <a:lstStyle/>
            <a:p>
              <a:endParaRPr lang="zh-CN" altLang="en-US" sz="1800">
                <a:solidFill>
                  <a:srgbClr val="000000"/>
                </a:solidFill>
                <a:latin typeface="等线" charset="0"/>
              </a:endParaRPr>
            </a:p>
          </p:txBody>
        </p:sp>
        <p:sp>
          <p:nvSpPr>
            <p:cNvPr id="40988" name="Freeform 439"/>
            <p:cNvSpPr>
              <a:spLocks noChangeArrowheads="1"/>
            </p:cNvSpPr>
            <p:nvPr/>
          </p:nvSpPr>
          <p:spPr bwMode="auto">
            <a:xfrm>
              <a:off x="0" y="36870"/>
              <a:ext cx="160558" cy="310151"/>
            </a:xfrm>
            <a:custGeom>
              <a:avLst/>
              <a:gdLst>
                <a:gd name="T0" fmla="*/ 2147483647 w 94"/>
                <a:gd name="T1" fmla="*/ 2147483647 h 183"/>
                <a:gd name="T2" fmla="*/ 2147483647 w 94"/>
                <a:gd name="T3" fmla="*/ 2147483647 h 183"/>
                <a:gd name="T4" fmla="*/ 2147483647 w 94"/>
                <a:gd name="T5" fmla="*/ 2147483647 h 183"/>
                <a:gd name="T6" fmla="*/ 2147483647 w 94"/>
                <a:gd name="T7" fmla="*/ 2147483647 h 183"/>
                <a:gd name="T8" fmla="*/ 2147483647 w 94"/>
                <a:gd name="T9" fmla="*/ 2147483647 h 183"/>
                <a:gd name="T10" fmla="*/ 2147483647 w 94"/>
                <a:gd name="T11" fmla="*/ 2147483647 h 183"/>
                <a:gd name="T12" fmla="*/ 2147483647 w 94"/>
                <a:gd name="T13" fmla="*/ 2147483647 h 183"/>
                <a:gd name="T14" fmla="*/ 2147483647 w 94"/>
                <a:gd name="T15" fmla="*/ 2147483647 h 183"/>
                <a:gd name="T16" fmla="*/ 2147483647 w 94"/>
                <a:gd name="T17" fmla="*/ 0 h 183"/>
                <a:gd name="T18" fmla="*/ 2147483647 w 94"/>
                <a:gd name="T19" fmla="*/ 2147483647 h 183"/>
                <a:gd name="T20" fmla="*/ 2147483647 w 94"/>
                <a:gd name="T21" fmla="*/ 2147483647 h 183"/>
                <a:gd name="T22" fmla="*/ 0 w 94"/>
                <a:gd name="T23" fmla="*/ 2147483647 h 183"/>
                <a:gd name="T24" fmla="*/ 0 w 94"/>
                <a:gd name="T25" fmla="*/ 2147483647 h 183"/>
                <a:gd name="T26" fmla="*/ 2147483647 w 94"/>
                <a:gd name="T27" fmla="*/ 2147483647 h 183"/>
                <a:gd name="T28" fmla="*/ 2147483647 w 94"/>
                <a:gd name="T29" fmla="*/ 2147483647 h 1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83"/>
                <a:gd name="T47" fmla="*/ 94 w 94"/>
                <a:gd name="T48" fmla="*/ 183 h 1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83">
                  <a:moveTo>
                    <a:pt x="42" y="163"/>
                  </a:moveTo>
                  <a:cubicBezTo>
                    <a:pt x="56" y="163"/>
                    <a:pt x="56" y="163"/>
                    <a:pt x="56" y="163"/>
                  </a:cubicBezTo>
                  <a:cubicBezTo>
                    <a:pt x="56" y="164"/>
                    <a:pt x="56" y="164"/>
                    <a:pt x="56" y="164"/>
                  </a:cubicBezTo>
                  <a:cubicBezTo>
                    <a:pt x="56" y="170"/>
                    <a:pt x="59" y="174"/>
                    <a:pt x="62" y="178"/>
                  </a:cubicBezTo>
                  <a:cubicBezTo>
                    <a:pt x="65" y="181"/>
                    <a:pt x="70" y="183"/>
                    <a:pt x="75" y="183"/>
                  </a:cubicBezTo>
                  <a:cubicBezTo>
                    <a:pt x="86" y="183"/>
                    <a:pt x="94" y="175"/>
                    <a:pt x="94" y="164"/>
                  </a:cubicBezTo>
                  <a:cubicBezTo>
                    <a:pt x="94" y="19"/>
                    <a:pt x="94" y="19"/>
                    <a:pt x="94" y="19"/>
                  </a:cubicBezTo>
                  <a:cubicBezTo>
                    <a:pt x="94" y="14"/>
                    <a:pt x="92" y="9"/>
                    <a:pt x="88" y="6"/>
                  </a:cubicBezTo>
                  <a:cubicBezTo>
                    <a:pt x="85" y="3"/>
                    <a:pt x="80" y="0"/>
                    <a:pt x="75" y="0"/>
                  </a:cubicBezTo>
                  <a:cubicBezTo>
                    <a:pt x="65" y="0"/>
                    <a:pt x="56" y="9"/>
                    <a:pt x="56" y="19"/>
                  </a:cubicBezTo>
                  <a:cubicBezTo>
                    <a:pt x="42" y="24"/>
                    <a:pt x="42" y="24"/>
                    <a:pt x="42" y="24"/>
                  </a:cubicBezTo>
                  <a:cubicBezTo>
                    <a:pt x="0" y="40"/>
                    <a:pt x="0" y="40"/>
                    <a:pt x="0" y="40"/>
                  </a:cubicBezTo>
                  <a:cubicBezTo>
                    <a:pt x="0" y="163"/>
                    <a:pt x="0" y="163"/>
                    <a:pt x="0" y="163"/>
                  </a:cubicBezTo>
                  <a:cubicBezTo>
                    <a:pt x="28" y="163"/>
                    <a:pt x="28" y="163"/>
                    <a:pt x="28" y="163"/>
                  </a:cubicBezTo>
                  <a:lnTo>
                    <a:pt x="42" y="163"/>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40989" name="PA_组合 3"/>
          <p:cNvGrpSpPr>
            <a:grpSpLocks/>
          </p:cNvGrpSpPr>
          <p:nvPr/>
        </p:nvGrpSpPr>
        <p:grpSpPr bwMode="auto">
          <a:xfrm>
            <a:off x="420688" y="1644650"/>
            <a:ext cx="444500" cy="404813"/>
            <a:chOff x="0" y="0"/>
            <a:chExt cx="726328" cy="658528"/>
          </a:xfrm>
        </p:grpSpPr>
        <p:sp>
          <p:nvSpPr>
            <p:cNvPr id="40990" name="Oval 440"/>
            <p:cNvSpPr>
              <a:spLocks noChangeArrowheads="1"/>
            </p:cNvSpPr>
            <p:nvPr/>
          </p:nvSpPr>
          <p:spPr bwMode="auto">
            <a:xfrm>
              <a:off x="584958" y="269758"/>
              <a:ext cx="132715" cy="155075"/>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40991" name="Freeform 441"/>
            <p:cNvSpPr>
              <a:spLocks noChangeArrowheads="1"/>
            </p:cNvSpPr>
            <p:nvPr/>
          </p:nvSpPr>
          <p:spPr bwMode="auto">
            <a:xfrm>
              <a:off x="552527" y="0"/>
              <a:ext cx="119325" cy="118793"/>
            </a:xfrm>
            <a:custGeom>
              <a:avLst/>
              <a:gdLst>
                <a:gd name="T0" fmla="*/ 2147483647 w 70"/>
                <a:gd name="T1" fmla="*/ 2147483647 h 70"/>
                <a:gd name="T2" fmla="*/ 2147483647 w 70"/>
                <a:gd name="T3" fmla="*/ 2147483647 h 70"/>
                <a:gd name="T4" fmla="*/ 0 w 70"/>
                <a:gd name="T5" fmla="*/ 0 h 70"/>
                <a:gd name="T6" fmla="*/ 0 w 70"/>
                <a:gd name="T7" fmla="*/ 2147483647 h 70"/>
                <a:gd name="T8" fmla="*/ 2147483647 w 70"/>
                <a:gd name="T9" fmla="*/ 2147483647 h 70"/>
                <a:gd name="T10" fmla="*/ 0 60000 65536"/>
                <a:gd name="T11" fmla="*/ 0 60000 65536"/>
                <a:gd name="T12" fmla="*/ 0 60000 65536"/>
                <a:gd name="T13" fmla="*/ 0 60000 65536"/>
                <a:gd name="T14" fmla="*/ 0 60000 65536"/>
                <a:gd name="T15" fmla="*/ 0 w 70"/>
                <a:gd name="T16" fmla="*/ 0 h 70"/>
                <a:gd name="T17" fmla="*/ 70 w 70"/>
                <a:gd name="T18" fmla="*/ 70 h 70"/>
              </a:gdLst>
              <a:ahLst/>
              <a:cxnLst>
                <a:cxn ang="T10">
                  <a:pos x="T0" y="T1"/>
                </a:cxn>
                <a:cxn ang="T11">
                  <a:pos x="T2" y="T3"/>
                </a:cxn>
                <a:cxn ang="T12">
                  <a:pos x="T4" y="T5"/>
                </a:cxn>
                <a:cxn ang="T13">
                  <a:pos x="T6" y="T7"/>
                </a:cxn>
                <a:cxn ang="T14">
                  <a:pos x="T8" y="T9"/>
                </a:cxn>
              </a:cxnLst>
              <a:rect l="T15" t="T16" r="T17" b="T18"/>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0992" name="Freeform 442"/>
            <p:cNvSpPr>
              <a:spLocks noChangeArrowheads="1"/>
            </p:cNvSpPr>
            <p:nvPr/>
          </p:nvSpPr>
          <p:spPr bwMode="auto">
            <a:xfrm>
              <a:off x="552527" y="41319"/>
              <a:ext cx="75228" cy="77474"/>
            </a:xfrm>
            <a:custGeom>
              <a:avLst/>
              <a:gdLst>
                <a:gd name="T0" fmla="*/ 2147483647 w 45"/>
                <a:gd name="T1" fmla="*/ 2147483647 h 45"/>
                <a:gd name="T2" fmla="*/ 2147483647 w 45"/>
                <a:gd name="T3" fmla="*/ 2147483647 h 45"/>
                <a:gd name="T4" fmla="*/ 0 w 45"/>
                <a:gd name="T5" fmla="*/ 0 h 45"/>
                <a:gd name="T6" fmla="*/ 0 w 45"/>
                <a:gd name="T7" fmla="*/ 2147483647 h 45"/>
                <a:gd name="T8" fmla="*/ 2147483647 w 45"/>
                <a:gd name="T9" fmla="*/ 2147483647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0993" name="Freeform 443"/>
            <p:cNvSpPr>
              <a:spLocks noChangeArrowheads="1"/>
            </p:cNvSpPr>
            <p:nvPr/>
          </p:nvSpPr>
          <p:spPr bwMode="auto">
            <a:xfrm>
              <a:off x="552527" y="77474"/>
              <a:ext cx="41504" cy="41319"/>
            </a:xfrm>
            <a:custGeom>
              <a:avLst/>
              <a:gdLst>
                <a:gd name="T0" fmla="*/ 2147483647 w 25"/>
                <a:gd name="T1" fmla="*/ 2147483647 h 25"/>
                <a:gd name="T2" fmla="*/ 2147483647 w 25"/>
                <a:gd name="T3" fmla="*/ 2147483647 h 25"/>
                <a:gd name="T4" fmla="*/ 0 w 25"/>
                <a:gd name="T5" fmla="*/ 0 h 25"/>
                <a:gd name="T6" fmla="*/ 0 w 25"/>
                <a:gd name="T7" fmla="*/ 2147483647 h 25"/>
                <a:gd name="T8" fmla="*/ 2147483647 w 25"/>
                <a:gd name="T9" fmla="*/ 2147483647 h 25"/>
                <a:gd name="T10" fmla="*/ 0 60000 65536"/>
                <a:gd name="T11" fmla="*/ 0 60000 65536"/>
                <a:gd name="T12" fmla="*/ 0 60000 65536"/>
                <a:gd name="T13" fmla="*/ 0 60000 65536"/>
                <a:gd name="T14" fmla="*/ 0 60000 65536"/>
                <a:gd name="T15" fmla="*/ 0 w 25"/>
                <a:gd name="T16" fmla="*/ 0 h 25"/>
                <a:gd name="T17" fmla="*/ 25 w 25"/>
                <a:gd name="T18" fmla="*/ 25 h 25"/>
              </a:gdLst>
              <a:ahLst/>
              <a:cxnLst>
                <a:cxn ang="T10">
                  <a:pos x="T0" y="T1"/>
                </a:cxn>
                <a:cxn ang="T11">
                  <a:pos x="T2" y="T3"/>
                </a:cxn>
                <a:cxn ang="T12">
                  <a:pos x="T4" y="T5"/>
                </a:cxn>
                <a:cxn ang="T13">
                  <a:pos x="T6" y="T7"/>
                </a:cxn>
                <a:cxn ang="T14">
                  <a:pos x="T8" y="T9"/>
                </a:cxn>
              </a:cxnLst>
              <a:rect l="T15" t="T16" r="T17" b="T18"/>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0994" name="Freeform 444"/>
            <p:cNvSpPr>
              <a:spLocks noChangeArrowheads="1"/>
            </p:cNvSpPr>
            <p:nvPr/>
          </p:nvSpPr>
          <p:spPr bwMode="auto">
            <a:xfrm>
              <a:off x="557715" y="428688"/>
              <a:ext cx="168613" cy="229840"/>
            </a:xfrm>
            <a:custGeom>
              <a:avLst/>
              <a:gdLst>
                <a:gd name="T0" fmla="*/ 2147483647 w 99"/>
                <a:gd name="T1" fmla="*/ 2147483647 h 134"/>
                <a:gd name="T2" fmla="*/ 2147483647 w 99"/>
                <a:gd name="T3" fmla="*/ 2147483647 h 134"/>
                <a:gd name="T4" fmla="*/ 2147483647 w 99"/>
                <a:gd name="T5" fmla="*/ 2147483647 h 134"/>
                <a:gd name="T6" fmla="*/ 2147483647 w 99"/>
                <a:gd name="T7" fmla="*/ 2147483647 h 134"/>
                <a:gd name="T8" fmla="*/ 2147483647 w 99"/>
                <a:gd name="T9" fmla="*/ 2147483647 h 134"/>
                <a:gd name="T10" fmla="*/ 0 w 99"/>
                <a:gd name="T11" fmla="*/ 2147483647 h 134"/>
                <a:gd name="T12" fmla="*/ 0 w 99"/>
                <a:gd name="T13" fmla="*/ 2147483647 h 134"/>
                <a:gd name="T14" fmla="*/ 2147483647 w 99"/>
                <a:gd name="T15" fmla="*/ 2147483647 h 134"/>
                <a:gd name="T16" fmla="*/ 2147483647 w 99"/>
                <a:gd name="T17" fmla="*/ 2147483647 h 134"/>
                <a:gd name="T18" fmla="*/ 2147483647 w 99"/>
                <a:gd name="T19" fmla="*/ 2147483647 h 134"/>
                <a:gd name="T20" fmla="*/ 2147483647 w 99"/>
                <a:gd name="T21" fmla="*/ 2147483647 h 1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34"/>
                <a:gd name="T35" fmla="*/ 99 w 99"/>
                <a:gd name="T36" fmla="*/ 134 h 1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0995" name="Freeform 445"/>
            <p:cNvSpPr>
              <a:spLocks noChangeArrowheads="1"/>
            </p:cNvSpPr>
            <p:nvPr/>
          </p:nvSpPr>
          <p:spPr bwMode="auto">
            <a:xfrm>
              <a:off x="290531" y="374457"/>
              <a:ext cx="168611" cy="20660"/>
            </a:xfrm>
            <a:custGeom>
              <a:avLst/>
              <a:gdLst>
                <a:gd name="T0" fmla="*/ 2147483647 w 100"/>
                <a:gd name="T1" fmla="*/ 0 h 13"/>
                <a:gd name="T2" fmla="*/ 2147483647 w 100"/>
                <a:gd name="T3" fmla="*/ 0 h 13"/>
                <a:gd name="T4" fmla="*/ 2147483647 w 100"/>
                <a:gd name="T5" fmla="*/ 2147483647 h 13"/>
                <a:gd name="T6" fmla="*/ 0 w 100"/>
                <a:gd name="T7" fmla="*/ 2147483647 h 13"/>
                <a:gd name="T8" fmla="*/ 2147483647 w 100"/>
                <a:gd name="T9" fmla="*/ 2147483647 h 13"/>
                <a:gd name="T10" fmla="*/ 2147483647 w 100"/>
                <a:gd name="T11" fmla="*/ 2147483647 h 13"/>
                <a:gd name="T12" fmla="*/ 2147483647 w 100"/>
                <a:gd name="T13" fmla="*/ 2147483647 h 13"/>
                <a:gd name="T14" fmla="*/ 2147483647 w 100"/>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100"/>
                <a:gd name="T25" fmla="*/ 0 h 13"/>
                <a:gd name="T26" fmla="*/ 100 w 100"/>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0996" name="Freeform 446"/>
            <p:cNvSpPr>
              <a:spLocks noChangeArrowheads="1"/>
            </p:cNvSpPr>
            <p:nvPr/>
          </p:nvSpPr>
          <p:spPr bwMode="auto">
            <a:xfrm>
              <a:off x="409857" y="162696"/>
              <a:ext cx="57069" cy="64561"/>
            </a:xfrm>
            <a:custGeom>
              <a:avLst/>
              <a:gdLst>
                <a:gd name="T0" fmla="*/ 2147483647 w 33"/>
                <a:gd name="T1" fmla="*/ 2147483647 h 38"/>
                <a:gd name="T2" fmla="*/ 2147483647 w 33"/>
                <a:gd name="T3" fmla="*/ 2147483647 h 38"/>
                <a:gd name="T4" fmla="*/ 2147483647 w 33"/>
                <a:gd name="T5" fmla="*/ 2147483647 h 38"/>
                <a:gd name="T6" fmla="*/ 2147483647 w 33"/>
                <a:gd name="T7" fmla="*/ 0 h 38"/>
                <a:gd name="T8" fmla="*/ 2147483647 w 33"/>
                <a:gd name="T9" fmla="*/ 0 h 38"/>
                <a:gd name="T10" fmla="*/ 0 w 33"/>
                <a:gd name="T11" fmla="*/ 2147483647 h 38"/>
                <a:gd name="T12" fmla="*/ 2147483647 w 33"/>
                <a:gd name="T13" fmla="*/ 2147483647 h 38"/>
                <a:gd name="T14" fmla="*/ 0 60000 65536"/>
                <a:gd name="T15" fmla="*/ 0 60000 65536"/>
                <a:gd name="T16" fmla="*/ 0 60000 65536"/>
                <a:gd name="T17" fmla="*/ 0 60000 65536"/>
                <a:gd name="T18" fmla="*/ 0 60000 65536"/>
                <a:gd name="T19" fmla="*/ 0 60000 65536"/>
                <a:gd name="T20" fmla="*/ 0 60000 65536"/>
                <a:gd name="T21" fmla="*/ 0 w 33"/>
                <a:gd name="T22" fmla="*/ 0 h 38"/>
                <a:gd name="T23" fmla="*/ 33 w 33"/>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0997" name="Freeform 447"/>
            <p:cNvSpPr>
              <a:spLocks noChangeArrowheads="1"/>
            </p:cNvSpPr>
            <p:nvPr/>
          </p:nvSpPr>
          <p:spPr bwMode="auto">
            <a:xfrm>
              <a:off x="381321" y="232421"/>
              <a:ext cx="116732" cy="69727"/>
            </a:xfrm>
            <a:custGeom>
              <a:avLst/>
              <a:gdLst>
                <a:gd name="T0" fmla="*/ 2147483647 w 69"/>
                <a:gd name="T1" fmla="*/ 0 h 40"/>
                <a:gd name="T2" fmla="*/ 2147483647 w 69"/>
                <a:gd name="T3" fmla="*/ 2147483647 h 40"/>
                <a:gd name="T4" fmla="*/ 2147483647 w 69"/>
                <a:gd name="T5" fmla="*/ 2147483647 h 40"/>
                <a:gd name="T6" fmla="*/ 2147483647 w 69"/>
                <a:gd name="T7" fmla="*/ 2147483647 h 40"/>
                <a:gd name="T8" fmla="*/ 2147483647 w 69"/>
                <a:gd name="T9" fmla="*/ 2147483647 h 40"/>
                <a:gd name="T10" fmla="*/ 2147483647 w 69"/>
                <a:gd name="T11" fmla="*/ 2147483647 h 40"/>
                <a:gd name="T12" fmla="*/ 2147483647 w 69"/>
                <a:gd name="T13" fmla="*/ 0 h 40"/>
                <a:gd name="T14" fmla="*/ 0 w 69"/>
                <a:gd name="T15" fmla="*/ 2147483647 h 40"/>
                <a:gd name="T16" fmla="*/ 0 w 69"/>
                <a:gd name="T17" fmla="*/ 2147483647 h 40"/>
                <a:gd name="T18" fmla="*/ 2147483647 w 69"/>
                <a:gd name="T19" fmla="*/ 2147483647 h 40"/>
                <a:gd name="T20" fmla="*/ 2147483647 w 69"/>
                <a:gd name="T21" fmla="*/ 2147483647 h 40"/>
                <a:gd name="T22" fmla="*/ 2147483647 w 69"/>
                <a:gd name="T23" fmla="*/ 2147483647 h 40"/>
                <a:gd name="T24" fmla="*/ 2147483647 w 69"/>
                <a:gd name="T25" fmla="*/ 2147483647 h 40"/>
                <a:gd name="T26" fmla="*/ 2147483647 w 69"/>
                <a:gd name="T27" fmla="*/ 0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40"/>
                <a:gd name="T44" fmla="*/ 69 w 69"/>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0998" name="Freeform 448"/>
            <p:cNvSpPr>
              <a:spLocks noChangeArrowheads="1"/>
            </p:cNvSpPr>
            <p:nvPr/>
          </p:nvSpPr>
          <p:spPr bwMode="auto">
            <a:xfrm>
              <a:off x="225680" y="129123"/>
              <a:ext cx="119325" cy="196267"/>
            </a:xfrm>
            <a:custGeom>
              <a:avLst/>
              <a:gdLst>
                <a:gd name="T0" fmla="*/ 2147483647 w 70"/>
                <a:gd name="T1" fmla="*/ 0 h 115"/>
                <a:gd name="T2" fmla="*/ 2147483647 w 70"/>
                <a:gd name="T3" fmla="*/ 2147483647 h 115"/>
                <a:gd name="T4" fmla="*/ 2147483647 w 70"/>
                <a:gd name="T5" fmla="*/ 2147483647 h 115"/>
                <a:gd name="T6" fmla="*/ 2147483647 w 70"/>
                <a:gd name="T7" fmla="*/ 2147483647 h 115"/>
                <a:gd name="T8" fmla="*/ 2147483647 w 70"/>
                <a:gd name="T9" fmla="*/ 2147483647 h 115"/>
                <a:gd name="T10" fmla="*/ 0 w 70"/>
                <a:gd name="T11" fmla="*/ 2147483647 h 115"/>
                <a:gd name="T12" fmla="*/ 2147483647 w 70"/>
                <a:gd name="T13" fmla="*/ 2147483647 h 115"/>
                <a:gd name="T14" fmla="*/ 2147483647 w 70"/>
                <a:gd name="T15" fmla="*/ 2147483647 h 115"/>
                <a:gd name="T16" fmla="*/ 2147483647 w 70"/>
                <a:gd name="T17" fmla="*/ 2147483647 h 115"/>
                <a:gd name="T18" fmla="*/ 2147483647 w 70"/>
                <a:gd name="T19" fmla="*/ 2147483647 h 115"/>
                <a:gd name="T20" fmla="*/ 2147483647 w 70"/>
                <a:gd name="T21" fmla="*/ 2147483647 h 115"/>
                <a:gd name="T22" fmla="*/ 2147483647 w 70"/>
                <a:gd name="T23" fmla="*/ 2147483647 h 115"/>
                <a:gd name="T24" fmla="*/ 2147483647 w 70"/>
                <a:gd name="T25" fmla="*/ 2147483647 h 115"/>
                <a:gd name="T26" fmla="*/ 2147483647 w 70"/>
                <a:gd name="T27" fmla="*/ 2147483647 h 115"/>
                <a:gd name="T28" fmla="*/ 2147483647 w 70"/>
                <a:gd name="T29" fmla="*/ 2147483647 h 115"/>
                <a:gd name="T30" fmla="*/ 2147483647 w 70"/>
                <a:gd name="T31" fmla="*/ 2147483647 h 115"/>
                <a:gd name="T32" fmla="*/ 2147483647 w 70"/>
                <a:gd name="T33" fmla="*/ 0 h 1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
                <a:gd name="T52" fmla="*/ 0 h 115"/>
                <a:gd name="T53" fmla="*/ 70 w 70"/>
                <a:gd name="T54" fmla="*/ 115 h 1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0999" name="Freeform 449"/>
            <p:cNvSpPr>
              <a:spLocks noChangeArrowheads="1"/>
            </p:cNvSpPr>
            <p:nvPr/>
          </p:nvSpPr>
          <p:spPr bwMode="auto">
            <a:xfrm>
              <a:off x="243839" y="289235"/>
              <a:ext cx="62257" cy="38738"/>
            </a:xfrm>
            <a:custGeom>
              <a:avLst/>
              <a:gdLst>
                <a:gd name="T0" fmla="*/ 2147483647 w 37"/>
                <a:gd name="T1" fmla="*/ 0 h 22"/>
                <a:gd name="T2" fmla="*/ 2147483647 w 37"/>
                <a:gd name="T3" fmla="*/ 2147483647 h 22"/>
                <a:gd name="T4" fmla="*/ 2147483647 w 37"/>
                <a:gd name="T5" fmla="*/ 2147483647 h 22"/>
                <a:gd name="T6" fmla="*/ 2147483647 w 37"/>
                <a:gd name="T7" fmla="*/ 2147483647 h 22"/>
                <a:gd name="T8" fmla="*/ 2147483647 w 37"/>
                <a:gd name="T9" fmla="*/ 2147483647 h 22"/>
                <a:gd name="T10" fmla="*/ 2147483647 w 37"/>
                <a:gd name="T11" fmla="*/ 2147483647 h 22"/>
                <a:gd name="T12" fmla="*/ 2147483647 w 37"/>
                <a:gd name="T13" fmla="*/ 2147483647 h 22"/>
                <a:gd name="T14" fmla="*/ 2147483647 w 37"/>
                <a:gd name="T15" fmla="*/ 0 h 22"/>
                <a:gd name="T16" fmla="*/ 0 w 37"/>
                <a:gd name="T17" fmla="*/ 2147483647 h 22"/>
                <a:gd name="T18" fmla="*/ 0 w 37"/>
                <a:gd name="T19" fmla="*/ 2147483647 h 22"/>
                <a:gd name="T20" fmla="*/ 2147483647 w 37"/>
                <a:gd name="T21" fmla="*/ 2147483647 h 22"/>
                <a:gd name="T22" fmla="*/ 2147483647 w 37"/>
                <a:gd name="T23" fmla="*/ 2147483647 h 22"/>
                <a:gd name="T24" fmla="*/ 2147483647 w 37"/>
                <a:gd name="T25" fmla="*/ 2147483647 h 22"/>
                <a:gd name="T26" fmla="*/ 2147483647 w 37"/>
                <a:gd name="T27" fmla="*/ 2147483647 h 22"/>
                <a:gd name="T28" fmla="*/ 2147483647 w 37"/>
                <a:gd name="T29" fmla="*/ 2147483647 h 22"/>
                <a:gd name="T30" fmla="*/ 2147483647 w 37"/>
                <a:gd name="T31" fmla="*/ 0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22"/>
                <a:gd name="T50" fmla="*/ 37 w 37"/>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000" name="Freeform 450"/>
            <p:cNvSpPr>
              <a:spLocks noChangeArrowheads="1"/>
            </p:cNvSpPr>
            <p:nvPr/>
          </p:nvSpPr>
          <p:spPr bwMode="auto">
            <a:xfrm>
              <a:off x="259403" y="250499"/>
              <a:ext cx="31128" cy="36154"/>
            </a:xfrm>
            <a:custGeom>
              <a:avLst/>
              <a:gdLst>
                <a:gd name="T0" fmla="*/ 2147483647 w 19"/>
                <a:gd name="T1" fmla="*/ 2147483647 h 21"/>
                <a:gd name="T2" fmla="*/ 2147483647 w 19"/>
                <a:gd name="T3" fmla="*/ 2147483647 h 21"/>
                <a:gd name="T4" fmla="*/ 2147483647 w 19"/>
                <a:gd name="T5" fmla="*/ 2147483647 h 21"/>
                <a:gd name="T6" fmla="*/ 2147483647 w 19"/>
                <a:gd name="T7" fmla="*/ 0 h 21"/>
                <a:gd name="T8" fmla="*/ 0 w 19"/>
                <a:gd name="T9" fmla="*/ 2147483647 h 21"/>
                <a:gd name="T10" fmla="*/ 2147483647 w 19"/>
                <a:gd name="T11" fmla="*/ 2147483647 h 21"/>
                <a:gd name="T12" fmla="*/ 0 60000 65536"/>
                <a:gd name="T13" fmla="*/ 0 60000 65536"/>
                <a:gd name="T14" fmla="*/ 0 60000 65536"/>
                <a:gd name="T15" fmla="*/ 0 60000 65536"/>
                <a:gd name="T16" fmla="*/ 0 60000 65536"/>
                <a:gd name="T17" fmla="*/ 0 60000 65536"/>
                <a:gd name="T18" fmla="*/ 0 w 19"/>
                <a:gd name="T19" fmla="*/ 0 h 21"/>
                <a:gd name="T20" fmla="*/ 19 w 19"/>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001" name="Oval 451"/>
            <p:cNvSpPr>
              <a:spLocks noChangeArrowheads="1"/>
            </p:cNvSpPr>
            <p:nvPr/>
          </p:nvSpPr>
          <p:spPr bwMode="auto">
            <a:xfrm>
              <a:off x="258939" y="131272"/>
              <a:ext cx="31015" cy="37507"/>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41002" name="Freeform 452"/>
            <p:cNvSpPr>
              <a:spLocks noChangeArrowheads="1"/>
            </p:cNvSpPr>
            <p:nvPr/>
          </p:nvSpPr>
          <p:spPr bwMode="auto">
            <a:xfrm>
              <a:off x="241244" y="173026"/>
              <a:ext cx="64852" cy="36154"/>
            </a:xfrm>
            <a:custGeom>
              <a:avLst/>
              <a:gdLst>
                <a:gd name="T0" fmla="*/ 2147483647 w 38"/>
                <a:gd name="T1" fmla="*/ 2147483647 h 21"/>
                <a:gd name="T2" fmla="*/ 2147483647 w 38"/>
                <a:gd name="T3" fmla="*/ 2147483647 h 21"/>
                <a:gd name="T4" fmla="*/ 2147483647 w 38"/>
                <a:gd name="T5" fmla="*/ 2147483647 h 21"/>
                <a:gd name="T6" fmla="*/ 2147483647 w 38"/>
                <a:gd name="T7" fmla="*/ 2147483647 h 21"/>
                <a:gd name="T8" fmla="*/ 2147483647 w 38"/>
                <a:gd name="T9" fmla="*/ 0 h 21"/>
                <a:gd name="T10" fmla="*/ 2147483647 w 38"/>
                <a:gd name="T11" fmla="*/ 2147483647 h 21"/>
                <a:gd name="T12" fmla="*/ 2147483647 w 38"/>
                <a:gd name="T13" fmla="*/ 2147483647 h 21"/>
                <a:gd name="T14" fmla="*/ 2147483647 w 38"/>
                <a:gd name="T15" fmla="*/ 2147483647 h 21"/>
                <a:gd name="T16" fmla="*/ 2147483647 w 38"/>
                <a:gd name="T17" fmla="*/ 2147483647 h 21"/>
                <a:gd name="T18" fmla="*/ 2147483647 w 38"/>
                <a:gd name="T19" fmla="*/ 2147483647 h 21"/>
                <a:gd name="T20" fmla="*/ 2147483647 w 38"/>
                <a:gd name="T21" fmla="*/ 0 h 21"/>
                <a:gd name="T22" fmla="*/ 0 w 38"/>
                <a:gd name="T23" fmla="*/ 2147483647 h 21"/>
                <a:gd name="T24" fmla="*/ 0 w 38"/>
                <a:gd name="T25" fmla="*/ 2147483647 h 21"/>
                <a:gd name="T26" fmla="*/ 2147483647 w 38"/>
                <a:gd name="T27" fmla="*/ 2147483647 h 21"/>
                <a:gd name="T28" fmla="*/ 2147483647 w 38"/>
                <a:gd name="T29" fmla="*/ 2147483647 h 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8"/>
                <a:gd name="T46" fmla="*/ 0 h 21"/>
                <a:gd name="T47" fmla="*/ 38 w 38"/>
                <a:gd name="T48" fmla="*/ 21 h 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003" name="Freeform 453"/>
            <p:cNvSpPr>
              <a:spLocks noEditPoints="1" noChangeArrowheads="1"/>
            </p:cNvSpPr>
            <p:nvPr/>
          </p:nvSpPr>
          <p:spPr bwMode="auto">
            <a:xfrm>
              <a:off x="184175" y="100717"/>
              <a:ext cx="383916" cy="263411"/>
            </a:xfrm>
            <a:custGeom>
              <a:avLst/>
              <a:gdLst>
                <a:gd name="T0" fmla="*/ 2147483647 w 225"/>
                <a:gd name="T1" fmla="*/ 2147483647 h 154"/>
                <a:gd name="T2" fmla="*/ 2147483647 w 225"/>
                <a:gd name="T3" fmla="*/ 2147483647 h 154"/>
                <a:gd name="T4" fmla="*/ 2147483647 w 225"/>
                <a:gd name="T5" fmla="*/ 2147483647 h 154"/>
                <a:gd name="T6" fmla="*/ 2147483647 w 225"/>
                <a:gd name="T7" fmla="*/ 2147483647 h 154"/>
                <a:gd name="T8" fmla="*/ 2147483647 w 225"/>
                <a:gd name="T9" fmla="*/ 2147483647 h 154"/>
                <a:gd name="T10" fmla="*/ 2147483647 w 225"/>
                <a:gd name="T11" fmla="*/ 2147483647 h 154"/>
                <a:gd name="T12" fmla="*/ 2147483647 w 225"/>
                <a:gd name="T13" fmla="*/ 2147483647 h 154"/>
                <a:gd name="T14" fmla="*/ 2147483647 w 225"/>
                <a:gd name="T15" fmla="*/ 2147483647 h 154"/>
                <a:gd name="T16" fmla="*/ 2147483647 w 225"/>
                <a:gd name="T17" fmla="*/ 2147483647 h 154"/>
                <a:gd name="T18" fmla="*/ 2147483647 w 225"/>
                <a:gd name="T19" fmla="*/ 2147483647 h 154"/>
                <a:gd name="T20" fmla="*/ 2147483647 w 225"/>
                <a:gd name="T21" fmla="*/ 0 h 154"/>
                <a:gd name="T22" fmla="*/ 2147483647 w 225"/>
                <a:gd name="T23" fmla="*/ 0 h 154"/>
                <a:gd name="T24" fmla="*/ 2147483647 w 225"/>
                <a:gd name="T25" fmla="*/ 0 h 154"/>
                <a:gd name="T26" fmla="*/ 2147483647 w 225"/>
                <a:gd name="T27" fmla="*/ 0 h 154"/>
                <a:gd name="T28" fmla="*/ 2147483647 w 225"/>
                <a:gd name="T29" fmla="*/ 0 h 154"/>
                <a:gd name="T30" fmla="*/ 2147483647 w 225"/>
                <a:gd name="T31" fmla="*/ 0 h 154"/>
                <a:gd name="T32" fmla="*/ 2147483647 w 225"/>
                <a:gd name="T33" fmla="*/ 0 h 154"/>
                <a:gd name="T34" fmla="*/ 2147483647 w 225"/>
                <a:gd name="T35" fmla="*/ 0 h 154"/>
                <a:gd name="T36" fmla="*/ 0 w 225"/>
                <a:gd name="T37" fmla="*/ 2147483647 h 154"/>
                <a:gd name="T38" fmla="*/ 0 w 225"/>
                <a:gd name="T39" fmla="*/ 2147483647 h 154"/>
                <a:gd name="T40" fmla="*/ 2147483647 w 225"/>
                <a:gd name="T41" fmla="*/ 2147483647 h 154"/>
                <a:gd name="T42" fmla="*/ 2147483647 w 225"/>
                <a:gd name="T43" fmla="*/ 2147483647 h 154"/>
                <a:gd name="T44" fmla="*/ 2147483647 w 225"/>
                <a:gd name="T45" fmla="*/ 2147483647 h 154"/>
                <a:gd name="T46" fmla="*/ 2147483647 w 225"/>
                <a:gd name="T47" fmla="*/ 2147483647 h 154"/>
                <a:gd name="T48" fmla="*/ 2147483647 w 225"/>
                <a:gd name="T49" fmla="*/ 2147483647 h 154"/>
                <a:gd name="T50" fmla="*/ 2147483647 w 225"/>
                <a:gd name="T51" fmla="*/ 2147483647 h 154"/>
                <a:gd name="T52" fmla="*/ 2147483647 w 225"/>
                <a:gd name="T53" fmla="*/ 2147483647 h 154"/>
                <a:gd name="T54" fmla="*/ 2147483647 w 225"/>
                <a:gd name="T55" fmla="*/ 2147483647 h 154"/>
                <a:gd name="T56" fmla="*/ 2147483647 w 225"/>
                <a:gd name="T57" fmla="*/ 2147483647 h 154"/>
                <a:gd name="T58" fmla="*/ 2147483647 w 225"/>
                <a:gd name="T59" fmla="*/ 2147483647 h 154"/>
                <a:gd name="T60" fmla="*/ 2147483647 w 225"/>
                <a:gd name="T61" fmla="*/ 2147483647 h 154"/>
                <a:gd name="T62" fmla="*/ 2147483647 w 225"/>
                <a:gd name="T63" fmla="*/ 2147483647 h 154"/>
                <a:gd name="T64" fmla="*/ 2147483647 w 225"/>
                <a:gd name="T65" fmla="*/ 2147483647 h 154"/>
                <a:gd name="T66" fmla="*/ 2147483647 w 225"/>
                <a:gd name="T67" fmla="*/ 2147483647 h 154"/>
                <a:gd name="T68" fmla="*/ 2147483647 w 225"/>
                <a:gd name="T69" fmla="*/ 2147483647 h 154"/>
                <a:gd name="T70" fmla="*/ 2147483647 w 225"/>
                <a:gd name="T71" fmla="*/ 2147483647 h 154"/>
                <a:gd name="T72" fmla="*/ 2147483647 w 225"/>
                <a:gd name="T73" fmla="*/ 2147483647 h 154"/>
                <a:gd name="T74" fmla="*/ 2147483647 w 225"/>
                <a:gd name="T75" fmla="*/ 2147483647 h 154"/>
                <a:gd name="T76" fmla="*/ 2147483647 w 225"/>
                <a:gd name="T77" fmla="*/ 2147483647 h 154"/>
                <a:gd name="T78" fmla="*/ 2147483647 w 225"/>
                <a:gd name="T79" fmla="*/ 2147483647 h 154"/>
                <a:gd name="T80" fmla="*/ 2147483647 w 225"/>
                <a:gd name="T81" fmla="*/ 2147483647 h 154"/>
                <a:gd name="T82" fmla="*/ 2147483647 w 225"/>
                <a:gd name="T83" fmla="*/ 2147483647 h 154"/>
                <a:gd name="T84" fmla="*/ 2147483647 w 225"/>
                <a:gd name="T85" fmla="*/ 2147483647 h 154"/>
                <a:gd name="T86" fmla="*/ 2147483647 w 225"/>
                <a:gd name="T87" fmla="*/ 2147483647 h 154"/>
                <a:gd name="T88" fmla="*/ 2147483647 w 225"/>
                <a:gd name="T89" fmla="*/ 2147483647 h 154"/>
                <a:gd name="T90" fmla="*/ 2147483647 w 225"/>
                <a:gd name="T91" fmla="*/ 2147483647 h 15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25"/>
                <a:gd name="T139" fmla="*/ 0 h 154"/>
                <a:gd name="T140" fmla="*/ 225 w 225"/>
                <a:gd name="T141" fmla="*/ 154 h 15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1004" name="Freeform 454"/>
            <p:cNvSpPr>
              <a:spLocks noChangeArrowheads="1"/>
            </p:cNvSpPr>
            <p:nvPr/>
          </p:nvSpPr>
          <p:spPr bwMode="auto">
            <a:xfrm>
              <a:off x="0" y="428688"/>
              <a:ext cx="168611" cy="229840"/>
            </a:xfrm>
            <a:custGeom>
              <a:avLst/>
              <a:gdLst>
                <a:gd name="T0" fmla="*/ 2147483647 w 99"/>
                <a:gd name="T1" fmla="*/ 2147483647 h 134"/>
                <a:gd name="T2" fmla="*/ 2147483647 w 99"/>
                <a:gd name="T3" fmla="*/ 2147483647 h 134"/>
                <a:gd name="T4" fmla="*/ 2147483647 w 99"/>
                <a:gd name="T5" fmla="*/ 2147483647 h 134"/>
                <a:gd name="T6" fmla="*/ 2147483647 w 99"/>
                <a:gd name="T7" fmla="*/ 2147483647 h 134"/>
                <a:gd name="T8" fmla="*/ 2147483647 w 99"/>
                <a:gd name="T9" fmla="*/ 2147483647 h 134"/>
                <a:gd name="T10" fmla="*/ 0 w 99"/>
                <a:gd name="T11" fmla="*/ 2147483647 h 134"/>
                <a:gd name="T12" fmla="*/ 0 w 99"/>
                <a:gd name="T13" fmla="*/ 2147483647 h 134"/>
                <a:gd name="T14" fmla="*/ 2147483647 w 99"/>
                <a:gd name="T15" fmla="*/ 2147483647 h 134"/>
                <a:gd name="T16" fmla="*/ 2147483647 w 99"/>
                <a:gd name="T17" fmla="*/ 2147483647 h 134"/>
                <a:gd name="T18" fmla="*/ 2147483647 w 99"/>
                <a:gd name="T19" fmla="*/ 2147483647 h 134"/>
                <a:gd name="T20" fmla="*/ 2147483647 w 99"/>
                <a:gd name="T21" fmla="*/ 2147483647 h 1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34"/>
                <a:gd name="T35" fmla="*/ 99 w 99"/>
                <a:gd name="T36" fmla="*/ 134 h 1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005" name="Oval 455"/>
            <p:cNvSpPr>
              <a:spLocks noChangeArrowheads="1"/>
            </p:cNvSpPr>
            <p:nvPr/>
          </p:nvSpPr>
          <p:spPr bwMode="auto">
            <a:xfrm>
              <a:off x="8655" y="269758"/>
              <a:ext cx="132715" cy="155075"/>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grpSp>
      <p:grpSp>
        <p:nvGrpSpPr>
          <p:cNvPr id="41006" name="PA_组合 4"/>
          <p:cNvGrpSpPr>
            <a:grpSpLocks/>
          </p:cNvGrpSpPr>
          <p:nvPr/>
        </p:nvGrpSpPr>
        <p:grpSpPr bwMode="auto">
          <a:xfrm>
            <a:off x="468313" y="3406775"/>
            <a:ext cx="363537" cy="473075"/>
            <a:chOff x="0" y="0"/>
            <a:chExt cx="582794" cy="758785"/>
          </a:xfrm>
        </p:grpSpPr>
        <p:sp>
          <p:nvSpPr>
            <p:cNvPr id="41007" name="Freeform 634"/>
            <p:cNvSpPr>
              <a:spLocks noEditPoints="1" noChangeArrowheads="1"/>
            </p:cNvSpPr>
            <p:nvPr/>
          </p:nvSpPr>
          <p:spPr bwMode="auto">
            <a:xfrm>
              <a:off x="48353" y="0"/>
              <a:ext cx="534441" cy="534714"/>
            </a:xfrm>
            <a:custGeom>
              <a:avLst/>
              <a:gdLst>
                <a:gd name="T0" fmla="*/ 2147483647 w 314"/>
                <a:gd name="T1" fmla="*/ 2147483647 h 313"/>
                <a:gd name="T2" fmla="*/ 2147483647 w 314"/>
                <a:gd name="T3" fmla="*/ 2147483647 h 313"/>
                <a:gd name="T4" fmla="*/ 2147483647 w 314"/>
                <a:gd name="T5" fmla="*/ 2147483647 h 313"/>
                <a:gd name="T6" fmla="*/ 2147483647 w 314"/>
                <a:gd name="T7" fmla="*/ 2147483647 h 313"/>
                <a:gd name="T8" fmla="*/ 2147483647 w 314"/>
                <a:gd name="T9" fmla="*/ 2147483647 h 313"/>
                <a:gd name="T10" fmla="*/ 2147483647 w 314"/>
                <a:gd name="T11" fmla="*/ 2147483647 h 313"/>
                <a:gd name="T12" fmla="*/ 2147483647 w 314"/>
                <a:gd name="T13" fmla="*/ 2147483647 h 313"/>
                <a:gd name="T14" fmla="*/ 2147483647 w 314"/>
                <a:gd name="T15" fmla="*/ 2147483647 h 313"/>
                <a:gd name="T16" fmla="*/ 2147483647 w 314"/>
                <a:gd name="T17" fmla="*/ 2147483647 h 313"/>
                <a:gd name="T18" fmla="*/ 2147483647 w 314"/>
                <a:gd name="T19" fmla="*/ 2147483647 h 313"/>
                <a:gd name="T20" fmla="*/ 2147483647 w 314"/>
                <a:gd name="T21" fmla="*/ 2147483647 h 313"/>
                <a:gd name="T22" fmla="*/ 2147483647 w 314"/>
                <a:gd name="T23" fmla="*/ 2147483647 h 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4"/>
                <a:gd name="T37" fmla="*/ 0 h 313"/>
                <a:gd name="T38" fmla="*/ 314 w 314"/>
                <a:gd name="T39" fmla="*/ 313 h 3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4" h="313">
                  <a:moveTo>
                    <a:pt x="225" y="39"/>
                  </a:moveTo>
                  <a:cubicBezTo>
                    <a:pt x="158" y="0"/>
                    <a:pt x="72" y="23"/>
                    <a:pt x="34" y="89"/>
                  </a:cubicBezTo>
                  <a:cubicBezTo>
                    <a:pt x="0" y="148"/>
                    <a:pt x="13" y="221"/>
                    <a:pt x="62" y="264"/>
                  </a:cubicBezTo>
                  <a:cubicBezTo>
                    <a:pt x="69" y="270"/>
                    <a:pt x="76" y="275"/>
                    <a:pt x="84" y="280"/>
                  </a:cubicBezTo>
                  <a:cubicBezTo>
                    <a:pt x="92" y="285"/>
                    <a:pt x="101" y="289"/>
                    <a:pt x="110" y="292"/>
                  </a:cubicBezTo>
                  <a:cubicBezTo>
                    <a:pt x="171" y="313"/>
                    <a:pt x="241" y="288"/>
                    <a:pt x="275" y="230"/>
                  </a:cubicBezTo>
                  <a:cubicBezTo>
                    <a:pt x="314" y="163"/>
                    <a:pt x="291" y="77"/>
                    <a:pt x="225" y="39"/>
                  </a:cubicBezTo>
                  <a:close/>
                  <a:moveTo>
                    <a:pt x="229" y="203"/>
                  </a:moveTo>
                  <a:cubicBezTo>
                    <a:pt x="205" y="244"/>
                    <a:pt x="152" y="259"/>
                    <a:pt x="111" y="234"/>
                  </a:cubicBezTo>
                  <a:cubicBezTo>
                    <a:pt x="69" y="210"/>
                    <a:pt x="55" y="157"/>
                    <a:pt x="79" y="116"/>
                  </a:cubicBezTo>
                  <a:cubicBezTo>
                    <a:pt x="103" y="74"/>
                    <a:pt x="157" y="60"/>
                    <a:pt x="198" y="84"/>
                  </a:cubicBezTo>
                  <a:cubicBezTo>
                    <a:pt x="239" y="108"/>
                    <a:pt x="254" y="162"/>
                    <a:pt x="229" y="203"/>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008" name="Oval 635"/>
            <p:cNvSpPr>
              <a:spLocks noChangeArrowheads="1"/>
            </p:cNvSpPr>
            <p:nvPr/>
          </p:nvSpPr>
          <p:spPr bwMode="auto">
            <a:xfrm>
              <a:off x="269038" y="167337"/>
              <a:ext cx="85111" cy="87275"/>
            </a:xfrm>
            <a:prstGeom prst="ellipse">
              <a:avLst/>
            </a:prstGeom>
            <a:solidFill>
              <a:srgbClr val="33BFC7"/>
            </a:solidFill>
            <a:ln w="9525">
              <a:noFill/>
              <a:bevel/>
              <a:headEnd/>
              <a:tailEnd/>
            </a:ln>
          </p:spPr>
          <p:txBody>
            <a:bodyPr/>
            <a:lstStyle/>
            <a:p>
              <a:endParaRPr lang="zh-CN" altLang="en-US" sz="1800">
                <a:solidFill>
                  <a:srgbClr val="000000"/>
                </a:solidFill>
                <a:latin typeface="等线" charset="0"/>
              </a:endParaRPr>
            </a:p>
          </p:txBody>
        </p:sp>
        <p:sp>
          <p:nvSpPr>
            <p:cNvPr id="41009" name="Freeform 636"/>
            <p:cNvSpPr>
              <a:spLocks noChangeArrowheads="1"/>
            </p:cNvSpPr>
            <p:nvPr/>
          </p:nvSpPr>
          <p:spPr bwMode="auto">
            <a:xfrm>
              <a:off x="310485" y="262265"/>
              <a:ext cx="94163" cy="99303"/>
            </a:xfrm>
            <a:custGeom>
              <a:avLst/>
              <a:gdLst>
                <a:gd name="T0" fmla="*/ 2147483647 w 54"/>
                <a:gd name="T1" fmla="*/ 0 h 58"/>
                <a:gd name="T2" fmla="*/ 0 w 54"/>
                <a:gd name="T3" fmla="*/ 2147483647 h 58"/>
                <a:gd name="T4" fmla="*/ 2147483647 w 54"/>
                <a:gd name="T5" fmla="*/ 2147483647 h 58"/>
                <a:gd name="T6" fmla="*/ 0 w 54"/>
                <a:gd name="T7" fmla="*/ 2147483647 h 58"/>
                <a:gd name="T8" fmla="*/ 2147483647 w 54"/>
                <a:gd name="T9" fmla="*/ 2147483647 h 58"/>
                <a:gd name="T10" fmla="*/ 2147483647 w 54"/>
                <a:gd name="T11" fmla="*/ 2147483647 h 58"/>
                <a:gd name="T12" fmla="*/ 2147483647 w 54"/>
                <a:gd name="T13" fmla="*/ 0 h 58"/>
                <a:gd name="T14" fmla="*/ 0 60000 65536"/>
                <a:gd name="T15" fmla="*/ 0 60000 65536"/>
                <a:gd name="T16" fmla="*/ 0 60000 65536"/>
                <a:gd name="T17" fmla="*/ 0 60000 65536"/>
                <a:gd name="T18" fmla="*/ 0 60000 65536"/>
                <a:gd name="T19" fmla="*/ 0 60000 65536"/>
                <a:gd name="T20" fmla="*/ 0 60000 65536"/>
                <a:gd name="T21" fmla="*/ 0 w 54"/>
                <a:gd name="T22" fmla="*/ 0 h 58"/>
                <a:gd name="T23" fmla="*/ 54 w 5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8">
                  <a:moveTo>
                    <a:pt x="13" y="0"/>
                  </a:moveTo>
                  <a:cubicBezTo>
                    <a:pt x="0" y="11"/>
                    <a:pt x="0" y="11"/>
                    <a:pt x="0" y="11"/>
                  </a:cubicBezTo>
                  <a:cubicBezTo>
                    <a:pt x="13" y="40"/>
                    <a:pt x="13" y="40"/>
                    <a:pt x="13" y="40"/>
                  </a:cubicBezTo>
                  <a:cubicBezTo>
                    <a:pt x="0" y="58"/>
                    <a:pt x="0" y="58"/>
                    <a:pt x="0" y="58"/>
                  </a:cubicBezTo>
                  <a:cubicBezTo>
                    <a:pt x="4" y="58"/>
                    <a:pt x="4" y="58"/>
                    <a:pt x="4" y="58"/>
                  </a:cubicBezTo>
                  <a:cubicBezTo>
                    <a:pt x="54" y="58"/>
                    <a:pt x="44" y="29"/>
                    <a:pt x="44" y="16"/>
                  </a:cubicBezTo>
                  <a:cubicBezTo>
                    <a:pt x="44" y="6"/>
                    <a:pt x="24" y="2"/>
                    <a:pt x="13"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1010" name="Freeform 637"/>
            <p:cNvSpPr>
              <a:spLocks noChangeArrowheads="1"/>
            </p:cNvSpPr>
            <p:nvPr/>
          </p:nvSpPr>
          <p:spPr bwMode="auto">
            <a:xfrm>
              <a:off x="218866" y="262265"/>
              <a:ext cx="91618" cy="99303"/>
            </a:xfrm>
            <a:custGeom>
              <a:avLst/>
              <a:gdLst>
                <a:gd name="T0" fmla="*/ 2147483647 w 54"/>
                <a:gd name="T1" fmla="*/ 2147483647 h 58"/>
                <a:gd name="T2" fmla="*/ 2147483647 w 54"/>
                <a:gd name="T3" fmla="*/ 0 h 58"/>
                <a:gd name="T4" fmla="*/ 2147483647 w 54"/>
                <a:gd name="T5" fmla="*/ 2147483647 h 58"/>
                <a:gd name="T6" fmla="*/ 2147483647 w 54"/>
                <a:gd name="T7" fmla="*/ 2147483647 h 58"/>
                <a:gd name="T8" fmla="*/ 2147483647 w 54"/>
                <a:gd name="T9" fmla="*/ 2147483647 h 58"/>
                <a:gd name="T10" fmla="*/ 2147483647 w 54"/>
                <a:gd name="T11" fmla="*/ 2147483647 h 58"/>
                <a:gd name="T12" fmla="*/ 2147483647 w 54"/>
                <a:gd name="T13" fmla="*/ 2147483647 h 58"/>
                <a:gd name="T14" fmla="*/ 0 60000 65536"/>
                <a:gd name="T15" fmla="*/ 0 60000 65536"/>
                <a:gd name="T16" fmla="*/ 0 60000 65536"/>
                <a:gd name="T17" fmla="*/ 0 60000 65536"/>
                <a:gd name="T18" fmla="*/ 0 60000 65536"/>
                <a:gd name="T19" fmla="*/ 0 60000 65536"/>
                <a:gd name="T20" fmla="*/ 0 60000 65536"/>
                <a:gd name="T21" fmla="*/ 0 w 54"/>
                <a:gd name="T22" fmla="*/ 0 h 58"/>
                <a:gd name="T23" fmla="*/ 54 w 5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8">
                  <a:moveTo>
                    <a:pt x="54" y="11"/>
                  </a:moveTo>
                  <a:cubicBezTo>
                    <a:pt x="41" y="0"/>
                    <a:pt x="41" y="0"/>
                    <a:pt x="41" y="0"/>
                  </a:cubicBezTo>
                  <a:cubicBezTo>
                    <a:pt x="30" y="2"/>
                    <a:pt x="11" y="6"/>
                    <a:pt x="11" y="16"/>
                  </a:cubicBezTo>
                  <a:cubicBezTo>
                    <a:pt x="11" y="29"/>
                    <a:pt x="0" y="58"/>
                    <a:pt x="50" y="58"/>
                  </a:cubicBezTo>
                  <a:cubicBezTo>
                    <a:pt x="54" y="58"/>
                    <a:pt x="54" y="58"/>
                    <a:pt x="54" y="58"/>
                  </a:cubicBezTo>
                  <a:cubicBezTo>
                    <a:pt x="41" y="40"/>
                    <a:pt x="41" y="40"/>
                    <a:pt x="41" y="40"/>
                  </a:cubicBezTo>
                  <a:lnTo>
                    <a:pt x="54" y="11"/>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1011" name="Freeform 638"/>
            <p:cNvSpPr>
              <a:spLocks noChangeArrowheads="1"/>
            </p:cNvSpPr>
            <p:nvPr/>
          </p:nvSpPr>
          <p:spPr bwMode="auto">
            <a:xfrm>
              <a:off x="0" y="465966"/>
              <a:ext cx="223956" cy="292819"/>
            </a:xfrm>
            <a:custGeom>
              <a:avLst/>
              <a:gdLst>
                <a:gd name="T0" fmla="*/ 2147483647 w 132"/>
                <a:gd name="T1" fmla="*/ 0 h 172"/>
                <a:gd name="T2" fmla="*/ 2147483647 w 132"/>
                <a:gd name="T3" fmla="*/ 2147483647 h 172"/>
                <a:gd name="T4" fmla="*/ 2147483647 w 132"/>
                <a:gd name="T5" fmla="*/ 2147483647 h 172"/>
                <a:gd name="T6" fmla="*/ 2147483647 w 132"/>
                <a:gd name="T7" fmla="*/ 2147483647 h 172"/>
                <a:gd name="T8" fmla="*/ 2147483647 w 132"/>
                <a:gd name="T9" fmla="*/ 2147483647 h 172"/>
                <a:gd name="T10" fmla="*/ 2147483647 w 132"/>
                <a:gd name="T11" fmla="*/ 2147483647 h 172"/>
                <a:gd name="T12" fmla="*/ 2147483647 w 132"/>
                <a:gd name="T13" fmla="*/ 0 h 172"/>
                <a:gd name="T14" fmla="*/ 0 60000 65536"/>
                <a:gd name="T15" fmla="*/ 0 60000 65536"/>
                <a:gd name="T16" fmla="*/ 0 60000 65536"/>
                <a:gd name="T17" fmla="*/ 0 60000 65536"/>
                <a:gd name="T18" fmla="*/ 0 60000 65536"/>
                <a:gd name="T19" fmla="*/ 0 60000 65536"/>
                <a:gd name="T20" fmla="*/ 0 60000 65536"/>
                <a:gd name="T21" fmla="*/ 0 w 132"/>
                <a:gd name="T22" fmla="*/ 0 h 172"/>
                <a:gd name="T23" fmla="*/ 132 w 132"/>
                <a:gd name="T24" fmla="*/ 172 h 1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2" h="172">
                  <a:moveTo>
                    <a:pt x="85" y="0"/>
                  </a:moveTo>
                  <a:cubicBezTo>
                    <a:pt x="12" y="125"/>
                    <a:pt x="12" y="125"/>
                    <a:pt x="12" y="125"/>
                  </a:cubicBezTo>
                  <a:cubicBezTo>
                    <a:pt x="12" y="125"/>
                    <a:pt x="0" y="144"/>
                    <a:pt x="25" y="158"/>
                  </a:cubicBezTo>
                  <a:cubicBezTo>
                    <a:pt x="49" y="172"/>
                    <a:pt x="58" y="156"/>
                    <a:pt x="58" y="156"/>
                  </a:cubicBezTo>
                  <a:cubicBezTo>
                    <a:pt x="132" y="28"/>
                    <a:pt x="132" y="28"/>
                    <a:pt x="132" y="28"/>
                  </a:cubicBezTo>
                  <a:cubicBezTo>
                    <a:pt x="132" y="28"/>
                    <a:pt x="119" y="27"/>
                    <a:pt x="105" y="19"/>
                  </a:cubicBezTo>
                  <a:cubicBezTo>
                    <a:pt x="92" y="11"/>
                    <a:pt x="85" y="0"/>
                    <a:pt x="85"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41012" name="PA_组合 5"/>
          <p:cNvGrpSpPr>
            <a:grpSpLocks/>
          </p:cNvGrpSpPr>
          <p:nvPr/>
        </p:nvGrpSpPr>
        <p:grpSpPr bwMode="auto">
          <a:xfrm>
            <a:off x="412750" y="4191000"/>
            <a:ext cx="387350" cy="439738"/>
            <a:chOff x="0" y="0"/>
            <a:chExt cx="564040" cy="641218"/>
          </a:xfrm>
        </p:grpSpPr>
        <p:sp>
          <p:nvSpPr>
            <p:cNvPr id="41013" name="Freeform 224"/>
            <p:cNvSpPr>
              <a:spLocks noChangeArrowheads="1"/>
            </p:cNvSpPr>
            <p:nvPr/>
          </p:nvSpPr>
          <p:spPr bwMode="auto">
            <a:xfrm>
              <a:off x="226541" y="0"/>
              <a:ext cx="261216" cy="594921"/>
            </a:xfrm>
            <a:custGeom>
              <a:avLst/>
              <a:gdLst>
                <a:gd name="T0" fmla="*/ 2147483647 w 362"/>
                <a:gd name="T1" fmla="*/ 2147483647 h 825"/>
                <a:gd name="T2" fmla="*/ 2147483647 w 362"/>
                <a:gd name="T3" fmla="*/ 2147483647 h 825"/>
                <a:gd name="T4" fmla="*/ 2147483647 w 362"/>
                <a:gd name="T5" fmla="*/ 0 h 825"/>
                <a:gd name="T6" fmla="*/ 0 w 362"/>
                <a:gd name="T7" fmla="*/ 0 h 825"/>
                <a:gd name="T8" fmla="*/ 0 w 362"/>
                <a:gd name="T9" fmla="*/ 2147483647 h 825"/>
                <a:gd name="T10" fmla="*/ 2147483647 w 362"/>
                <a:gd name="T11" fmla="*/ 2147483647 h 825"/>
                <a:gd name="T12" fmla="*/ 2147483647 w 362"/>
                <a:gd name="T13" fmla="*/ 2147483647 h 825"/>
                <a:gd name="T14" fmla="*/ 0 60000 65536"/>
                <a:gd name="T15" fmla="*/ 0 60000 65536"/>
                <a:gd name="T16" fmla="*/ 0 60000 65536"/>
                <a:gd name="T17" fmla="*/ 0 60000 65536"/>
                <a:gd name="T18" fmla="*/ 0 60000 65536"/>
                <a:gd name="T19" fmla="*/ 0 60000 65536"/>
                <a:gd name="T20" fmla="*/ 0 60000 65536"/>
                <a:gd name="T21" fmla="*/ 0 w 362"/>
                <a:gd name="T22" fmla="*/ 0 h 825"/>
                <a:gd name="T23" fmla="*/ 362 w 362"/>
                <a:gd name="T24" fmla="*/ 825 h 8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2" h="825">
                  <a:moveTo>
                    <a:pt x="76" y="825"/>
                  </a:moveTo>
                  <a:lnTo>
                    <a:pt x="362" y="825"/>
                  </a:lnTo>
                  <a:lnTo>
                    <a:pt x="362" y="0"/>
                  </a:lnTo>
                  <a:lnTo>
                    <a:pt x="0" y="0"/>
                  </a:lnTo>
                  <a:lnTo>
                    <a:pt x="0" y="352"/>
                  </a:lnTo>
                  <a:lnTo>
                    <a:pt x="76" y="352"/>
                  </a:lnTo>
                  <a:lnTo>
                    <a:pt x="76" y="825"/>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014" name="Freeform 225"/>
            <p:cNvSpPr>
              <a:spLocks noEditPoints="1" noChangeArrowheads="1"/>
            </p:cNvSpPr>
            <p:nvPr/>
          </p:nvSpPr>
          <p:spPr bwMode="auto">
            <a:xfrm>
              <a:off x="83219" y="254635"/>
              <a:ext cx="143322" cy="340286"/>
            </a:xfrm>
            <a:custGeom>
              <a:avLst/>
              <a:gdLst>
                <a:gd name="T0" fmla="*/ 2147483647 w 84"/>
                <a:gd name="T1" fmla="*/ 0 h 200"/>
                <a:gd name="T2" fmla="*/ 0 w 84"/>
                <a:gd name="T3" fmla="*/ 0 h 200"/>
                <a:gd name="T4" fmla="*/ 0 w 84"/>
                <a:gd name="T5" fmla="*/ 2147483647 h 200"/>
                <a:gd name="T6" fmla="*/ 2147483647 w 84"/>
                <a:gd name="T7" fmla="*/ 2147483647 h 200"/>
                <a:gd name="T8" fmla="*/ 2147483647 w 84"/>
                <a:gd name="T9" fmla="*/ 0 h 200"/>
                <a:gd name="T10" fmla="*/ 2147483647 w 84"/>
                <a:gd name="T11" fmla="*/ 2147483647 h 200"/>
                <a:gd name="T12" fmla="*/ 2147483647 w 84"/>
                <a:gd name="T13" fmla="*/ 2147483647 h 200"/>
                <a:gd name="T14" fmla="*/ 2147483647 w 84"/>
                <a:gd name="T15" fmla="*/ 2147483647 h 200"/>
                <a:gd name="T16" fmla="*/ 2147483647 w 84"/>
                <a:gd name="T17" fmla="*/ 2147483647 h 200"/>
                <a:gd name="T18" fmla="*/ 2147483647 w 84"/>
                <a:gd name="T19" fmla="*/ 2147483647 h 200"/>
                <a:gd name="T20" fmla="*/ 2147483647 w 84"/>
                <a:gd name="T21" fmla="*/ 2147483647 h 200"/>
                <a:gd name="T22" fmla="*/ 2147483647 w 84"/>
                <a:gd name="T23" fmla="*/ 2147483647 h 200"/>
                <a:gd name="T24" fmla="*/ 2147483647 w 84"/>
                <a:gd name="T25" fmla="*/ 2147483647 h 200"/>
                <a:gd name="T26" fmla="*/ 2147483647 w 84"/>
                <a:gd name="T27" fmla="*/ 2147483647 h 200"/>
                <a:gd name="T28" fmla="*/ 2147483647 w 84"/>
                <a:gd name="T29" fmla="*/ 2147483647 h 200"/>
                <a:gd name="T30" fmla="*/ 2147483647 w 84"/>
                <a:gd name="T31" fmla="*/ 2147483647 h 200"/>
                <a:gd name="T32" fmla="*/ 2147483647 w 84"/>
                <a:gd name="T33" fmla="*/ 2147483647 h 200"/>
                <a:gd name="T34" fmla="*/ 2147483647 w 84"/>
                <a:gd name="T35" fmla="*/ 2147483647 h 200"/>
                <a:gd name="T36" fmla="*/ 2147483647 w 84"/>
                <a:gd name="T37" fmla="*/ 2147483647 h 200"/>
                <a:gd name="T38" fmla="*/ 2147483647 w 84"/>
                <a:gd name="T39" fmla="*/ 2147483647 h 200"/>
                <a:gd name="T40" fmla="*/ 2147483647 w 84"/>
                <a:gd name="T41" fmla="*/ 2147483647 h 200"/>
                <a:gd name="T42" fmla="*/ 2147483647 w 84"/>
                <a:gd name="T43" fmla="*/ 2147483647 h 200"/>
                <a:gd name="T44" fmla="*/ 2147483647 w 84"/>
                <a:gd name="T45" fmla="*/ 2147483647 h 200"/>
                <a:gd name="T46" fmla="*/ 2147483647 w 84"/>
                <a:gd name="T47" fmla="*/ 2147483647 h 200"/>
                <a:gd name="T48" fmla="*/ 2147483647 w 84"/>
                <a:gd name="T49" fmla="*/ 2147483647 h 200"/>
                <a:gd name="T50" fmla="*/ 2147483647 w 84"/>
                <a:gd name="T51" fmla="*/ 2147483647 h 200"/>
                <a:gd name="T52" fmla="*/ 2147483647 w 84"/>
                <a:gd name="T53" fmla="*/ 2147483647 h 200"/>
                <a:gd name="T54" fmla="*/ 2147483647 w 84"/>
                <a:gd name="T55" fmla="*/ 2147483647 h 200"/>
                <a:gd name="T56" fmla="*/ 2147483647 w 84"/>
                <a:gd name="T57" fmla="*/ 2147483647 h 200"/>
                <a:gd name="T58" fmla="*/ 2147483647 w 84"/>
                <a:gd name="T59" fmla="*/ 2147483647 h 200"/>
                <a:gd name="T60" fmla="*/ 2147483647 w 84"/>
                <a:gd name="T61" fmla="*/ 2147483647 h 200"/>
                <a:gd name="T62" fmla="*/ 2147483647 w 84"/>
                <a:gd name="T63" fmla="*/ 2147483647 h 200"/>
                <a:gd name="T64" fmla="*/ 2147483647 w 84"/>
                <a:gd name="T65" fmla="*/ 2147483647 h 200"/>
                <a:gd name="T66" fmla="*/ 2147483647 w 84"/>
                <a:gd name="T67" fmla="*/ 2147483647 h 200"/>
                <a:gd name="T68" fmla="*/ 2147483647 w 84"/>
                <a:gd name="T69" fmla="*/ 2147483647 h 200"/>
                <a:gd name="T70" fmla="*/ 2147483647 w 84"/>
                <a:gd name="T71" fmla="*/ 2147483647 h 200"/>
                <a:gd name="T72" fmla="*/ 2147483647 w 84"/>
                <a:gd name="T73" fmla="*/ 2147483647 h 2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4"/>
                <a:gd name="T112" fmla="*/ 0 h 200"/>
                <a:gd name="T113" fmla="*/ 84 w 84"/>
                <a:gd name="T114" fmla="*/ 200 h 2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4" h="200">
                  <a:moveTo>
                    <a:pt x="84" y="0"/>
                  </a:moveTo>
                  <a:cubicBezTo>
                    <a:pt x="0" y="0"/>
                    <a:pt x="0" y="0"/>
                    <a:pt x="0" y="0"/>
                  </a:cubicBezTo>
                  <a:cubicBezTo>
                    <a:pt x="0" y="200"/>
                    <a:pt x="0" y="200"/>
                    <a:pt x="0" y="200"/>
                  </a:cubicBezTo>
                  <a:cubicBezTo>
                    <a:pt x="84" y="200"/>
                    <a:pt x="84" y="200"/>
                    <a:pt x="84" y="200"/>
                  </a:cubicBezTo>
                  <a:lnTo>
                    <a:pt x="84" y="0"/>
                  </a:lnTo>
                  <a:close/>
                  <a:moveTo>
                    <a:pt x="64" y="159"/>
                  </a:moveTo>
                  <a:cubicBezTo>
                    <a:pt x="23" y="159"/>
                    <a:pt x="23" y="159"/>
                    <a:pt x="23" y="159"/>
                  </a:cubicBezTo>
                  <a:cubicBezTo>
                    <a:pt x="20" y="159"/>
                    <a:pt x="17" y="156"/>
                    <a:pt x="17" y="153"/>
                  </a:cubicBezTo>
                  <a:cubicBezTo>
                    <a:pt x="17" y="151"/>
                    <a:pt x="17" y="149"/>
                    <a:pt x="19" y="148"/>
                  </a:cubicBezTo>
                  <a:cubicBezTo>
                    <a:pt x="20" y="147"/>
                    <a:pt x="21" y="146"/>
                    <a:pt x="23" y="146"/>
                  </a:cubicBezTo>
                  <a:cubicBezTo>
                    <a:pt x="64" y="146"/>
                    <a:pt x="64" y="146"/>
                    <a:pt x="64" y="146"/>
                  </a:cubicBezTo>
                  <a:cubicBezTo>
                    <a:pt x="67" y="146"/>
                    <a:pt x="70" y="149"/>
                    <a:pt x="70" y="153"/>
                  </a:cubicBezTo>
                  <a:cubicBezTo>
                    <a:pt x="70" y="156"/>
                    <a:pt x="67" y="159"/>
                    <a:pt x="64" y="159"/>
                  </a:cubicBezTo>
                  <a:close/>
                  <a:moveTo>
                    <a:pt x="64" y="122"/>
                  </a:moveTo>
                  <a:cubicBezTo>
                    <a:pt x="23" y="122"/>
                    <a:pt x="23" y="122"/>
                    <a:pt x="23" y="122"/>
                  </a:cubicBezTo>
                  <a:cubicBezTo>
                    <a:pt x="20" y="122"/>
                    <a:pt x="17" y="119"/>
                    <a:pt x="17" y="115"/>
                  </a:cubicBezTo>
                  <a:cubicBezTo>
                    <a:pt x="17" y="113"/>
                    <a:pt x="17" y="112"/>
                    <a:pt x="19" y="110"/>
                  </a:cubicBezTo>
                  <a:cubicBezTo>
                    <a:pt x="20" y="109"/>
                    <a:pt x="21" y="108"/>
                    <a:pt x="23" y="108"/>
                  </a:cubicBezTo>
                  <a:cubicBezTo>
                    <a:pt x="64" y="108"/>
                    <a:pt x="64" y="108"/>
                    <a:pt x="64" y="108"/>
                  </a:cubicBezTo>
                  <a:cubicBezTo>
                    <a:pt x="67" y="108"/>
                    <a:pt x="70" y="111"/>
                    <a:pt x="70" y="115"/>
                  </a:cubicBezTo>
                  <a:cubicBezTo>
                    <a:pt x="70" y="119"/>
                    <a:pt x="67" y="122"/>
                    <a:pt x="64" y="122"/>
                  </a:cubicBezTo>
                  <a:close/>
                  <a:moveTo>
                    <a:pt x="64" y="86"/>
                  </a:moveTo>
                  <a:cubicBezTo>
                    <a:pt x="23" y="86"/>
                    <a:pt x="23" y="86"/>
                    <a:pt x="23" y="86"/>
                  </a:cubicBezTo>
                  <a:cubicBezTo>
                    <a:pt x="20" y="86"/>
                    <a:pt x="17" y="83"/>
                    <a:pt x="17" y="79"/>
                  </a:cubicBezTo>
                  <a:cubicBezTo>
                    <a:pt x="17" y="77"/>
                    <a:pt x="17" y="76"/>
                    <a:pt x="19" y="74"/>
                  </a:cubicBezTo>
                  <a:cubicBezTo>
                    <a:pt x="20" y="73"/>
                    <a:pt x="21" y="72"/>
                    <a:pt x="23" y="72"/>
                  </a:cubicBezTo>
                  <a:cubicBezTo>
                    <a:pt x="64" y="72"/>
                    <a:pt x="64" y="72"/>
                    <a:pt x="64" y="72"/>
                  </a:cubicBezTo>
                  <a:cubicBezTo>
                    <a:pt x="67" y="72"/>
                    <a:pt x="70" y="75"/>
                    <a:pt x="70" y="79"/>
                  </a:cubicBezTo>
                  <a:cubicBezTo>
                    <a:pt x="70" y="83"/>
                    <a:pt x="67" y="86"/>
                    <a:pt x="64" y="86"/>
                  </a:cubicBezTo>
                  <a:close/>
                  <a:moveTo>
                    <a:pt x="64" y="48"/>
                  </a:moveTo>
                  <a:cubicBezTo>
                    <a:pt x="23" y="48"/>
                    <a:pt x="23" y="48"/>
                    <a:pt x="23" y="48"/>
                  </a:cubicBezTo>
                  <a:cubicBezTo>
                    <a:pt x="20" y="48"/>
                    <a:pt x="17" y="45"/>
                    <a:pt x="17" y="41"/>
                  </a:cubicBezTo>
                  <a:cubicBezTo>
                    <a:pt x="17" y="39"/>
                    <a:pt x="17" y="38"/>
                    <a:pt x="19" y="37"/>
                  </a:cubicBezTo>
                  <a:cubicBezTo>
                    <a:pt x="20" y="35"/>
                    <a:pt x="21" y="35"/>
                    <a:pt x="23" y="35"/>
                  </a:cubicBezTo>
                  <a:cubicBezTo>
                    <a:pt x="64" y="35"/>
                    <a:pt x="64" y="35"/>
                    <a:pt x="64" y="35"/>
                  </a:cubicBezTo>
                  <a:cubicBezTo>
                    <a:pt x="67" y="35"/>
                    <a:pt x="70" y="38"/>
                    <a:pt x="70" y="41"/>
                  </a:cubicBezTo>
                  <a:cubicBezTo>
                    <a:pt x="70" y="45"/>
                    <a:pt x="67" y="48"/>
                    <a:pt x="64" y="48"/>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1015" name="Freeform 226"/>
            <p:cNvSpPr>
              <a:spLocks noChangeArrowheads="1"/>
            </p:cNvSpPr>
            <p:nvPr/>
          </p:nvSpPr>
          <p:spPr bwMode="auto">
            <a:xfrm>
              <a:off x="0" y="594921"/>
              <a:ext cx="564040" cy="46297"/>
            </a:xfrm>
            <a:custGeom>
              <a:avLst/>
              <a:gdLst>
                <a:gd name="T0" fmla="*/ 2147483647 w 331"/>
                <a:gd name="T1" fmla="*/ 0 h 27"/>
                <a:gd name="T2" fmla="*/ 2147483647 w 331"/>
                <a:gd name="T3" fmla="*/ 0 h 27"/>
                <a:gd name="T4" fmla="*/ 2147483647 w 331"/>
                <a:gd name="T5" fmla="*/ 2147483647 h 27"/>
                <a:gd name="T6" fmla="*/ 2147483647 w 331"/>
                <a:gd name="T7" fmla="*/ 2147483647 h 27"/>
                <a:gd name="T8" fmla="*/ 2147483647 w 331"/>
                <a:gd name="T9" fmla="*/ 2147483647 h 27"/>
                <a:gd name="T10" fmla="*/ 2147483647 w 331"/>
                <a:gd name="T11" fmla="*/ 2147483647 h 27"/>
                <a:gd name="T12" fmla="*/ 2147483647 w 331"/>
                <a:gd name="T13" fmla="*/ 0 h 27"/>
                <a:gd name="T14" fmla="*/ 2147483647 w 331"/>
                <a:gd name="T15" fmla="*/ 0 h 27"/>
                <a:gd name="T16" fmla="*/ 2147483647 w 331"/>
                <a:gd name="T17" fmla="*/ 2147483647 h 27"/>
                <a:gd name="T18" fmla="*/ 0 w 331"/>
                <a:gd name="T19" fmla="*/ 2147483647 h 27"/>
                <a:gd name="T20" fmla="*/ 2147483647 w 331"/>
                <a:gd name="T21" fmla="*/ 2147483647 h 27"/>
                <a:gd name="T22" fmla="*/ 2147483647 w 331"/>
                <a:gd name="T23" fmla="*/ 2147483647 h 27"/>
                <a:gd name="T24" fmla="*/ 2147483647 w 331"/>
                <a:gd name="T25" fmla="*/ 2147483647 h 27"/>
                <a:gd name="T26" fmla="*/ 2147483647 w 331"/>
                <a:gd name="T27" fmla="*/ 0 h 2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1"/>
                <a:gd name="T43" fmla="*/ 0 h 27"/>
                <a:gd name="T44" fmla="*/ 331 w 331"/>
                <a:gd name="T45" fmla="*/ 27 h 2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1" h="27">
                  <a:moveTo>
                    <a:pt x="318" y="0"/>
                  </a:moveTo>
                  <a:cubicBezTo>
                    <a:pt x="286" y="0"/>
                    <a:pt x="286" y="0"/>
                    <a:pt x="286" y="0"/>
                  </a:cubicBezTo>
                  <a:cubicBezTo>
                    <a:pt x="286" y="14"/>
                    <a:pt x="286" y="14"/>
                    <a:pt x="286" y="14"/>
                  </a:cubicBezTo>
                  <a:cubicBezTo>
                    <a:pt x="133" y="14"/>
                    <a:pt x="133" y="14"/>
                    <a:pt x="133" y="14"/>
                  </a:cubicBezTo>
                  <a:cubicBezTo>
                    <a:pt x="133" y="14"/>
                    <a:pt x="133" y="14"/>
                    <a:pt x="133" y="14"/>
                  </a:cubicBezTo>
                  <a:cubicBezTo>
                    <a:pt x="49" y="14"/>
                    <a:pt x="49" y="14"/>
                    <a:pt x="49" y="14"/>
                  </a:cubicBezTo>
                  <a:cubicBezTo>
                    <a:pt x="49" y="0"/>
                    <a:pt x="49" y="0"/>
                    <a:pt x="49" y="0"/>
                  </a:cubicBezTo>
                  <a:cubicBezTo>
                    <a:pt x="14" y="0"/>
                    <a:pt x="14" y="0"/>
                    <a:pt x="14" y="0"/>
                  </a:cubicBezTo>
                  <a:cubicBezTo>
                    <a:pt x="10" y="0"/>
                    <a:pt x="7" y="2"/>
                    <a:pt x="4" y="4"/>
                  </a:cubicBezTo>
                  <a:cubicBezTo>
                    <a:pt x="2" y="7"/>
                    <a:pt x="0" y="10"/>
                    <a:pt x="0" y="14"/>
                  </a:cubicBezTo>
                  <a:cubicBezTo>
                    <a:pt x="0" y="21"/>
                    <a:pt x="6" y="27"/>
                    <a:pt x="14" y="27"/>
                  </a:cubicBezTo>
                  <a:cubicBezTo>
                    <a:pt x="318" y="27"/>
                    <a:pt x="318" y="27"/>
                    <a:pt x="318" y="27"/>
                  </a:cubicBezTo>
                  <a:cubicBezTo>
                    <a:pt x="325" y="27"/>
                    <a:pt x="331" y="21"/>
                    <a:pt x="331" y="14"/>
                  </a:cubicBezTo>
                  <a:cubicBezTo>
                    <a:pt x="331" y="6"/>
                    <a:pt x="325" y="0"/>
                    <a:pt x="318"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41016" name="PA_组合 6"/>
          <p:cNvGrpSpPr>
            <a:grpSpLocks/>
          </p:cNvGrpSpPr>
          <p:nvPr/>
        </p:nvGrpSpPr>
        <p:grpSpPr bwMode="auto">
          <a:xfrm>
            <a:off x="487363" y="4940300"/>
            <a:ext cx="323850" cy="419100"/>
            <a:chOff x="0" y="0"/>
            <a:chExt cx="504896" cy="654922"/>
          </a:xfrm>
        </p:grpSpPr>
        <p:sp>
          <p:nvSpPr>
            <p:cNvPr id="41017" name="Freeform 293"/>
            <p:cNvSpPr>
              <a:spLocks noChangeArrowheads="1"/>
            </p:cNvSpPr>
            <p:nvPr/>
          </p:nvSpPr>
          <p:spPr bwMode="auto">
            <a:xfrm>
              <a:off x="289572" y="580499"/>
              <a:ext cx="215324" cy="49615"/>
            </a:xfrm>
            <a:custGeom>
              <a:avLst/>
              <a:gdLst>
                <a:gd name="T0" fmla="*/ 2147483647 w 127"/>
                <a:gd name="T1" fmla="*/ 0 h 29"/>
                <a:gd name="T2" fmla="*/ 0 w 127"/>
                <a:gd name="T3" fmla="*/ 0 h 29"/>
                <a:gd name="T4" fmla="*/ 2147483647 w 127"/>
                <a:gd name="T5" fmla="*/ 2147483647 h 29"/>
                <a:gd name="T6" fmla="*/ 2147483647 w 127"/>
                <a:gd name="T7" fmla="*/ 2147483647 h 29"/>
                <a:gd name="T8" fmla="*/ 2147483647 w 127"/>
                <a:gd name="T9" fmla="*/ 2147483647 h 29"/>
                <a:gd name="T10" fmla="*/ 2147483647 w 127"/>
                <a:gd name="T11" fmla="*/ 0 h 29"/>
                <a:gd name="T12" fmla="*/ 0 60000 65536"/>
                <a:gd name="T13" fmla="*/ 0 60000 65536"/>
                <a:gd name="T14" fmla="*/ 0 60000 65536"/>
                <a:gd name="T15" fmla="*/ 0 60000 65536"/>
                <a:gd name="T16" fmla="*/ 0 60000 65536"/>
                <a:gd name="T17" fmla="*/ 0 60000 65536"/>
                <a:gd name="T18" fmla="*/ 0 w 127"/>
                <a:gd name="T19" fmla="*/ 0 h 29"/>
                <a:gd name="T20" fmla="*/ 127 w 127"/>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127" h="29">
                  <a:moveTo>
                    <a:pt x="113" y="0"/>
                  </a:moveTo>
                  <a:cubicBezTo>
                    <a:pt x="0" y="0"/>
                    <a:pt x="0" y="0"/>
                    <a:pt x="0" y="0"/>
                  </a:cubicBezTo>
                  <a:cubicBezTo>
                    <a:pt x="0" y="0"/>
                    <a:pt x="20" y="2"/>
                    <a:pt x="20" y="29"/>
                  </a:cubicBezTo>
                  <a:cubicBezTo>
                    <a:pt x="113" y="29"/>
                    <a:pt x="113" y="29"/>
                    <a:pt x="113" y="29"/>
                  </a:cubicBezTo>
                  <a:cubicBezTo>
                    <a:pt x="120" y="29"/>
                    <a:pt x="127" y="22"/>
                    <a:pt x="127" y="14"/>
                  </a:cubicBezTo>
                  <a:cubicBezTo>
                    <a:pt x="127" y="6"/>
                    <a:pt x="120" y="0"/>
                    <a:pt x="113"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1018" name="Freeform 294"/>
            <p:cNvSpPr>
              <a:spLocks noChangeArrowheads="1"/>
            </p:cNvSpPr>
            <p:nvPr/>
          </p:nvSpPr>
          <p:spPr bwMode="auto">
            <a:xfrm>
              <a:off x="178199" y="0"/>
              <a:ext cx="279672" cy="94269"/>
            </a:xfrm>
            <a:custGeom>
              <a:avLst/>
              <a:gdLst>
                <a:gd name="T0" fmla="*/ 2147483647 w 164"/>
                <a:gd name="T1" fmla="*/ 0 h 55"/>
                <a:gd name="T2" fmla="*/ 0 w 164"/>
                <a:gd name="T3" fmla="*/ 2147483647 h 55"/>
                <a:gd name="T4" fmla="*/ 2147483647 w 164"/>
                <a:gd name="T5" fmla="*/ 2147483647 h 55"/>
                <a:gd name="T6" fmla="*/ 2147483647 w 164"/>
                <a:gd name="T7" fmla="*/ 0 h 55"/>
                <a:gd name="T8" fmla="*/ 0 60000 65536"/>
                <a:gd name="T9" fmla="*/ 0 60000 65536"/>
                <a:gd name="T10" fmla="*/ 0 60000 65536"/>
                <a:gd name="T11" fmla="*/ 0 60000 65536"/>
                <a:gd name="T12" fmla="*/ 0 w 164"/>
                <a:gd name="T13" fmla="*/ 0 h 55"/>
                <a:gd name="T14" fmla="*/ 164 w 164"/>
                <a:gd name="T15" fmla="*/ 55 h 55"/>
              </a:gdLst>
              <a:ahLst/>
              <a:cxnLst>
                <a:cxn ang="T8">
                  <a:pos x="T0" y="T1"/>
                </a:cxn>
                <a:cxn ang="T9">
                  <a:pos x="T2" y="T3"/>
                </a:cxn>
                <a:cxn ang="T10">
                  <a:pos x="T4" y="T5"/>
                </a:cxn>
                <a:cxn ang="T11">
                  <a:pos x="T6" y="T7"/>
                </a:cxn>
              </a:cxnLst>
              <a:rect l="T12" t="T13" r="T14" b="T15"/>
              <a:pathLst>
                <a:path w="164" h="55">
                  <a:moveTo>
                    <a:pt x="82" y="0"/>
                  </a:moveTo>
                  <a:cubicBezTo>
                    <a:pt x="7" y="0"/>
                    <a:pt x="0" y="55"/>
                    <a:pt x="0" y="55"/>
                  </a:cubicBezTo>
                  <a:cubicBezTo>
                    <a:pt x="164" y="55"/>
                    <a:pt x="164" y="55"/>
                    <a:pt x="164" y="55"/>
                  </a:cubicBezTo>
                  <a:cubicBezTo>
                    <a:pt x="164" y="55"/>
                    <a:pt x="158" y="0"/>
                    <a:pt x="82"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1019" name="Freeform 295"/>
            <p:cNvSpPr>
              <a:spLocks noEditPoints="1" noChangeArrowheads="1"/>
            </p:cNvSpPr>
            <p:nvPr/>
          </p:nvSpPr>
          <p:spPr bwMode="auto">
            <a:xfrm>
              <a:off x="178199" y="111635"/>
              <a:ext cx="279672" cy="458941"/>
            </a:xfrm>
            <a:custGeom>
              <a:avLst/>
              <a:gdLst>
                <a:gd name="T0" fmla="*/ 2147483647 w 164"/>
                <a:gd name="T1" fmla="*/ 2147483647 h 270"/>
                <a:gd name="T2" fmla="*/ 2147483647 w 164"/>
                <a:gd name="T3" fmla="*/ 2147483647 h 270"/>
                <a:gd name="T4" fmla="*/ 2147483647 w 164"/>
                <a:gd name="T5" fmla="*/ 2147483647 h 270"/>
                <a:gd name="T6" fmla="*/ 2147483647 w 164"/>
                <a:gd name="T7" fmla="*/ 0 h 270"/>
                <a:gd name="T8" fmla="*/ 0 w 164"/>
                <a:gd name="T9" fmla="*/ 0 h 270"/>
                <a:gd name="T10" fmla="*/ 0 w 164"/>
                <a:gd name="T11" fmla="*/ 2147483647 h 270"/>
                <a:gd name="T12" fmla="*/ 2147483647 w 164"/>
                <a:gd name="T13" fmla="*/ 2147483647 h 270"/>
                <a:gd name="T14" fmla="*/ 2147483647 w 164"/>
                <a:gd name="T15" fmla="*/ 2147483647 h 270"/>
                <a:gd name="T16" fmla="*/ 2147483647 w 164"/>
                <a:gd name="T17" fmla="*/ 2147483647 h 270"/>
                <a:gd name="T18" fmla="*/ 2147483647 w 164"/>
                <a:gd name="T19" fmla="*/ 2147483647 h 270"/>
                <a:gd name="T20" fmla="*/ 2147483647 w 164"/>
                <a:gd name="T21" fmla="*/ 2147483647 h 270"/>
                <a:gd name="T22" fmla="*/ 2147483647 w 164"/>
                <a:gd name="T23" fmla="*/ 2147483647 h 270"/>
                <a:gd name="T24" fmla="*/ 2147483647 w 164"/>
                <a:gd name="T25" fmla="*/ 2147483647 h 270"/>
                <a:gd name="T26" fmla="*/ 2147483647 w 164"/>
                <a:gd name="T27" fmla="*/ 2147483647 h 270"/>
                <a:gd name="T28" fmla="*/ 2147483647 w 164"/>
                <a:gd name="T29" fmla="*/ 2147483647 h 270"/>
                <a:gd name="T30" fmla="*/ 2147483647 w 164"/>
                <a:gd name="T31" fmla="*/ 2147483647 h 270"/>
                <a:gd name="T32" fmla="*/ 2147483647 w 164"/>
                <a:gd name="T33" fmla="*/ 2147483647 h 270"/>
                <a:gd name="T34" fmla="*/ 2147483647 w 164"/>
                <a:gd name="T35" fmla="*/ 2147483647 h 270"/>
                <a:gd name="T36" fmla="*/ 2147483647 w 164"/>
                <a:gd name="T37" fmla="*/ 2147483647 h 270"/>
                <a:gd name="T38" fmla="*/ 2147483647 w 164"/>
                <a:gd name="T39" fmla="*/ 2147483647 h 270"/>
                <a:gd name="T40" fmla="*/ 2147483647 w 164"/>
                <a:gd name="T41" fmla="*/ 2147483647 h 270"/>
                <a:gd name="T42" fmla="*/ 2147483647 w 164"/>
                <a:gd name="T43" fmla="*/ 2147483647 h 27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4"/>
                <a:gd name="T67" fmla="*/ 0 h 270"/>
                <a:gd name="T68" fmla="*/ 164 w 164"/>
                <a:gd name="T69" fmla="*/ 270 h 27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4" h="270">
                  <a:moveTo>
                    <a:pt x="64" y="114"/>
                  </a:moveTo>
                  <a:cubicBezTo>
                    <a:pt x="64" y="270"/>
                    <a:pt x="64" y="270"/>
                    <a:pt x="64" y="270"/>
                  </a:cubicBezTo>
                  <a:cubicBezTo>
                    <a:pt x="164" y="270"/>
                    <a:pt x="164" y="270"/>
                    <a:pt x="164" y="270"/>
                  </a:cubicBezTo>
                  <a:cubicBezTo>
                    <a:pt x="164" y="0"/>
                    <a:pt x="164" y="0"/>
                    <a:pt x="164" y="0"/>
                  </a:cubicBezTo>
                  <a:cubicBezTo>
                    <a:pt x="0" y="0"/>
                    <a:pt x="0" y="0"/>
                    <a:pt x="0" y="0"/>
                  </a:cubicBezTo>
                  <a:cubicBezTo>
                    <a:pt x="0" y="46"/>
                    <a:pt x="0" y="46"/>
                    <a:pt x="0" y="46"/>
                  </a:cubicBezTo>
                  <a:cubicBezTo>
                    <a:pt x="48" y="46"/>
                    <a:pt x="64" y="114"/>
                    <a:pt x="64" y="114"/>
                  </a:cubicBezTo>
                  <a:close/>
                  <a:moveTo>
                    <a:pt x="152" y="90"/>
                  </a:moveTo>
                  <a:cubicBezTo>
                    <a:pt x="86" y="90"/>
                    <a:pt x="86" y="90"/>
                    <a:pt x="86" y="90"/>
                  </a:cubicBezTo>
                  <a:cubicBezTo>
                    <a:pt x="86" y="76"/>
                    <a:pt x="86" y="76"/>
                    <a:pt x="86" y="76"/>
                  </a:cubicBezTo>
                  <a:cubicBezTo>
                    <a:pt x="152" y="76"/>
                    <a:pt x="152" y="76"/>
                    <a:pt x="152" y="76"/>
                  </a:cubicBezTo>
                  <a:lnTo>
                    <a:pt x="152" y="90"/>
                  </a:lnTo>
                  <a:close/>
                  <a:moveTo>
                    <a:pt x="86" y="46"/>
                  </a:moveTo>
                  <a:cubicBezTo>
                    <a:pt x="152" y="46"/>
                    <a:pt x="152" y="46"/>
                    <a:pt x="152" y="46"/>
                  </a:cubicBezTo>
                  <a:cubicBezTo>
                    <a:pt x="152" y="59"/>
                    <a:pt x="152" y="59"/>
                    <a:pt x="152" y="59"/>
                  </a:cubicBezTo>
                  <a:cubicBezTo>
                    <a:pt x="86" y="59"/>
                    <a:pt x="86" y="59"/>
                    <a:pt x="86" y="59"/>
                  </a:cubicBezTo>
                  <a:lnTo>
                    <a:pt x="86" y="46"/>
                  </a:lnTo>
                  <a:close/>
                  <a:moveTo>
                    <a:pt x="86" y="106"/>
                  </a:moveTo>
                  <a:cubicBezTo>
                    <a:pt x="152" y="106"/>
                    <a:pt x="152" y="106"/>
                    <a:pt x="152" y="106"/>
                  </a:cubicBezTo>
                  <a:cubicBezTo>
                    <a:pt x="152" y="119"/>
                    <a:pt x="152" y="119"/>
                    <a:pt x="152" y="119"/>
                  </a:cubicBezTo>
                  <a:cubicBezTo>
                    <a:pt x="86" y="119"/>
                    <a:pt x="86" y="119"/>
                    <a:pt x="86" y="119"/>
                  </a:cubicBezTo>
                  <a:lnTo>
                    <a:pt x="86" y="106"/>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020" name="Freeform 296"/>
            <p:cNvSpPr>
              <a:spLocks noChangeArrowheads="1"/>
            </p:cNvSpPr>
            <p:nvPr/>
          </p:nvSpPr>
          <p:spPr bwMode="auto">
            <a:xfrm>
              <a:off x="24750" y="210866"/>
              <a:ext cx="235122" cy="94269"/>
            </a:xfrm>
            <a:custGeom>
              <a:avLst/>
              <a:gdLst>
                <a:gd name="T0" fmla="*/ 2147483647 w 138"/>
                <a:gd name="T1" fmla="*/ 2147483647 h 56"/>
                <a:gd name="T2" fmla="*/ 2147483647 w 138"/>
                <a:gd name="T3" fmla="*/ 2147483647 h 56"/>
                <a:gd name="T4" fmla="*/ 2147483647 w 138"/>
                <a:gd name="T5" fmla="*/ 0 h 56"/>
                <a:gd name="T6" fmla="*/ 0 w 138"/>
                <a:gd name="T7" fmla="*/ 2147483647 h 56"/>
                <a:gd name="T8" fmla="*/ 2147483647 w 138"/>
                <a:gd name="T9" fmla="*/ 2147483647 h 56"/>
                <a:gd name="T10" fmla="*/ 2147483647 w 138"/>
                <a:gd name="T11" fmla="*/ 2147483647 h 56"/>
                <a:gd name="T12" fmla="*/ 0 60000 65536"/>
                <a:gd name="T13" fmla="*/ 0 60000 65536"/>
                <a:gd name="T14" fmla="*/ 0 60000 65536"/>
                <a:gd name="T15" fmla="*/ 0 60000 65536"/>
                <a:gd name="T16" fmla="*/ 0 60000 65536"/>
                <a:gd name="T17" fmla="*/ 0 60000 65536"/>
                <a:gd name="T18" fmla="*/ 0 w 138"/>
                <a:gd name="T19" fmla="*/ 0 h 56"/>
                <a:gd name="T20" fmla="*/ 138 w 138"/>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138" h="56">
                  <a:moveTo>
                    <a:pt x="138" y="56"/>
                  </a:moveTo>
                  <a:cubicBezTo>
                    <a:pt x="138" y="56"/>
                    <a:pt x="130" y="15"/>
                    <a:pt x="91" y="3"/>
                  </a:cubicBezTo>
                  <a:cubicBezTo>
                    <a:pt x="85" y="1"/>
                    <a:pt x="77" y="0"/>
                    <a:pt x="69" y="0"/>
                  </a:cubicBezTo>
                  <a:cubicBezTo>
                    <a:pt x="10" y="0"/>
                    <a:pt x="0" y="56"/>
                    <a:pt x="0" y="56"/>
                  </a:cubicBezTo>
                  <a:cubicBezTo>
                    <a:pt x="91" y="56"/>
                    <a:pt x="91" y="56"/>
                    <a:pt x="91" y="56"/>
                  </a:cubicBezTo>
                  <a:lnTo>
                    <a:pt x="138" y="56"/>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1021" name="Freeform 297"/>
            <p:cNvSpPr>
              <a:spLocks noEditPoints="1" noChangeArrowheads="1"/>
            </p:cNvSpPr>
            <p:nvPr/>
          </p:nvSpPr>
          <p:spPr bwMode="auto">
            <a:xfrm>
              <a:off x="0" y="320019"/>
              <a:ext cx="289572" cy="334903"/>
            </a:xfrm>
            <a:custGeom>
              <a:avLst/>
              <a:gdLst>
                <a:gd name="T0" fmla="*/ 2147483647 w 169"/>
                <a:gd name="T1" fmla="*/ 2147483647 h 196"/>
                <a:gd name="T2" fmla="*/ 2147483647 w 169"/>
                <a:gd name="T3" fmla="*/ 2147483647 h 196"/>
                <a:gd name="T4" fmla="*/ 2147483647 w 169"/>
                <a:gd name="T5" fmla="*/ 2147483647 h 196"/>
                <a:gd name="T6" fmla="*/ 2147483647 w 169"/>
                <a:gd name="T7" fmla="*/ 2147483647 h 196"/>
                <a:gd name="T8" fmla="*/ 2147483647 w 169"/>
                <a:gd name="T9" fmla="*/ 0 h 196"/>
                <a:gd name="T10" fmla="*/ 2147483647 w 169"/>
                <a:gd name="T11" fmla="*/ 0 h 196"/>
                <a:gd name="T12" fmla="*/ 2147483647 w 169"/>
                <a:gd name="T13" fmla="*/ 0 h 196"/>
                <a:gd name="T14" fmla="*/ 2147483647 w 169"/>
                <a:gd name="T15" fmla="*/ 2147483647 h 196"/>
                <a:gd name="T16" fmla="*/ 2147483647 w 169"/>
                <a:gd name="T17" fmla="*/ 2147483647 h 196"/>
                <a:gd name="T18" fmla="*/ 2147483647 w 169"/>
                <a:gd name="T19" fmla="*/ 2147483647 h 196"/>
                <a:gd name="T20" fmla="*/ 0 w 169"/>
                <a:gd name="T21" fmla="*/ 2147483647 h 196"/>
                <a:gd name="T22" fmla="*/ 2147483647 w 169"/>
                <a:gd name="T23" fmla="*/ 2147483647 h 196"/>
                <a:gd name="T24" fmla="*/ 2147483647 w 169"/>
                <a:gd name="T25" fmla="*/ 2147483647 h 196"/>
                <a:gd name="T26" fmla="*/ 2147483647 w 169"/>
                <a:gd name="T27" fmla="*/ 2147483647 h 196"/>
                <a:gd name="T28" fmla="*/ 2147483647 w 169"/>
                <a:gd name="T29" fmla="*/ 2147483647 h 196"/>
                <a:gd name="T30" fmla="*/ 2147483647 w 169"/>
                <a:gd name="T31" fmla="*/ 2147483647 h 196"/>
                <a:gd name="T32" fmla="*/ 2147483647 w 169"/>
                <a:gd name="T33" fmla="*/ 2147483647 h 196"/>
                <a:gd name="T34" fmla="*/ 2147483647 w 169"/>
                <a:gd name="T35" fmla="*/ 2147483647 h 196"/>
                <a:gd name="T36" fmla="*/ 2147483647 w 169"/>
                <a:gd name="T37" fmla="*/ 2147483647 h 196"/>
                <a:gd name="T38" fmla="*/ 2147483647 w 169"/>
                <a:gd name="T39" fmla="*/ 2147483647 h 1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69"/>
                <a:gd name="T61" fmla="*/ 0 h 196"/>
                <a:gd name="T62" fmla="*/ 169 w 169"/>
                <a:gd name="T63" fmla="*/ 196 h 19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69" h="196">
                  <a:moveTo>
                    <a:pt x="155" y="167"/>
                  </a:moveTo>
                  <a:cubicBezTo>
                    <a:pt x="152" y="167"/>
                    <a:pt x="152" y="167"/>
                    <a:pt x="152" y="167"/>
                  </a:cubicBezTo>
                  <a:cubicBezTo>
                    <a:pt x="152" y="153"/>
                    <a:pt x="152" y="153"/>
                    <a:pt x="152" y="153"/>
                  </a:cubicBezTo>
                  <a:cubicBezTo>
                    <a:pt x="152" y="147"/>
                    <a:pt x="152" y="147"/>
                    <a:pt x="152" y="147"/>
                  </a:cubicBezTo>
                  <a:cubicBezTo>
                    <a:pt x="152" y="0"/>
                    <a:pt x="152" y="0"/>
                    <a:pt x="152" y="0"/>
                  </a:cubicBezTo>
                  <a:cubicBezTo>
                    <a:pt x="105" y="0"/>
                    <a:pt x="105" y="0"/>
                    <a:pt x="105" y="0"/>
                  </a:cubicBezTo>
                  <a:cubicBezTo>
                    <a:pt x="14" y="0"/>
                    <a:pt x="14" y="0"/>
                    <a:pt x="14" y="0"/>
                  </a:cubicBezTo>
                  <a:cubicBezTo>
                    <a:pt x="14" y="167"/>
                    <a:pt x="14" y="167"/>
                    <a:pt x="14" y="167"/>
                  </a:cubicBezTo>
                  <a:cubicBezTo>
                    <a:pt x="14" y="167"/>
                    <a:pt x="14" y="167"/>
                    <a:pt x="14" y="167"/>
                  </a:cubicBezTo>
                  <a:cubicBezTo>
                    <a:pt x="10" y="167"/>
                    <a:pt x="7" y="169"/>
                    <a:pt x="4" y="172"/>
                  </a:cubicBezTo>
                  <a:cubicBezTo>
                    <a:pt x="1" y="174"/>
                    <a:pt x="0" y="178"/>
                    <a:pt x="0" y="182"/>
                  </a:cubicBezTo>
                  <a:cubicBezTo>
                    <a:pt x="0" y="190"/>
                    <a:pt x="6" y="196"/>
                    <a:pt x="14" y="196"/>
                  </a:cubicBezTo>
                  <a:cubicBezTo>
                    <a:pt x="155" y="196"/>
                    <a:pt x="155" y="196"/>
                    <a:pt x="155" y="196"/>
                  </a:cubicBezTo>
                  <a:cubicBezTo>
                    <a:pt x="163" y="196"/>
                    <a:pt x="169" y="190"/>
                    <a:pt x="169" y="182"/>
                  </a:cubicBezTo>
                  <a:cubicBezTo>
                    <a:pt x="169" y="174"/>
                    <a:pt x="163" y="167"/>
                    <a:pt x="155" y="167"/>
                  </a:cubicBezTo>
                  <a:close/>
                  <a:moveTo>
                    <a:pt x="87" y="167"/>
                  </a:moveTo>
                  <a:cubicBezTo>
                    <a:pt x="44" y="167"/>
                    <a:pt x="44" y="167"/>
                    <a:pt x="44" y="167"/>
                  </a:cubicBezTo>
                  <a:cubicBezTo>
                    <a:pt x="44" y="133"/>
                    <a:pt x="44" y="133"/>
                    <a:pt x="44" y="133"/>
                  </a:cubicBezTo>
                  <a:cubicBezTo>
                    <a:pt x="87" y="133"/>
                    <a:pt x="87" y="133"/>
                    <a:pt x="87" y="133"/>
                  </a:cubicBezTo>
                  <a:lnTo>
                    <a:pt x="87" y="167"/>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41022" name="PA_组合 8"/>
          <p:cNvGrpSpPr>
            <a:grpSpLocks/>
          </p:cNvGrpSpPr>
          <p:nvPr/>
        </p:nvGrpSpPr>
        <p:grpSpPr bwMode="auto">
          <a:xfrm>
            <a:off x="415925" y="5551488"/>
            <a:ext cx="492125" cy="398462"/>
            <a:chOff x="0" y="0"/>
            <a:chExt cx="842455" cy="682330"/>
          </a:xfrm>
        </p:grpSpPr>
        <p:sp>
          <p:nvSpPr>
            <p:cNvPr id="41023" name="Freeform 639"/>
            <p:cNvSpPr>
              <a:spLocks noEditPoints="1" noChangeArrowheads="1"/>
            </p:cNvSpPr>
            <p:nvPr/>
          </p:nvSpPr>
          <p:spPr bwMode="auto">
            <a:xfrm>
              <a:off x="546238" y="383301"/>
              <a:ext cx="296217" cy="299029"/>
            </a:xfrm>
            <a:custGeom>
              <a:avLst/>
              <a:gdLst>
                <a:gd name="T0" fmla="*/ 2147483647 w 174"/>
                <a:gd name="T1" fmla="*/ 0 h 175"/>
                <a:gd name="T2" fmla="*/ 2147483647 w 174"/>
                <a:gd name="T3" fmla="*/ 2147483647 h 175"/>
                <a:gd name="T4" fmla="*/ 2147483647 w 174"/>
                <a:gd name="T5" fmla="*/ 2147483647 h 175"/>
                <a:gd name="T6" fmla="*/ 2147483647 w 174"/>
                <a:gd name="T7" fmla="*/ 2147483647 h 175"/>
                <a:gd name="T8" fmla="*/ 0 w 174"/>
                <a:gd name="T9" fmla="*/ 2147483647 h 175"/>
                <a:gd name="T10" fmla="*/ 2147483647 w 174"/>
                <a:gd name="T11" fmla="*/ 2147483647 h 175"/>
                <a:gd name="T12" fmla="*/ 2147483647 w 174"/>
                <a:gd name="T13" fmla="*/ 2147483647 h 175"/>
                <a:gd name="T14" fmla="*/ 2147483647 w 174"/>
                <a:gd name="T15" fmla="*/ 2147483647 h 175"/>
                <a:gd name="T16" fmla="*/ 2147483647 w 174"/>
                <a:gd name="T17" fmla="*/ 2147483647 h 175"/>
                <a:gd name="T18" fmla="*/ 2147483647 w 174"/>
                <a:gd name="T19" fmla="*/ 2147483647 h 175"/>
                <a:gd name="T20" fmla="*/ 2147483647 w 174"/>
                <a:gd name="T21" fmla="*/ 0 h 175"/>
                <a:gd name="T22" fmla="*/ 2147483647 w 174"/>
                <a:gd name="T23" fmla="*/ 2147483647 h 175"/>
                <a:gd name="T24" fmla="*/ 2147483647 w 174"/>
                <a:gd name="T25" fmla="*/ 2147483647 h 175"/>
                <a:gd name="T26" fmla="*/ 2147483647 w 174"/>
                <a:gd name="T27" fmla="*/ 2147483647 h 175"/>
                <a:gd name="T28" fmla="*/ 2147483647 w 174"/>
                <a:gd name="T29" fmla="*/ 2147483647 h 175"/>
                <a:gd name="T30" fmla="*/ 2147483647 w 174"/>
                <a:gd name="T31" fmla="*/ 2147483647 h 175"/>
                <a:gd name="T32" fmla="*/ 2147483647 w 174"/>
                <a:gd name="T33" fmla="*/ 2147483647 h 175"/>
                <a:gd name="T34" fmla="*/ 2147483647 w 174"/>
                <a:gd name="T35" fmla="*/ 2147483647 h 175"/>
                <a:gd name="T36" fmla="*/ 2147483647 w 174"/>
                <a:gd name="T37" fmla="*/ 2147483647 h 1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4"/>
                <a:gd name="T58" fmla="*/ 0 h 175"/>
                <a:gd name="T59" fmla="*/ 174 w 174"/>
                <a:gd name="T60" fmla="*/ 175 h 1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4" h="175">
                  <a:moveTo>
                    <a:pt x="87" y="0"/>
                  </a:moveTo>
                  <a:cubicBezTo>
                    <a:pt x="78" y="0"/>
                    <a:pt x="69" y="2"/>
                    <a:pt x="61" y="4"/>
                  </a:cubicBezTo>
                  <a:cubicBezTo>
                    <a:pt x="55" y="6"/>
                    <a:pt x="50" y="8"/>
                    <a:pt x="44" y="11"/>
                  </a:cubicBezTo>
                  <a:cubicBezTo>
                    <a:pt x="41" y="13"/>
                    <a:pt x="38" y="15"/>
                    <a:pt x="35" y="17"/>
                  </a:cubicBezTo>
                  <a:cubicBezTo>
                    <a:pt x="14" y="33"/>
                    <a:pt x="0" y="59"/>
                    <a:pt x="0" y="87"/>
                  </a:cubicBezTo>
                  <a:cubicBezTo>
                    <a:pt x="0" y="93"/>
                    <a:pt x="0" y="98"/>
                    <a:pt x="1" y="103"/>
                  </a:cubicBezTo>
                  <a:cubicBezTo>
                    <a:pt x="2" y="108"/>
                    <a:pt x="3" y="113"/>
                    <a:pt x="5" y="117"/>
                  </a:cubicBezTo>
                  <a:cubicBezTo>
                    <a:pt x="6" y="122"/>
                    <a:pt x="8" y="126"/>
                    <a:pt x="11" y="130"/>
                  </a:cubicBezTo>
                  <a:cubicBezTo>
                    <a:pt x="26" y="157"/>
                    <a:pt x="54" y="175"/>
                    <a:pt x="87" y="175"/>
                  </a:cubicBezTo>
                  <a:cubicBezTo>
                    <a:pt x="135" y="175"/>
                    <a:pt x="174" y="136"/>
                    <a:pt x="174" y="87"/>
                  </a:cubicBezTo>
                  <a:cubicBezTo>
                    <a:pt x="174" y="39"/>
                    <a:pt x="135" y="0"/>
                    <a:pt x="87" y="0"/>
                  </a:cubicBezTo>
                  <a:close/>
                  <a:moveTo>
                    <a:pt x="87" y="151"/>
                  </a:moveTo>
                  <a:cubicBezTo>
                    <a:pt x="61" y="151"/>
                    <a:pt x="39" y="135"/>
                    <a:pt x="29" y="113"/>
                  </a:cubicBezTo>
                  <a:cubicBezTo>
                    <a:pt x="25" y="105"/>
                    <a:pt x="24" y="97"/>
                    <a:pt x="24" y="87"/>
                  </a:cubicBezTo>
                  <a:cubicBezTo>
                    <a:pt x="24" y="79"/>
                    <a:pt x="25" y="71"/>
                    <a:pt x="28" y="64"/>
                  </a:cubicBezTo>
                  <a:cubicBezTo>
                    <a:pt x="34" y="48"/>
                    <a:pt x="47" y="36"/>
                    <a:pt x="62" y="29"/>
                  </a:cubicBezTo>
                  <a:cubicBezTo>
                    <a:pt x="70" y="26"/>
                    <a:pt x="78" y="24"/>
                    <a:pt x="87" y="24"/>
                  </a:cubicBezTo>
                  <a:cubicBezTo>
                    <a:pt x="122" y="24"/>
                    <a:pt x="150" y="52"/>
                    <a:pt x="150" y="87"/>
                  </a:cubicBezTo>
                  <a:cubicBezTo>
                    <a:pt x="150" y="122"/>
                    <a:pt x="122" y="151"/>
                    <a:pt x="87" y="15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024" name="Freeform 640"/>
            <p:cNvSpPr>
              <a:spLocks noChangeArrowheads="1"/>
            </p:cNvSpPr>
            <p:nvPr/>
          </p:nvSpPr>
          <p:spPr bwMode="auto">
            <a:xfrm>
              <a:off x="622331" y="453980"/>
              <a:ext cx="81528" cy="103301"/>
            </a:xfrm>
            <a:custGeom>
              <a:avLst/>
              <a:gdLst>
                <a:gd name="T0" fmla="*/ 2147483647 w 48"/>
                <a:gd name="T1" fmla="*/ 0 h 60"/>
                <a:gd name="T2" fmla="*/ 2147483647 w 48"/>
                <a:gd name="T3" fmla="*/ 2147483647 h 60"/>
                <a:gd name="T4" fmla="*/ 2147483647 w 48"/>
                <a:gd name="T5" fmla="*/ 2147483647 h 60"/>
                <a:gd name="T6" fmla="*/ 2147483647 w 48"/>
                <a:gd name="T7" fmla="*/ 2147483647 h 60"/>
                <a:gd name="T8" fmla="*/ 2147483647 w 48"/>
                <a:gd name="T9" fmla="*/ 2147483647 h 60"/>
                <a:gd name="T10" fmla="*/ 2147483647 w 48"/>
                <a:gd name="T11" fmla="*/ 2147483647 h 60"/>
                <a:gd name="T12" fmla="*/ 2147483647 w 48"/>
                <a:gd name="T13" fmla="*/ 2147483647 h 60"/>
                <a:gd name="T14" fmla="*/ 2147483647 w 48"/>
                <a:gd name="T15" fmla="*/ 2147483647 h 60"/>
                <a:gd name="T16" fmla="*/ 2147483647 w 48"/>
                <a:gd name="T17" fmla="*/ 2147483647 h 60"/>
                <a:gd name="T18" fmla="*/ 2147483647 w 48"/>
                <a:gd name="T19" fmla="*/ 2147483647 h 60"/>
                <a:gd name="T20" fmla="*/ 2147483647 w 48"/>
                <a:gd name="T21" fmla="*/ 2147483647 h 60"/>
                <a:gd name="T22" fmla="*/ 2147483647 w 48"/>
                <a:gd name="T23" fmla="*/ 2147483647 h 60"/>
                <a:gd name="T24" fmla="*/ 2147483647 w 48"/>
                <a:gd name="T25" fmla="*/ 2147483647 h 60"/>
                <a:gd name="T26" fmla="*/ 2147483647 w 48"/>
                <a:gd name="T27" fmla="*/ 2147483647 h 60"/>
                <a:gd name="T28" fmla="*/ 2147483647 w 48"/>
                <a:gd name="T29" fmla="*/ 0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60"/>
                <a:gd name="T47" fmla="*/ 48 w 48"/>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60">
                  <a:moveTo>
                    <a:pt x="44" y="0"/>
                  </a:moveTo>
                  <a:cubicBezTo>
                    <a:pt x="43" y="0"/>
                    <a:pt x="42" y="1"/>
                    <a:pt x="41" y="2"/>
                  </a:cubicBezTo>
                  <a:cubicBezTo>
                    <a:pt x="41" y="2"/>
                    <a:pt x="40" y="3"/>
                    <a:pt x="40" y="5"/>
                  </a:cubicBezTo>
                  <a:cubicBezTo>
                    <a:pt x="40" y="43"/>
                    <a:pt x="40" y="43"/>
                    <a:pt x="40" y="43"/>
                  </a:cubicBezTo>
                  <a:cubicBezTo>
                    <a:pt x="4" y="52"/>
                    <a:pt x="4" y="52"/>
                    <a:pt x="4" y="52"/>
                  </a:cubicBezTo>
                  <a:cubicBezTo>
                    <a:pt x="1" y="53"/>
                    <a:pt x="0" y="55"/>
                    <a:pt x="1" y="57"/>
                  </a:cubicBezTo>
                  <a:cubicBezTo>
                    <a:pt x="1" y="59"/>
                    <a:pt x="3" y="60"/>
                    <a:pt x="5" y="60"/>
                  </a:cubicBezTo>
                  <a:cubicBezTo>
                    <a:pt x="5" y="60"/>
                    <a:pt x="5" y="60"/>
                    <a:pt x="6" y="60"/>
                  </a:cubicBezTo>
                  <a:cubicBezTo>
                    <a:pt x="45" y="50"/>
                    <a:pt x="45" y="50"/>
                    <a:pt x="45" y="50"/>
                  </a:cubicBezTo>
                  <a:cubicBezTo>
                    <a:pt x="47" y="50"/>
                    <a:pt x="48" y="48"/>
                    <a:pt x="48" y="46"/>
                  </a:cubicBezTo>
                  <a:cubicBezTo>
                    <a:pt x="48" y="46"/>
                    <a:pt x="48" y="46"/>
                    <a:pt x="48" y="46"/>
                  </a:cubicBezTo>
                  <a:cubicBezTo>
                    <a:pt x="48" y="46"/>
                    <a:pt x="48" y="46"/>
                    <a:pt x="48" y="46"/>
                  </a:cubicBezTo>
                  <a:cubicBezTo>
                    <a:pt x="48" y="46"/>
                    <a:pt x="48" y="46"/>
                    <a:pt x="48" y="45"/>
                  </a:cubicBezTo>
                  <a:cubicBezTo>
                    <a:pt x="48" y="5"/>
                    <a:pt x="48" y="5"/>
                    <a:pt x="48" y="5"/>
                  </a:cubicBezTo>
                  <a:cubicBezTo>
                    <a:pt x="48" y="2"/>
                    <a:pt x="47" y="0"/>
                    <a:pt x="44"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025" name="Freeform 641"/>
            <p:cNvSpPr>
              <a:spLocks noChangeArrowheads="1"/>
            </p:cNvSpPr>
            <p:nvPr/>
          </p:nvSpPr>
          <p:spPr bwMode="auto">
            <a:xfrm>
              <a:off x="546238" y="236504"/>
              <a:ext cx="100550" cy="160389"/>
            </a:xfrm>
            <a:custGeom>
              <a:avLst/>
              <a:gdLst>
                <a:gd name="T0" fmla="*/ 2147483647 w 59"/>
                <a:gd name="T1" fmla="*/ 2147483647 h 93"/>
                <a:gd name="T2" fmla="*/ 2147483647 w 59"/>
                <a:gd name="T3" fmla="*/ 2147483647 h 93"/>
                <a:gd name="T4" fmla="*/ 2147483647 w 59"/>
                <a:gd name="T5" fmla="*/ 2147483647 h 93"/>
                <a:gd name="T6" fmla="*/ 2147483647 w 59"/>
                <a:gd name="T7" fmla="*/ 2147483647 h 93"/>
                <a:gd name="T8" fmla="*/ 2147483647 w 59"/>
                <a:gd name="T9" fmla="*/ 0 h 93"/>
                <a:gd name="T10" fmla="*/ 0 w 59"/>
                <a:gd name="T11" fmla="*/ 2147483647 h 93"/>
                <a:gd name="T12" fmla="*/ 2147483647 w 59"/>
                <a:gd name="T13" fmla="*/ 2147483647 h 93"/>
                <a:gd name="T14" fmla="*/ 0 60000 65536"/>
                <a:gd name="T15" fmla="*/ 0 60000 65536"/>
                <a:gd name="T16" fmla="*/ 0 60000 65536"/>
                <a:gd name="T17" fmla="*/ 0 60000 65536"/>
                <a:gd name="T18" fmla="*/ 0 60000 65536"/>
                <a:gd name="T19" fmla="*/ 0 60000 65536"/>
                <a:gd name="T20" fmla="*/ 0 60000 65536"/>
                <a:gd name="T21" fmla="*/ 0 w 59"/>
                <a:gd name="T22" fmla="*/ 0 h 93"/>
                <a:gd name="T23" fmla="*/ 59 w 59"/>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93">
                  <a:moveTo>
                    <a:pt x="34" y="93"/>
                  </a:moveTo>
                  <a:cubicBezTo>
                    <a:pt x="40" y="90"/>
                    <a:pt x="40" y="90"/>
                    <a:pt x="40" y="90"/>
                  </a:cubicBezTo>
                  <a:cubicBezTo>
                    <a:pt x="59" y="79"/>
                    <a:pt x="59" y="79"/>
                    <a:pt x="59" y="79"/>
                  </a:cubicBezTo>
                  <a:cubicBezTo>
                    <a:pt x="55" y="63"/>
                    <a:pt x="48" y="48"/>
                    <a:pt x="39" y="35"/>
                  </a:cubicBezTo>
                  <a:cubicBezTo>
                    <a:pt x="30" y="21"/>
                    <a:pt x="19" y="10"/>
                    <a:pt x="6" y="0"/>
                  </a:cubicBezTo>
                  <a:cubicBezTo>
                    <a:pt x="0" y="30"/>
                    <a:pt x="0" y="30"/>
                    <a:pt x="0" y="30"/>
                  </a:cubicBezTo>
                  <a:cubicBezTo>
                    <a:pt x="18" y="46"/>
                    <a:pt x="30" y="68"/>
                    <a:pt x="34" y="93"/>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1026" name="Freeform 642"/>
            <p:cNvSpPr>
              <a:spLocks noChangeArrowheads="1"/>
            </p:cNvSpPr>
            <p:nvPr/>
          </p:nvSpPr>
          <p:spPr bwMode="auto">
            <a:xfrm>
              <a:off x="298936" y="576311"/>
              <a:ext cx="247302" cy="78834"/>
            </a:xfrm>
            <a:custGeom>
              <a:avLst/>
              <a:gdLst>
                <a:gd name="T0" fmla="*/ 2147483647 w 145"/>
                <a:gd name="T1" fmla="*/ 0 h 46"/>
                <a:gd name="T2" fmla="*/ 2147483647 w 145"/>
                <a:gd name="T3" fmla="*/ 2147483647 h 46"/>
                <a:gd name="T4" fmla="*/ 2147483647 w 145"/>
                <a:gd name="T5" fmla="*/ 0 h 46"/>
                <a:gd name="T6" fmla="*/ 2147483647 w 145"/>
                <a:gd name="T7" fmla="*/ 2147483647 h 46"/>
                <a:gd name="T8" fmla="*/ 0 w 145"/>
                <a:gd name="T9" fmla="*/ 2147483647 h 46"/>
                <a:gd name="T10" fmla="*/ 2147483647 w 145"/>
                <a:gd name="T11" fmla="*/ 2147483647 h 46"/>
                <a:gd name="T12" fmla="*/ 2147483647 w 145"/>
                <a:gd name="T13" fmla="*/ 2147483647 h 46"/>
                <a:gd name="T14" fmla="*/ 2147483647 w 145"/>
                <a:gd name="T15" fmla="*/ 2147483647 h 46"/>
                <a:gd name="T16" fmla="*/ 2147483647 w 145"/>
                <a:gd name="T17" fmla="*/ 0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5"/>
                <a:gd name="T28" fmla="*/ 0 h 46"/>
                <a:gd name="T29" fmla="*/ 145 w 145"/>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5" h="46">
                  <a:moveTo>
                    <a:pt x="135" y="0"/>
                  </a:moveTo>
                  <a:cubicBezTo>
                    <a:pt x="117" y="12"/>
                    <a:pt x="96" y="19"/>
                    <a:pt x="72" y="19"/>
                  </a:cubicBezTo>
                  <a:cubicBezTo>
                    <a:pt x="49" y="19"/>
                    <a:pt x="28" y="12"/>
                    <a:pt x="10" y="0"/>
                  </a:cubicBezTo>
                  <a:cubicBezTo>
                    <a:pt x="5" y="12"/>
                    <a:pt x="5" y="12"/>
                    <a:pt x="5" y="12"/>
                  </a:cubicBezTo>
                  <a:cubicBezTo>
                    <a:pt x="0" y="25"/>
                    <a:pt x="0" y="25"/>
                    <a:pt x="0" y="25"/>
                  </a:cubicBezTo>
                  <a:cubicBezTo>
                    <a:pt x="21" y="38"/>
                    <a:pt x="46" y="46"/>
                    <a:pt x="72" y="46"/>
                  </a:cubicBezTo>
                  <a:cubicBezTo>
                    <a:pt x="99" y="46"/>
                    <a:pt x="124" y="39"/>
                    <a:pt x="145" y="25"/>
                  </a:cubicBezTo>
                  <a:cubicBezTo>
                    <a:pt x="138" y="9"/>
                    <a:pt x="138" y="9"/>
                    <a:pt x="138" y="9"/>
                  </a:cubicBezTo>
                  <a:lnTo>
                    <a:pt x="135" y="0"/>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1027" name="Freeform 643"/>
            <p:cNvSpPr>
              <a:spLocks noChangeArrowheads="1"/>
            </p:cNvSpPr>
            <p:nvPr/>
          </p:nvSpPr>
          <p:spPr bwMode="auto">
            <a:xfrm>
              <a:off x="315241" y="135922"/>
              <a:ext cx="214691" cy="187572"/>
            </a:xfrm>
            <a:custGeom>
              <a:avLst/>
              <a:gdLst>
                <a:gd name="T0" fmla="*/ 2147483647 w 125"/>
                <a:gd name="T1" fmla="*/ 2147483647 h 111"/>
                <a:gd name="T2" fmla="*/ 2147483647 w 125"/>
                <a:gd name="T3" fmla="*/ 2147483647 h 111"/>
                <a:gd name="T4" fmla="*/ 2147483647 w 125"/>
                <a:gd name="T5" fmla="*/ 2147483647 h 111"/>
                <a:gd name="T6" fmla="*/ 2147483647 w 125"/>
                <a:gd name="T7" fmla="*/ 2147483647 h 111"/>
                <a:gd name="T8" fmla="*/ 2147483647 w 125"/>
                <a:gd name="T9" fmla="*/ 2147483647 h 111"/>
                <a:gd name="T10" fmla="*/ 2147483647 w 125"/>
                <a:gd name="T11" fmla="*/ 2147483647 h 111"/>
                <a:gd name="T12" fmla="*/ 2147483647 w 125"/>
                <a:gd name="T13" fmla="*/ 2147483647 h 111"/>
                <a:gd name="T14" fmla="*/ 2147483647 w 125"/>
                <a:gd name="T15" fmla="*/ 2147483647 h 111"/>
                <a:gd name="T16" fmla="*/ 2147483647 w 125"/>
                <a:gd name="T17" fmla="*/ 0 h 111"/>
                <a:gd name="T18" fmla="*/ 2147483647 w 125"/>
                <a:gd name="T19" fmla="*/ 2147483647 h 111"/>
                <a:gd name="T20" fmla="*/ 2147483647 w 125"/>
                <a:gd name="T21" fmla="*/ 2147483647 h 111"/>
                <a:gd name="T22" fmla="*/ 2147483647 w 125"/>
                <a:gd name="T23" fmla="*/ 2147483647 h 111"/>
                <a:gd name="T24" fmla="*/ 2147483647 w 125"/>
                <a:gd name="T25" fmla="*/ 2147483647 h 111"/>
                <a:gd name="T26" fmla="*/ 2147483647 w 125"/>
                <a:gd name="T27" fmla="*/ 2147483647 h 111"/>
                <a:gd name="T28" fmla="*/ 2147483647 w 125"/>
                <a:gd name="T29" fmla="*/ 2147483647 h 111"/>
                <a:gd name="T30" fmla="*/ 2147483647 w 125"/>
                <a:gd name="T31" fmla="*/ 2147483647 h 111"/>
                <a:gd name="T32" fmla="*/ 2147483647 w 125"/>
                <a:gd name="T33" fmla="*/ 2147483647 h 111"/>
                <a:gd name="T34" fmla="*/ 2147483647 w 125"/>
                <a:gd name="T35" fmla="*/ 2147483647 h 111"/>
                <a:gd name="T36" fmla="*/ 2147483647 w 125"/>
                <a:gd name="T37" fmla="*/ 0 h 111"/>
                <a:gd name="T38" fmla="*/ 0 w 125"/>
                <a:gd name="T39" fmla="*/ 2147483647 h 111"/>
                <a:gd name="T40" fmla="*/ 0 w 125"/>
                <a:gd name="T41" fmla="*/ 2147483647 h 111"/>
                <a:gd name="T42" fmla="*/ 0 w 125"/>
                <a:gd name="T43" fmla="*/ 2147483647 h 111"/>
                <a:gd name="T44" fmla="*/ 0 w 125"/>
                <a:gd name="T45" fmla="*/ 2147483647 h 111"/>
                <a:gd name="T46" fmla="*/ 0 w 125"/>
                <a:gd name="T47" fmla="*/ 2147483647 h 111"/>
                <a:gd name="T48" fmla="*/ 2147483647 w 125"/>
                <a:gd name="T49" fmla="*/ 2147483647 h 1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5"/>
                <a:gd name="T76" fmla="*/ 0 h 111"/>
                <a:gd name="T77" fmla="*/ 125 w 125"/>
                <a:gd name="T78" fmla="*/ 111 h 11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5" h="111">
                  <a:moveTo>
                    <a:pt x="57" y="111"/>
                  </a:moveTo>
                  <a:cubicBezTo>
                    <a:pt x="68" y="111"/>
                    <a:pt x="68" y="111"/>
                    <a:pt x="68" y="111"/>
                  </a:cubicBezTo>
                  <a:cubicBezTo>
                    <a:pt x="123" y="111"/>
                    <a:pt x="125" y="91"/>
                    <a:pt x="125" y="91"/>
                  </a:cubicBezTo>
                  <a:cubicBezTo>
                    <a:pt x="125" y="91"/>
                    <a:pt x="125" y="91"/>
                    <a:pt x="125" y="90"/>
                  </a:cubicBezTo>
                  <a:cubicBezTo>
                    <a:pt x="125" y="88"/>
                    <a:pt x="125" y="86"/>
                    <a:pt x="125" y="82"/>
                  </a:cubicBezTo>
                  <a:cubicBezTo>
                    <a:pt x="125" y="76"/>
                    <a:pt x="125" y="66"/>
                    <a:pt x="125" y="50"/>
                  </a:cubicBezTo>
                  <a:cubicBezTo>
                    <a:pt x="125" y="48"/>
                    <a:pt x="125" y="46"/>
                    <a:pt x="125" y="44"/>
                  </a:cubicBezTo>
                  <a:cubicBezTo>
                    <a:pt x="125" y="30"/>
                    <a:pt x="118" y="20"/>
                    <a:pt x="109" y="13"/>
                  </a:cubicBezTo>
                  <a:cubicBezTo>
                    <a:pt x="100" y="6"/>
                    <a:pt x="89" y="2"/>
                    <a:pt x="81" y="0"/>
                  </a:cubicBezTo>
                  <a:cubicBezTo>
                    <a:pt x="62" y="7"/>
                    <a:pt x="62" y="7"/>
                    <a:pt x="62" y="7"/>
                  </a:cubicBezTo>
                  <a:cubicBezTo>
                    <a:pt x="70" y="35"/>
                    <a:pt x="70" y="35"/>
                    <a:pt x="70" y="35"/>
                  </a:cubicBezTo>
                  <a:cubicBezTo>
                    <a:pt x="77" y="61"/>
                    <a:pt x="77" y="61"/>
                    <a:pt x="77" y="61"/>
                  </a:cubicBezTo>
                  <a:cubicBezTo>
                    <a:pt x="76" y="63"/>
                    <a:pt x="76" y="63"/>
                    <a:pt x="76" y="63"/>
                  </a:cubicBezTo>
                  <a:cubicBezTo>
                    <a:pt x="62" y="82"/>
                    <a:pt x="62" y="82"/>
                    <a:pt x="62" y="82"/>
                  </a:cubicBezTo>
                  <a:cubicBezTo>
                    <a:pt x="49" y="63"/>
                    <a:pt x="49" y="63"/>
                    <a:pt x="49" y="63"/>
                  </a:cubicBezTo>
                  <a:cubicBezTo>
                    <a:pt x="48" y="61"/>
                    <a:pt x="48" y="61"/>
                    <a:pt x="48" y="61"/>
                  </a:cubicBezTo>
                  <a:cubicBezTo>
                    <a:pt x="55" y="35"/>
                    <a:pt x="55" y="35"/>
                    <a:pt x="55" y="35"/>
                  </a:cubicBezTo>
                  <a:cubicBezTo>
                    <a:pt x="62" y="7"/>
                    <a:pt x="62" y="7"/>
                    <a:pt x="62" y="7"/>
                  </a:cubicBezTo>
                  <a:cubicBezTo>
                    <a:pt x="44" y="0"/>
                    <a:pt x="44" y="0"/>
                    <a:pt x="44" y="0"/>
                  </a:cubicBezTo>
                  <a:cubicBezTo>
                    <a:pt x="27" y="4"/>
                    <a:pt x="0" y="16"/>
                    <a:pt x="0" y="44"/>
                  </a:cubicBezTo>
                  <a:cubicBezTo>
                    <a:pt x="0" y="46"/>
                    <a:pt x="0" y="48"/>
                    <a:pt x="0" y="50"/>
                  </a:cubicBezTo>
                  <a:cubicBezTo>
                    <a:pt x="0" y="66"/>
                    <a:pt x="0" y="76"/>
                    <a:pt x="0" y="82"/>
                  </a:cubicBezTo>
                  <a:cubicBezTo>
                    <a:pt x="0" y="86"/>
                    <a:pt x="0" y="88"/>
                    <a:pt x="0" y="90"/>
                  </a:cubicBezTo>
                  <a:cubicBezTo>
                    <a:pt x="0" y="91"/>
                    <a:pt x="0" y="91"/>
                    <a:pt x="0" y="91"/>
                  </a:cubicBezTo>
                  <a:cubicBezTo>
                    <a:pt x="0" y="91"/>
                    <a:pt x="2" y="111"/>
                    <a:pt x="57" y="11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028" name="Oval 644"/>
            <p:cNvSpPr>
              <a:spLocks noChangeArrowheads="1"/>
            </p:cNvSpPr>
            <p:nvPr/>
          </p:nvSpPr>
          <p:spPr bwMode="auto">
            <a:xfrm>
              <a:off x="368574" y="0"/>
              <a:ext cx="107471" cy="124782"/>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41029" name="Freeform 645"/>
            <p:cNvSpPr>
              <a:spLocks noChangeArrowheads="1"/>
            </p:cNvSpPr>
            <p:nvPr/>
          </p:nvSpPr>
          <p:spPr bwMode="auto">
            <a:xfrm>
              <a:off x="198385" y="241941"/>
              <a:ext cx="100550" cy="154952"/>
            </a:xfrm>
            <a:custGeom>
              <a:avLst/>
              <a:gdLst>
                <a:gd name="T0" fmla="*/ 2147483647 w 59"/>
                <a:gd name="T1" fmla="*/ 2147483647 h 91"/>
                <a:gd name="T2" fmla="*/ 2147483647 w 59"/>
                <a:gd name="T3" fmla="*/ 2147483647 h 91"/>
                <a:gd name="T4" fmla="*/ 2147483647 w 59"/>
                <a:gd name="T5" fmla="*/ 0 h 91"/>
                <a:gd name="T6" fmla="*/ 0 w 59"/>
                <a:gd name="T7" fmla="*/ 2147483647 h 91"/>
                <a:gd name="T8" fmla="*/ 2147483647 w 59"/>
                <a:gd name="T9" fmla="*/ 2147483647 h 91"/>
                <a:gd name="T10" fmla="*/ 2147483647 w 59"/>
                <a:gd name="T11" fmla="*/ 2147483647 h 91"/>
                <a:gd name="T12" fmla="*/ 0 60000 65536"/>
                <a:gd name="T13" fmla="*/ 0 60000 65536"/>
                <a:gd name="T14" fmla="*/ 0 60000 65536"/>
                <a:gd name="T15" fmla="*/ 0 60000 65536"/>
                <a:gd name="T16" fmla="*/ 0 60000 65536"/>
                <a:gd name="T17" fmla="*/ 0 60000 65536"/>
                <a:gd name="T18" fmla="*/ 0 w 59"/>
                <a:gd name="T19" fmla="*/ 0 h 91"/>
                <a:gd name="T20" fmla="*/ 59 w 59"/>
                <a:gd name="T21" fmla="*/ 91 h 91"/>
              </a:gdLst>
              <a:ahLst/>
              <a:cxnLst>
                <a:cxn ang="T12">
                  <a:pos x="T0" y="T1"/>
                </a:cxn>
                <a:cxn ang="T13">
                  <a:pos x="T2" y="T3"/>
                </a:cxn>
                <a:cxn ang="T14">
                  <a:pos x="T4" y="T5"/>
                </a:cxn>
                <a:cxn ang="T15">
                  <a:pos x="T6" y="T7"/>
                </a:cxn>
                <a:cxn ang="T16">
                  <a:pos x="T8" y="T9"/>
                </a:cxn>
                <a:cxn ang="T17">
                  <a:pos x="T10" y="T11"/>
                </a:cxn>
              </a:cxnLst>
              <a:rect l="T18" t="T19" r="T20" b="T21"/>
              <a:pathLst>
                <a:path w="59" h="91">
                  <a:moveTo>
                    <a:pt x="25" y="91"/>
                  </a:moveTo>
                  <a:cubicBezTo>
                    <a:pt x="29" y="66"/>
                    <a:pt x="41" y="44"/>
                    <a:pt x="59" y="28"/>
                  </a:cubicBezTo>
                  <a:cubicBezTo>
                    <a:pt x="50" y="0"/>
                    <a:pt x="50" y="0"/>
                    <a:pt x="50" y="0"/>
                  </a:cubicBezTo>
                  <a:cubicBezTo>
                    <a:pt x="26" y="19"/>
                    <a:pt x="7" y="46"/>
                    <a:pt x="0" y="77"/>
                  </a:cubicBezTo>
                  <a:cubicBezTo>
                    <a:pt x="19" y="88"/>
                    <a:pt x="19" y="88"/>
                    <a:pt x="19" y="88"/>
                  </a:cubicBezTo>
                  <a:lnTo>
                    <a:pt x="25" y="91"/>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1030" name="Freeform 646"/>
            <p:cNvSpPr>
              <a:spLocks noEditPoints="1" noChangeArrowheads="1"/>
            </p:cNvSpPr>
            <p:nvPr/>
          </p:nvSpPr>
          <p:spPr bwMode="auto">
            <a:xfrm>
              <a:off x="0" y="383301"/>
              <a:ext cx="298936" cy="299029"/>
            </a:xfrm>
            <a:custGeom>
              <a:avLst/>
              <a:gdLst>
                <a:gd name="T0" fmla="*/ 2147483647 w 175"/>
                <a:gd name="T1" fmla="*/ 2147483647 h 175"/>
                <a:gd name="T2" fmla="*/ 2147483647 w 175"/>
                <a:gd name="T3" fmla="*/ 2147483647 h 175"/>
                <a:gd name="T4" fmla="*/ 2147483647 w 175"/>
                <a:gd name="T5" fmla="*/ 2147483647 h 175"/>
                <a:gd name="T6" fmla="*/ 2147483647 w 175"/>
                <a:gd name="T7" fmla="*/ 0 h 175"/>
                <a:gd name="T8" fmla="*/ 0 w 175"/>
                <a:gd name="T9" fmla="*/ 2147483647 h 175"/>
                <a:gd name="T10" fmla="*/ 2147483647 w 175"/>
                <a:gd name="T11" fmla="*/ 2147483647 h 175"/>
                <a:gd name="T12" fmla="*/ 2147483647 w 175"/>
                <a:gd name="T13" fmla="*/ 2147483647 h 175"/>
                <a:gd name="T14" fmla="*/ 2147483647 w 175"/>
                <a:gd name="T15" fmla="*/ 2147483647 h 175"/>
                <a:gd name="T16" fmla="*/ 2147483647 w 175"/>
                <a:gd name="T17" fmla="*/ 2147483647 h 175"/>
                <a:gd name="T18" fmla="*/ 2147483647 w 175"/>
                <a:gd name="T19" fmla="*/ 2147483647 h 175"/>
                <a:gd name="T20" fmla="*/ 2147483647 w 175"/>
                <a:gd name="T21" fmla="*/ 2147483647 h 175"/>
                <a:gd name="T22" fmla="*/ 2147483647 w 175"/>
                <a:gd name="T23" fmla="*/ 2147483647 h 175"/>
                <a:gd name="T24" fmla="*/ 2147483647 w 175"/>
                <a:gd name="T25" fmla="*/ 2147483647 h 175"/>
                <a:gd name="T26" fmla="*/ 2147483647 w 175"/>
                <a:gd name="T27" fmla="*/ 2147483647 h 175"/>
                <a:gd name="T28" fmla="*/ 2147483647 w 175"/>
                <a:gd name="T29" fmla="*/ 2147483647 h 175"/>
                <a:gd name="T30" fmla="*/ 2147483647 w 175"/>
                <a:gd name="T31" fmla="*/ 2147483647 h 175"/>
                <a:gd name="T32" fmla="*/ 2147483647 w 175"/>
                <a:gd name="T33" fmla="*/ 2147483647 h 175"/>
                <a:gd name="T34" fmla="*/ 2147483647 w 175"/>
                <a:gd name="T35" fmla="*/ 2147483647 h 175"/>
                <a:gd name="T36" fmla="*/ 2147483647 w 175"/>
                <a:gd name="T37" fmla="*/ 2147483647 h 1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5"/>
                <a:gd name="T58" fmla="*/ 0 h 175"/>
                <a:gd name="T59" fmla="*/ 175 w 175"/>
                <a:gd name="T60" fmla="*/ 175 h 1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5" h="175">
                  <a:moveTo>
                    <a:pt x="140" y="17"/>
                  </a:moveTo>
                  <a:cubicBezTo>
                    <a:pt x="137" y="15"/>
                    <a:pt x="134" y="13"/>
                    <a:pt x="130" y="11"/>
                  </a:cubicBezTo>
                  <a:cubicBezTo>
                    <a:pt x="125" y="8"/>
                    <a:pt x="120" y="6"/>
                    <a:pt x="114" y="4"/>
                  </a:cubicBezTo>
                  <a:cubicBezTo>
                    <a:pt x="105" y="2"/>
                    <a:pt x="97" y="0"/>
                    <a:pt x="87" y="0"/>
                  </a:cubicBezTo>
                  <a:cubicBezTo>
                    <a:pt x="39" y="0"/>
                    <a:pt x="0" y="39"/>
                    <a:pt x="0" y="87"/>
                  </a:cubicBezTo>
                  <a:cubicBezTo>
                    <a:pt x="0" y="136"/>
                    <a:pt x="39" y="175"/>
                    <a:pt x="87" y="175"/>
                  </a:cubicBezTo>
                  <a:cubicBezTo>
                    <a:pt x="120" y="175"/>
                    <a:pt x="149" y="157"/>
                    <a:pt x="164" y="130"/>
                  </a:cubicBezTo>
                  <a:cubicBezTo>
                    <a:pt x="165" y="127"/>
                    <a:pt x="167" y="124"/>
                    <a:pt x="168" y="120"/>
                  </a:cubicBezTo>
                  <a:cubicBezTo>
                    <a:pt x="171" y="115"/>
                    <a:pt x="172" y="109"/>
                    <a:pt x="173" y="103"/>
                  </a:cubicBezTo>
                  <a:cubicBezTo>
                    <a:pt x="174" y="98"/>
                    <a:pt x="175" y="93"/>
                    <a:pt x="175" y="87"/>
                  </a:cubicBezTo>
                  <a:cubicBezTo>
                    <a:pt x="175" y="59"/>
                    <a:pt x="161" y="33"/>
                    <a:pt x="140" y="17"/>
                  </a:cubicBezTo>
                  <a:close/>
                  <a:moveTo>
                    <a:pt x="87" y="151"/>
                  </a:moveTo>
                  <a:cubicBezTo>
                    <a:pt x="52" y="151"/>
                    <a:pt x="24" y="122"/>
                    <a:pt x="24" y="87"/>
                  </a:cubicBezTo>
                  <a:cubicBezTo>
                    <a:pt x="24" y="52"/>
                    <a:pt x="52" y="24"/>
                    <a:pt x="87" y="24"/>
                  </a:cubicBezTo>
                  <a:cubicBezTo>
                    <a:pt x="96" y="24"/>
                    <a:pt x="105" y="26"/>
                    <a:pt x="112" y="29"/>
                  </a:cubicBezTo>
                  <a:cubicBezTo>
                    <a:pt x="128" y="36"/>
                    <a:pt x="140" y="48"/>
                    <a:pt x="146" y="64"/>
                  </a:cubicBezTo>
                  <a:cubicBezTo>
                    <a:pt x="149" y="71"/>
                    <a:pt x="151" y="79"/>
                    <a:pt x="151" y="87"/>
                  </a:cubicBezTo>
                  <a:cubicBezTo>
                    <a:pt x="151" y="96"/>
                    <a:pt x="149" y="105"/>
                    <a:pt x="145" y="113"/>
                  </a:cubicBezTo>
                  <a:cubicBezTo>
                    <a:pt x="136" y="135"/>
                    <a:pt x="113" y="151"/>
                    <a:pt x="87" y="15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1031" name="Freeform 647"/>
            <p:cNvSpPr>
              <a:spLocks noEditPoints="1" noChangeArrowheads="1"/>
            </p:cNvSpPr>
            <p:nvPr/>
          </p:nvSpPr>
          <p:spPr bwMode="auto">
            <a:xfrm>
              <a:off x="105987" y="459417"/>
              <a:ext cx="89680" cy="149516"/>
            </a:xfrm>
            <a:custGeom>
              <a:avLst/>
              <a:gdLst>
                <a:gd name="T0" fmla="*/ 2147483647 w 53"/>
                <a:gd name="T1" fmla="*/ 2147483647 h 88"/>
                <a:gd name="T2" fmla="*/ 2147483647 w 53"/>
                <a:gd name="T3" fmla="*/ 2147483647 h 88"/>
                <a:gd name="T4" fmla="*/ 2147483647 w 53"/>
                <a:gd name="T5" fmla="*/ 2147483647 h 88"/>
                <a:gd name="T6" fmla="*/ 2147483647 w 53"/>
                <a:gd name="T7" fmla="*/ 2147483647 h 88"/>
                <a:gd name="T8" fmla="*/ 2147483647 w 53"/>
                <a:gd name="T9" fmla="*/ 2147483647 h 88"/>
                <a:gd name="T10" fmla="*/ 2147483647 w 53"/>
                <a:gd name="T11" fmla="*/ 2147483647 h 88"/>
                <a:gd name="T12" fmla="*/ 2147483647 w 53"/>
                <a:gd name="T13" fmla="*/ 2147483647 h 88"/>
                <a:gd name="T14" fmla="*/ 2147483647 w 53"/>
                <a:gd name="T15" fmla="*/ 2147483647 h 88"/>
                <a:gd name="T16" fmla="*/ 2147483647 w 53"/>
                <a:gd name="T17" fmla="*/ 2147483647 h 88"/>
                <a:gd name="T18" fmla="*/ 2147483647 w 53"/>
                <a:gd name="T19" fmla="*/ 2147483647 h 88"/>
                <a:gd name="T20" fmla="*/ 2147483647 w 53"/>
                <a:gd name="T21" fmla="*/ 2147483647 h 88"/>
                <a:gd name="T22" fmla="*/ 2147483647 w 53"/>
                <a:gd name="T23" fmla="*/ 2147483647 h 88"/>
                <a:gd name="T24" fmla="*/ 2147483647 w 53"/>
                <a:gd name="T25" fmla="*/ 2147483647 h 88"/>
                <a:gd name="T26" fmla="*/ 2147483647 w 53"/>
                <a:gd name="T27" fmla="*/ 0 h 88"/>
                <a:gd name="T28" fmla="*/ 2147483647 w 53"/>
                <a:gd name="T29" fmla="*/ 2147483647 h 88"/>
                <a:gd name="T30" fmla="*/ 2147483647 w 53"/>
                <a:gd name="T31" fmla="*/ 2147483647 h 88"/>
                <a:gd name="T32" fmla="*/ 2147483647 w 53"/>
                <a:gd name="T33" fmla="*/ 2147483647 h 88"/>
                <a:gd name="T34" fmla="*/ 2147483647 w 53"/>
                <a:gd name="T35" fmla="*/ 2147483647 h 88"/>
                <a:gd name="T36" fmla="*/ 2147483647 w 53"/>
                <a:gd name="T37" fmla="*/ 2147483647 h 88"/>
                <a:gd name="T38" fmla="*/ 2147483647 w 53"/>
                <a:gd name="T39" fmla="*/ 2147483647 h 88"/>
                <a:gd name="T40" fmla="*/ 2147483647 w 53"/>
                <a:gd name="T41" fmla="*/ 2147483647 h 88"/>
                <a:gd name="T42" fmla="*/ 2147483647 w 53"/>
                <a:gd name="T43" fmla="*/ 2147483647 h 88"/>
                <a:gd name="T44" fmla="*/ 2147483647 w 53"/>
                <a:gd name="T45" fmla="*/ 2147483647 h 88"/>
                <a:gd name="T46" fmla="*/ 2147483647 w 53"/>
                <a:gd name="T47" fmla="*/ 2147483647 h 88"/>
                <a:gd name="T48" fmla="*/ 2147483647 w 53"/>
                <a:gd name="T49" fmla="*/ 2147483647 h 88"/>
                <a:gd name="T50" fmla="*/ 2147483647 w 53"/>
                <a:gd name="T51" fmla="*/ 2147483647 h 88"/>
                <a:gd name="T52" fmla="*/ 2147483647 w 53"/>
                <a:gd name="T53" fmla="*/ 2147483647 h 88"/>
                <a:gd name="T54" fmla="*/ 2147483647 w 53"/>
                <a:gd name="T55" fmla="*/ 2147483647 h 88"/>
                <a:gd name="T56" fmla="*/ 0 w 53"/>
                <a:gd name="T57" fmla="*/ 2147483647 h 88"/>
                <a:gd name="T58" fmla="*/ 2147483647 w 53"/>
                <a:gd name="T59" fmla="*/ 2147483647 h 88"/>
                <a:gd name="T60" fmla="*/ 2147483647 w 53"/>
                <a:gd name="T61" fmla="*/ 2147483647 h 88"/>
                <a:gd name="T62" fmla="*/ 2147483647 w 53"/>
                <a:gd name="T63" fmla="*/ 2147483647 h 88"/>
                <a:gd name="T64" fmla="*/ 2147483647 w 53"/>
                <a:gd name="T65" fmla="*/ 2147483647 h 88"/>
                <a:gd name="T66" fmla="*/ 2147483647 w 53"/>
                <a:gd name="T67" fmla="*/ 2147483647 h 88"/>
                <a:gd name="T68" fmla="*/ 2147483647 w 53"/>
                <a:gd name="T69" fmla="*/ 2147483647 h 88"/>
                <a:gd name="T70" fmla="*/ 2147483647 w 53"/>
                <a:gd name="T71" fmla="*/ 2147483647 h 88"/>
                <a:gd name="T72" fmla="*/ 2147483647 w 53"/>
                <a:gd name="T73" fmla="*/ 2147483647 h 88"/>
                <a:gd name="T74" fmla="*/ 2147483647 w 53"/>
                <a:gd name="T75" fmla="*/ 2147483647 h 88"/>
                <a:gd name="T76" fmla="*/ 2147483647 w 53"/>
                <a:gd name="T77" fmla="*/ 2147483647 h 88"/>
                <a:gd name="T78" fmla="*/ 2147483647 w 53"/>
                <a:gd name="T79" fmla="*/ 2147483647 h 88"/>
                <a:gd name="T80" fmla="*/ 2147483647 w 53"/>
                <a:gd name="T81" fmla="*/ 2147483647 h 88"/>
                <a:gd name="T82" fmla="*/ 2147483647 w 53"/>
                <a:gd name="T83" fmla="*/ 2147483647 h 88"/>
                <a:gd name="T84" fmla="*/ 2147483647 w 53"/>
                <a:gd name="T85" fmla="*/ 2147483647 h 88"/>
                <a:gd name="T86" fmla="*/ 2147483647 w 53"/>
                <a:gd name="T87" fmla="*/ 2147483647 h 88"/>
                <a:gd name="T88" fmla="*/ 2147483647 w 53"/>
                <a:gd name="T89" fmla="*/ 2147483647 h 88"/>
                <a:gd name="T90" fmla="*/ 2147483647 w 53"/>
                <a:gd name="T91" fmla="*/ 2147483647 h 88"/>
                <a:gd name="T92" fmla="*/ 2147483647 w 53"/>
                <a:gd name="T93" fmla="*/ 2147483647 h 88"/>
                <a:gd name="T94" fmla="*/ 2147483647 w 53"/>
                <a:gd name="T95" fmla="*/ 2147483647 h 88"/>
                <a:gd name="T96" fmla="*/ 2147483647 w 53"/>
                <a:gd name="T97" fmla="*/ 2147483647 h 88"/>
                <a:gd name="T98" fmla="*/ 2147483647 w 53"/>
                <a:gd name="T99" fmla="*/ 2147483647 h 88"/>
                <a:gd name="T100" fmla="*/ 2147483647 w 53"/>
                <a:gd name="T101" fmla="*/ 2147483647 h 88"/>
                <a:gd name="T102" fmla="*/ 2147483647 w 53"/>
                <a:gd name="T103" fmla="*/ 2147483647 h 88"/>
                <a:gd name="T104" fmla="*/ 2147483647 w 53"/>
                <a:gd name="T105" fmla="*/ 2147483647 h 88"/>
                <a:gd name="T106" fmla="*/ 2147483647 w 53"/>
                <a:gd name="T107" fmla="*/ 2147483647 h 88"/>
                <a:gd name="T108" fmla="*/ 2147483647 w 53"/>
                <a:gd name="T109" fmla="*/ 2147483647 h 88"/>
                <a:gd name="T110" fmla="*/ 2147483647 w 53"/>
                <a:gd name="T111" fmla="*/ 2147483647 h 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3"/>
                <a:gd name="T169" fmla="*/ 0 h 88"/>
                <a:gd name="T170" fmla="*/ 53 w 53"/>
                <a:gd name="T171" fmla="*/ 88 h 8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3" h="88">
                  <a:moveTo>
                    <a:pt x="46" y="40"/>
                  </a:moveTo>
                  <a:cubicBezTo>
                    <a:pt x="44" y="39"/>
                    <a:pt x="42" y="38"/>
                    <a:pt x="40" y="37"/>
                  </a:cubicBezTo>
                  <a:cubicBezTo>
                    <a:pt x="37" y="36"/>
                    <a:pt x="34" y="35"/>
                    <a:pt x="30" y="34"/>
                  </a:cubicBezTo>
                  <a:cubicBezTo>
                    <a:pt x="30" y="17"/>
                    <a:pt x="30" y="17"/>
                    <a:pt x="30" y="17"/>
                  </a:cubicBezTo>
                  <a:cubicBezTo>
                    <a:pt x="34" y="18"/>
                    <a:pt x="37" y="20"/>
                    <a:pt x="38" y="24"/>
                  </a:cubicBezTo>
                  <a:cubicBezTo>
                    <a:pt x="39" y="27"/>
                    <a:pt x="41" y="28"/>
                    <a:pt x="44" y="28"/>
                  </a:cubicBezTo>
                  <a:cubicBezTo>
                    <a:pt x="46" y="28"/>
                    <a:pt x="47" y="28"/>
                    <a:pt x="49" y="27"/>
                  </a:cubicBezTo>
                  <a:cubicBezTo>
                    <a:pt x="50" y="26"/>
                    <a:pt x="50" y="24"/>
                    <a:pt x="50" y="23"/>
                  </a:cubicBezTo>
                  <a:cubicBezTo>
                    <a:pt x="50" y="22"/>
                    <a:pt x="50" y="20"/>
                    <a:pt x="49" y="19"/>
                  </a:cubicBezTo>
                  <a:cubicBezTo>
                    <a:pt x="48" y="17"/>
                    <a:pt x="47" y="16"/>
                    <a:pt x="46" y="14"/>
                  </a:cubicBezTo>
                  <a:cubicBezTo>
                    <a:pt x="44" y="12"/>
                    <a:pt x="41" y="11"/>
                    <a:pt x="39" y="10"/>
                  </a:cubicBezTo>
                  <a:cubicBezTo>
                    <a:pt x="36" y="9"/>
                    <a:pt x="33" y="8"/>
                    <a:pt x="30" y="8"/>
                  </a:cubicBezTo>
                  <a:cubicBezTo>
                    <a:pt x="30" y="4"/>
                    <a:pt x="30" y="4"/>
                    <a:pt x="30" y="4"/>
                  </a:cubicBezTo>
                  <a:cubicBezTo>
                    <a:pt x="30" y="1"/>
                    <a:pt x="29" y="0"/>
                    <a:pt x="26" y="0"/>
                  </a:cubicBezTo>
                  <a:cubicBezTo>
                    <a:pt x="24" y="0"/>
                    <a:pt x="23" y="1"/>
                    <a:pt x="23" y="4"/>
                  </a:cubicBezTo>
                  <a:cubicBezTo>
                    <a:pt x="23" y="8"/>
                    <a:pt x="23" y="8"/>
                    <a:pt x="23" y="8"/>
                  </a:cubicBezTo>
                  <a:cubicBezTo>
                    <a:pt x="16" y="9"/>
                    <a:pt x="11" y="10"/>
                    <a:pt x="7" y="14"/>
                  </a:cubicBezTo>
                  <a:cubicBezTo>
                    <a:pt x="4" y="17"/>
                    <a:pt x="2" y="21"/>
                    <a:pt x="2" y="26"/>
                  </a:cubicBezTo>
                  <a:cubicBezTo>
                    <a:pt x="2" y="29"/>
                    <a:pt x="3" y="32"/>
                    <a:pt x="5" y="35"/>
                  </a:cubicBezTo>
                  <a:cubicBezTo>
                    <a:pt x="7" y="37"/>
                    <a:pt x="9" y="39"/>
                    <a:pt x="12" y="40"/>
                  </a:cubicBezTo>
                  <a:cubicBezTo>
                    <a:pt x="15" y="42"/>
                    <a:pt x="19" y="43"/>
                    <a:pt x="23" y="44"/>
                  </a:cubicBezTo>
                  <a:cubicBezTo>
                    <a:pt x="23" y="64"/>
                    <a:pt x="23" y="64"/>
                    <a:pt x="23" y="64"/>
                  </a:cubicBezTo>
                  <a:cubicBezTo>
                    <a:pt x="21" y="63"/>
                    <a:pt x="19" y="62"/>
                    <a:pt x="18" y="61"/>
                  </a:cubicBezTo>
                  <a:cubicBezTo>
                    <a:pt x="16" y="60"/>
                    <a:pt x="15" y="59"/>
                    <a:pt x="15" y="58"/>
                  </a:cubicBezTo>
                  <a:cubicBezTo>
                    <a:pt x="14" y="57"/>
                    <a:pt x="13" y="55"/>
                    <a:pt x="12" y="53"/>
                  </a:cubicBezTo>
                  <a:cubicBezTo>
                    <a:pt x="12" y="51"/>
                    <a:pt x="11" y="51"/>
                    <a:pt x="10" y="50"/>
                  </a:cubicBezTo>
                  <a:cubicBezTo>
                    <a:pt x="9" y="49"/>
                    <a:pt x="8" y="49"/>
                    <a:pt x="6" y="49"/>
                  </a:cubicBezTo>
                  <a:cubicBezTo>
                    <a:pt x="5" y="49"/>
                    <a:pt x="3" y="50"/>
                    <a:pt x="2" y="51"/>
                  </a:cubicBezTo>
                  <a:cubicBezTo>
                    <a:pt x="0" y="52"/>
                    <a:pt x="0" y="53"/>
                    <a:pt x="0" y="54"/>
                  </a:cubicBezTo>
                  <a:cubicBezTo>
                    <a:pt x="0" y="56"/>
                    <a:pt x="0" y="58"/>
                    <a:pt x="1" y="60"/>
                  </a:cubicBezTo>
                  <a:cubicBezTo>
                    <a:pt x="2" y="62"/>
                    <a:pt x="4" y="64"/>
                    <a:pt x="6" y="66"/>
                  </a:cubicBezTo>
                  <a:cubicBezTo>
                    <a:pt x="8" y="67"/>
                    <a:pt x="10" y="69"/>
                    <a:pt x="13" y="70"/>
                  </a:cubicBezTo>
                  <a:cubicBezTo>
                    <a:pt x="16" y="71"/>
                    <a:pt x="19" y="72"/>
                    <a:pt x="23" y="72"/>
                  </a:cubicBezTo>
                  <a:cubicBezTo>
                    <a:pt x="23" y="84"/>
                    <a:pt x="23" y="84"/>
                    <a:pt x="23" y="84"/>
                  </a:cubicBezTo>
                  <a:cubicBezTo>
                    <a:pt x="23" y="85"/>
                    <a:pt x="23" y="86"/>
                    <a:pt x="24" y="87"/>
                  </a:cubicBezTo>
                  <a:cubicBezTo>
                    <a:pt x="24" y="87"/>
                    <a:pt x="25" y="88"/>
                    <a:pt x="27" y="88"/>
                  </a:cubicBezTo>
                  <a:cubicBezTo>
                    <a:pt x="28" y="88"/>
                    <a:pt x="29" y="87"/>
                    <a:pt x="29" y="87"/>
                  </a:cubicBezTo>
                  <a:cubicBezTo>
                    <a:pt x="29" y="86"/>
                    <a:pt x="30" y="85"/>
                    <a:pt x="30" y="83"/>
                  </a:cubicBezTo>
                  <a:cubicBezTo>
                    <a:pt x="30" y="72"/>
                    <a:pt x="30" y="72"/>
                    <a:pt x="30" y="72"/>
                  </a:cubicBezTo>
                  <a:cubicBezTo>
                    <a:pt x="34" y="72"/>
                    <a:pt x="39" y="71"/>
                    <a:pt x="42" y="69"/>
                  </a:cubicBezTo>
                  <a:cubicBezTo>
                    <a:pt x="46" y="67"/>
                    <a:pt x="48" y="65"/>
                    <a:pt x="50" y="62"/>
                  </a:cubicBezTo>
                  <a:cubicBezTo>
                    <a:pt x="52" y="59"/>
                    <a:pt x="53" y="56"/>
                    <a:pt x="53" y="53"/>
                  </a:cubicBezTo>
                  <a:cubicBezTo>
                    <a:pt x="53" y="51"/>
                    <a:pt x="52" y="48"/>
                    <a:pt x="51" y="46"/>
                  </a:cubicBezTo>
                  <a:cubicBezTo>
                    <a:pt x="50" y="44"/>
                    <a:pt x="48" y="42"/>
                    <a:pt x="46" y="40"/>
                  </a:cubicBezTo>
                  <a:close/>
                  <a:moveTo>
                    <a:pt x="23" y="33"/>
                  </a:moveTo>
                  <a:cubicBezTo>
                    <a:pt x="20" y="32"/>
                    <a:pt x="18" y="31"/>
                    <a:pt x="17" y="30"/>
                  </a:cubicBezTo>
                  <a:cubicBezTo>
                    <a:pt x="15" y="28"/>
                    <a:pt x="14" y="27"/>
                    <a:pt x="14" y="25"/>
                  </a:cubicBezTo>
                  <a:cubicBezTo>
                    <a:pt x="14" y="22"/>
                    <a:pt x="15" y="20"/>
                    <a:pt x="17" y="19"/>
                  </a:cubicBezTo>
                  <a:cubicBezTo>
                    <a:pt x="18" y="18"/>
                    <a:pt x="20" y="17"/>
                    <a:pt x="23" y="16"/>
                  </a:cubicBezTo>
                  <a:lnTo>
                    <a:pt x="23" y="33"/>
                  </a:lnTo>
                  <a:close/>
                  <a:moveTo>
                    <a:pt x="37" y="61"/>
                  </a:moveTo>
                  <a:cubicBezTo>
                    <a:pt x="36" y="62"/>
                    <a:pt x="33" y="63"/>
                    <a:pt x="30" y="64"/>
                  </a:cubicBezTo>
                  <a:cubicBezTo>
                    <a:pt x="30" y="45"/>
                    <a:pt x="30" y="45"/>
                    <a:pt x="30" y="45"/>
                  </a:cubicBezTo>
                  <a:cubicBezTo>
                    <a:pt x="33" y="46"/>
                    <a:pt x="36" y="47"/>
                    <a:pt x="38" y="49"/>
                  </a:cubicBezTo>
                  <a:cubicBezTo>
                    <a:pt x="39" y="50"/>
                    <a:pt x="40" y="52"/>
                    <a:pt x="40" y="55"/>
                  </a:cubicBezTo>
                  <a:cubicBezTo>
                    <a:pt x="40" y="57"/>
                    <a:pt x="39" y="59"/>
                    <a:pt x="37" y="6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sp>
        <p:nvSpPr>
          <p:cNvPr id="41032" name="矩形 7"/>
          <p:cNvSpPr>
            <a:spLocks noChangeArrowheads="1"/>
          </p:cNvSpPr>
          <p:nvPr/>
        </p:nvSpPr>
        <p:spPr bwMode="auto">
          <a:xfrm>
            <a:off x="0" y="1084263"/>
            <a:ext cx="1347788" cy="5238750"/>
          </a:xfrm>
          <a:prstGeom prst="rect">
            <a:avLst/>
          </a:prstGeom>
          <a:gradFill rotWithShape="1">
            <a:gsLst>
              <a:gs pos="0">
                <a:srgbClr val="FFFFFF"/>
              </a:gs>
              <a:gs pos="100000">
                <a:srgbClr val="FFFFFF"/>
              </a:gs>
            </a:gsLst>
            <a:lin ang="10800000" scaled="1"/>
          </a:gradFill>
          <a:ln w="12700">
            <a:noFill/>
            <a:bevel/>
            <a:headEnd/>
            <a:tailEnd/>
          </a:ln>
        </p:spPr>
        <p:txBody>
          <a:bodyPr anchor="ctr"/>
          <a:lstStyle/>
          <a:p>
            <a:pPr algn="ctr"/>
            <a:endParaRPr lang="zh-CN" altLang="en-US" sz="1800">
              <a:latin typeface="等线" charset="0"/>
            </a:endParaRPr>
          </a:p>
        </p:txBody>
      </p:sp>
      <p:sp>
        <p:nvSpPr>
          <p:cNvPr id="41033" name="PA_文本框 8"/>
          <p:cNvSpPr>
            <a:spLocks noChangeArrowheads="1"/>
          </p:cNvSpPr>
          <p:nvPr/>
        </p:nvSpPr>
        <p:spPr bwMode="auto">
          <a:xfrm>
            <a:off x="3016250" y="2763838"/>
            <a:ext cx="5362575" cy="1189037"/>
          </a:xfrm>
          <a:prstGeom prst="rect">
            <a:avLst/>
          </a:prstGeom>
          <a:noFill/>
          <a:ln w="9525">
            <a:noFill/>
            <a:miter lim="800000"/>
            <a:headEnd/>
            <a:tailEnd/>
          </a:ln>
        </p:spPr>
        <p:txBody>
          <a:bodyPr>
            <a:spAutoFit/>
          </a:bodyPr>
          <a:lstStyle/>
          <a:p>
            <a:r>
              <a:rPr lang="zh-CN" altLang="en-US" sz="7200">
                <a:solidFill>
                  <a:srgbClr val="000000"/>
                </a:solidFill>
                <a:latin typeface="华文彩云" pitchFamily="2" charset="-122"/>
                <a:ea typeface="华文彩云" pitchFamily="2" charset="-122"/>
                <a:sym typeface="华文彩云" pitchFamily="2" charset="-122"/>
              </a:rPr>
              <a:t>   实 名 办 税</a:t>
            </a:r>
            <a:endParaRPr lang="en-US" sz="7200">
              <a:solidFill>
                <a:srgbClr val="000000"/>
              </a:solidFill>
              <a:latin typeface="华文彩云" pitchFamily="2" charset="-122"/>
              <a:ea typeface="华文彩云" pitchFamily="2" charset="-122"/>
              <a:sym typeface="华文彩云" pitchFamily="2" charset="-122"/>
            </a:endParaRPr>
          </a:p>
        </p:txBody>
      </p:sp>
    </p:spTree>
  </p:cSld>
  <p:clrMapOvr>
    <a:masterClrMapping/>
  </p:clrMapOvr>
  <p:transition spd="slow">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1032"/>
                                        </p:tgtEl>
                                        <p:attrNameLst>
                                          <p:attrName>style.visibility</p:attrName>
                                        </p:attrNameLst>
                                      </p:cBhvr>
                                      <p:to>
                                        <p:strVal val="visible"/>
                                      </p:to>
                                    </p:set>
                                  </p:childTnLst>
                                </p:cTn>
                              </p:par>
                              <p:par>
                                <p:cTn id="7" presetID="37" presetClass="entr" presetSubtype="0" fill="hold" nodeType="withEffect">
                                  <p:stCondLst>
                                    <p:cond delay="1200"/>
                                  </p:stCondLst>
                                  <p:childTnLst>
                                    <p:set>
                                      <p:cBhvr>
                                        <p:cTn id="8" dur="1" fill="hold">
                                          <p:stCondLst>
                                            <p:cond delay="0"/>
                                          </p:stCondLst>
                                        </p:cTn>
                                        <p:tgtEl>
                                          <p:spTgt spid="40989"/>
                                        </p:tgtEl>
                                        <p:attrNameLst>
                                          <p:attrName>style.visibility</p:attrName>
                                        </p:attrNameLst>
                                      </p:cBhvr>
                                      <p:to>
                                        <p:strVal val="visible"/>
                                      </p:to>
                                    </p:set>
                                    <p:animEffect>
                                      <p:cBhvr>
                                        <p:cTn id="9" dur="500"/>
                                        <p:tgtEl>
                                          <p:spTgt spid="40989"/>
                                        </p:tgtEl>
                                      </p:cBhvr>
                                    </p:animEffect>
                                    <p:anim calcmode="lin" valueType="num">
                                      <p:cBhvr>
                                        <p:cTn id="10" dur="500" fill="hold"/>
                                        <p:tgtEl>
                                          <p:spTgt spid="40989"/>
                                        </p:tgtEl>
                                        <p:attrNameLst>
                                          <p:attrName>ppt_x</p:attrName>
                                        </p:attrNameLst>
                                      </p:cBhvr>
                                      <p:tavLst>
                                        <p:tav tm="0">
                                          <p:val>
                                            <p:strVal val="#ppt_x"/>
                                          </p:val>
                                        </p:tav>
                                        <p:tav tm="100000">
                                          <p:val>
                                            <p:strVal val="#ppt_x"/>
                                          </p:val>
                                        </p:tav>
                                      </p:tavLst>
                                    </p:anim>
                                    <p:anim calcmode="lin" valueType="num">
                                      <p:cBhvr>
                                        <p:cTn id="11" dur="450" decel="100000" fill="hold"/>
                                        <p:tgtEl>
                                          <p:spTgt spid="40989"/>
                                        </p:tgtEl>
                                        <p:attrNameLst>
                                          <p:attrName>ppt_y</p:attrName>
                                        </p:attrNameLst>
                                      </p:cBhvr>
                                      <p:tavLst>
                                        <p:tav tm="0">
                                          <p:val>
                                            <p:strVal val="#ppt_y+1"/>
                                          </p:val>
                                        </p:tav>
                                        <p:tav tm="100000">
                                          <p:val>
                                            <p:strVal val="#ppt_y-.03"/>
                                          </p:val>
                                        </p:tav>
                                      </p:tavLst>
                                    </p:anim>
                                    <p:anim calcmode="lin" valueType="num">
                                      <p:cBhvr>
                                        <p:cTn id="12" dur="50" accel="100000" fill="hold">
                                          <p:stCondLst>
                                            <p:cond delay="450"/>
                                          </p:stCondLst>
                                        </p:cTn>
                                        <p:tgtEl>
                                          <p:spTgt spid="40989"/>
                                        </p:tgtEl>
                                        <p:attrNameLst>
                                          <p:attrName>ppt_y</p:attrName>
                                        </p:attrNameLst>
                                      </p:cBhvr>
                                      <p:tavLst>
                                        <p:tav tm="0">
                                          <p:val>
                                            <p:strVal val="#ppt_y-.03"/>
                                          </p:val>
                                        </p:tav>
                                        <p:tav tm="100000">
                                          <p:val>
                                            <p:strVal val="#ppt_y"/>
                                          </p:val>
                                        </p:tav>
                                      </p:tavLst>
                                    </p:anim>
                                  </p:childTnLst>
                                </p:cTn>
                              </p:par>
                              <p:par>
                                <p:cTn id="13" presetID="37" presetClass="entr" presetSubtype="0" fill="hold" nodeType="withEffect">
                                  <p:stCondLst>
                                    <p:cond delay="1500"/>
                                  </p:stCondLst>
                                  <p:childTnLst>
                                    <p:set>
                                      <p:cBhvr>
                                        <p:cTn id="14" dur="1" fill="hold">
                                          <p:stCondLst>
                                            <p:cond delay="0"/>
                                          </p:stCondLst>
                                        </p:cTn>
                                        <p:tgtEl>
                                          <p:spTgt spid="40983"/>
                                        </p:tgtEl>
                                        <p:attrNameLst>
                                          <p:attrName>style.visibility</p:attrName>
                                        </p:attrNameLst>
                                      </p:cBhvr>
                                      <p:to>
                                        <p:strVal val="visible"/>
                                      </p:to>
                                    </p:set>
                                    <p:animEffect>
                                      <p:cBhvr>
                                        <p:cTn id="15" dur="500"/>
                                        <p:tgtEl>
                                          <p:spTgt spid="40983"/>
                                        </p:tgtEl>
                                      </p:cBhvr>
                                    </p:animEffect>
                                    <p:anim calcmode="lin" valueType="num">
                                      <p:cBhvr>
                                        <p:cTn id="16" dur="500" fill="hold"/>
                                        <p:tgtEl>
                                          <p:spTgt spid="40983"/>
                                        </p:tgtEl>
                                        <p:attrNameLst>
                                          <p:attrName>ppt_x</p:attrName>
                                        </p:attrNameLst>
                                      </p:cBhvr>
                                      <p:tavLst>
                                        <p:tav tm="0">
                                          <p:val>
                                            <p:strVal val="#ppt_x"/>
                                          </p:val>
                                        </p:tav>
                                        <p:tav tm="100000">
                                          <p:val>
                                            <p:strVal val="#ppt_x"/>
                                          </p:val>
                                        </p:tav>
                                      </p:tavLst>
                                    </p:anim>
                                    <p:anim calcmode="lin" valueType="num">
                                      <p:cBhvr>
                                        <p:cTn id="17" dur="450" decel="100000" fill="hold"/>
                                        <p:tgtEl>
                                          <p:spTgt spid="40983"/>
                                        </p:tgtEl>
                                        <p:attrNameLst>
                                          <p:attrName>ppt_y</p:attrName>
                                        </p:attrNameLst>
                                      </p:cBhvr>
                                      <p:tavLst>
                                        <p:tav tm="0">
                                          <p:val>
                                            <p:strVal val="#ppt_y+1"/>
                                          </p:val>
                                        </p:tav>
                                        <p:tav tm="100000">
                                          <p:val>
                                            <p:strVal val="#ppt_y-.03"/>
                                          </p:val>
                                        </p:tav>
                                      </p:tavLst>
                                    </p:anim>
                                    <p:anim calcmode="lin" valueType="num">
                                      <p:cBhvr>
                                        <p:cTn id="18" dur="50" accel="100000" fill="hold">
                                          <p:stCondLst>
                                            <p:cond delay="450"/>
                                          </p:stCondLst>
                                        </p:cTn>
                                        <p:tgtEl>
                                          <p:spTgt spid="40983"/>
                                        </p:tgtEl>
                                        <p:attrNameLst>
                                          <p:attrName>ppt_y</p:attrName>
                                        </p:attrNameLst>
                                      </p:cBhvr>
                                      <p:tavLst>
                                        <p:tav tm="0">
                                          <p:val>
                                            <p:strVal val="#ppt_y-.03"/>
                                          </p:val>
                                        </p:tav>
                                        <p:tav tm="100000">
                                          <p:val>
                                            <p:strVal val="#ppt_y"/>
                                          </p:val>
                                        </p:tav>
                                      </p:tavLst>
                                    </p:anim>
                                  </p:childTnLst>
                                </p:cTn>
                              </p:par>
                              <p:par>
                                <p:cTn id="19" presetID="37" presetClass="entr" presetSubtype="0" fill="hold" nodeType="withEffect">
                                  <p:stCondLst>
                                    <p:cond delay="1800"/>
                                  </p:stCondLst>
                                  <p:childTnLst>
                                    <p:set>
                                      <p:cBhvr>
                                        <p:cTn id="20" dur="1" fill="hold">
                                          <p:stCondLst>
                                            <p:cond delay="0"/>
                                          </p:stCondLst>
                                        </p:cTn>
                                        <p:tgtEl>
                                          <p:spTgt spid="41006"/>
                                        </p:tgtEl>
                                        <p:attrNameLst>
                                          <p:attrName>style.visibility</p:attrName>
                                        </p:attrNameLst>
                                      </p:cBhvr>
                                      <p:to>
                                        <p:strVal val="visible"/>
                                      </p:to>
                                    </p:set>
                                    <p:animEffect>
                                      <p:cBhvr>
                                        <p:cTn id="21" dur="500"/>
                                        <p:tgtEl>
                                          <p:spTgt spid="41006"/>
                                        </p:tgtEl>
                                      </p:cBhvr>
                                    </p:animEffect>
                                    <p:anim calcmode="lin" valueType="num">
                                      <p:cBhvr>
                                        <p:cTn id="22" dur="500" fill="hold"/>
                                        <p:tgtEl>
                                          <p:spTgt spid="41006"/>
                                        </p:tgtEl>
                                        <p:attrNameLst>
                                          <p:attrName>ppt_x</p:attrName>
                                        </p:attrNameLst>
                                      </p:cBhvr>
                                      <p:tavLst>
                                        <p:tav tm="0">
                                          <p:val>
                                            <p:strVal val="#ppt_x"/>
                                          </p:val>
                                        </p:tav>
                                        <p:tav tm="100000">
                                          <p:val>
                                            <p:strVal val="#ppt_x"/>
                                          </p:val>
                                        </p:tav>
                                      </p:tavLst>
                                    </p:anim>
                                    <p:anim calcmode="lin" valueType="num">
                                      <p:cBhvr>
                                        <p:cTn id="23" dur="450" decel="100000" fill="hold"/>
                                        <p:tgtEl>
                                          <p:spTgt spid="41006"/>
                                        </p:tgtEl>
                                        <p:attrNameLst>
                                          <p:attrName>ppt_y</p:attrName>
                                        </p:attrNameLst>
                                      </p:cBhvr>
                                      <p:tavLst>
                                        <p:tav tm="0">
                                          <p:val>
                                            <p:strVal val="#ppt_y+1"/>
                                          </p:val>
                                        </p:tav>
                                        <p:tav tm="100000">
                                          <p:val>
                                            <p:strVal val="#ppt_y-.03"/>
                                          </p:val>
                                        </p:tav>
                                      </p:tavLst>
                                    </p:anim>
                                    <p:anim calcmode="lin" valueType="num">
                                      <p:cBhvr>
                                        <p:cTn id="24" dur="50" accel="100000" fill="hold">
                                          <p:stCondLst>
                                            <p:cond delay="450"/>
                                          </p:stCondLst>
                                        </p:cTn>
                                        <p:tgtEl>
                                          <p:spTgt spid="41006"/>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2100"/>
                                  </p:stCondLst>
                                  <p:childTnLst>
                                    <p:set>
                                      <p:cBhvr>
                                        <p:cTn id="26" dur="1" fill="hold">
                                          <p:stCondLst>
                                            <p:cond delay="0"/>
                                          </p:stCondLst>
                                        </p:cTn>
                                        <p:tgtEl>
                                          <p:spTgt spid="41012"/>
                                        </p:tgtEl>
                                        <p:attrNameLst>
                                          <p:attrName>style.visibility</p:attrName>
                                        </p:attrNameLst>
                                      </p:cBhvr>
                                      <p:to>
                                        <p:strVal val="visible"/>
                                      </p:to>
                                    </p:set>
                                    <p:animEffect>
                                      <p:cBhvr>
                                        <p:cTn id="27" dur="500"/>
                                        <p:tgtEl>
                                          <p:spTgt spid="41012"/>
                                        </p:tgtEl>
                                      </p:cBhvr>
                                    </p:animEffect>
                                    <p:anim calcmode="lin" valueType="num">
                                      <p:cBhvr>
                                        <p:cTn id="28" dur="500" fill="hold"/>
                                        <p:tgtEl>
                                          <p:spTgt spid="41012"/>
                                        </p:tgtEl>
                                        <p:attrNameLst>
                                          <p:attrName>ppt_x</p:attrName>
                                        </p:attrNameLst>
                                      </p:cBhvr>
                                      <p:tavLst>
                                        <p:tav tm="0">
                                          <p:val>
                                            <p:strVal val="#ppt_x"/>
                                          </p:val>
                                        </p:tav>
                                        <p:tav tm="100000">
                                          <p:val>
                                            <p:strVal val="#ppt_x"/>
                                          </p:val>
                                        </p:tav>
                                      </p:tavLst>
                                    </p:anim>
                                    <p:anim calcmode="lin" valueType="num">
                                      <p:cBhvr>
                                        <p:cTn id="29" dur="450" decel="100000" fill="hold"/>
                                        <p:tgtEl>
                                          <p:spTgt spid="41012"/>
                                        </p:tgtEl>
                                        <p:attrNameLst>
                                          <p:attrName>ppt_y</p:attrName>
                                        </p:attrNameLst>
                                      </p:cBhvr>
                                      <p:tavLst>
                                        <p:tav tm="0">
                                          <p:val>
                                            <p:strVal val="#ppt_y+1"/>
                                          </p:val>
                                        </p:tav>
                                        <p:tav tm="100000">
                                          <p:val>
                                            <p:strVal val="#ppt_y-.03"/>
                                          </p:val>
                                        </p:tav>
                                      </p:tavLst>
                                    </p:anim>
                                    <p:anim calcmode="lin" valueType="num">
                                      <p:cBhvr>
                                        <p:cTn id="30" dur="50" accel="100000" fill="hold">
                                          <p:stCondLst>
                                            <p:cond delay="450"/>
                                          </p:stCondLst>
                                        </p:cTn>
                                        <p:tgtEl>
                                          <p:spTgt spid="41012"/>
                                        </p:tgtEl>
                                        <p:attrNameLst>
                                          <p:attrName>ppt_y</p:attrName>
                                        </p:attrNameLst>
                                      </p:cBhvr>
                                      <p:tavLst>
                                        <p:tav tm="0">
                                          <p:val>
                                            <p:strVal val="#ppt_y-.03"/>
                                          </p:val>
                                        </p:tav>
                                        <p:tav tm="100000">
                                          <p:val>
                                            <p:strVal val="#ppt_y"/>
                                          </p:val>
                                        </p:tav>
                                      </p:tavLst>
                                    </p:anim>
                                  </p:childTnLst>
                                </p:cTn>
                              </p:par>
                              <p:par>
                                <p:cTn id="31" presetID="37" presetClass="entr" presetSubtype="0" fill="hold" nodeType="withEffect">
                                  <p:stCondLst>
                                    <p:cond delay="2400"/>
                                  </p:stCondLst>
                                  <p:childTnLst>
                                    <p:set>
                                      <p:cBhvr>
                                        <p:cTn id="32" dur="1" fill="hold">
                                          <p:stCondLst>
                                            <p:cond delay="0"/>
                                          </p:stCondLst>
                                        </p:cTn>
                                        <p:tgtEl>
                                          <p:spTgt spid="41016"/>
                                        </p:tgtEl>
                                        <p:attrNameLst>
                                          <p:attrName>style.visibility</p:attrName>
                                        </p:attrNameLst>
                                      </p:cBhvr>
                                      <p:to>
                                        <p:strVal val="visible"/>
                                      </p:to>
                                    </p:set>
                                    <p:animEffect>
                                      <p:cBhvr>
                                        <p:cTn id="33" dur="500"/>
                                        <p:tgtEl>
                                          <p:spTgt spid="41016"/>
                                        </p:tgtEl>
                                      </p:cBhvr>
                                    </p:animEffect>
                                    <p:anim calcmode="lin" valueType="num">
                                      <p:cBhvr>
                                        <p:cTn id="34" dur="500" fill="hold"/>
                                        <p:tgtEl>
                                          <p:spTgt spid="41016"/>
                                        </p:tgtEl>
                                        <p:attrNameLst>
                                          <p:attrName>ppt_x</p:attrName>
                                        </p:attrNameLst>
                                      </p:cBhvr>
                                      <p:tavLst>
                                        <p:tav tm="0">
                                          <p:val>
                                            <p:strVal val="#ppt_x"/>
                                          </p:val>
                                        </p:tav>
                                        <p:tav tm="100000">
                                          <p:val>
                                            <p:strVal val="#ppt_x"/>
                                          </p:val>
                                        </p:tav>
                                      </p:tavLst>
                                    </p:anim>
                                    <p:anim calcmode="lin" valueType="num">
                                      <p:cBhvr>
                                        <p:cTn id="35" dur="450" decel="100000" fill="hold"/>
                                        <p:tgtEl>
                                          <p:spTgt spid="41016"/>
                                        </p:tgtEl>
                                        <p:attrNameLst>
                                          <p:attrName>ppt_y</p:attrName>
                                        </p:attrNameLst>
                                      </p:cBhvr>
                                      <p:tavLst>
                                        <p:tav tm="0">
                                          <p:val>
                                            <p:strVal val="#ppt_y+1"/>
                                          </p:val>
                                        </p:tav>
                                        <p:tav tm="100000">
                                          <p:val>
                                            <p:strVal val="#ppt_y-.03"/>
                                          </p:val>
                                        </p:tav>
                                      </p:tavLst>
                                    </p:anim>
                                    <p:anim calcmode="lin" valueType="num">
                                      <p:cBhvr>
                                        <p:cTn id="36" dur="50" accel="100000" fill="hold">
                                          <p:stCondLst>
                                            <p:cond delay="450"/>
                                          </p:stCondLst>
                                        </p:cTn>
                                        <p:tgtEl>
                                          <p:spTgt spid="41016"/>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2700"/>
                                  </p:stCondLst>
                                  <p:childTnLst>
                                    <p:set>
                                      <p:cBhvr>
                                        <p:cTn id="38" dur="1" fill="hold">
                                          <p:stCondLst>
                                            <p:cond delay="0"/>
                                          </p:stCondLst>
                                        </p:cTn>
                                        <p:tgtEl>
                                          <p:spTgt spid="41022"/>
                                        </p:tgtEl>
                                        <p:attrNameLst>
                                          <p:attrName>style.visibility</p:attrName>
                                        </p:attrNameLst>
                                      </p:cBhvr>
                                      <p:to>
                                        <p:strVal val="visible"/>
                                      </p:to>
                                    </p:set>
                                    <p:animEffect>
                                      <p:cBhvr>
                                        <p:cTn id="39" dur="500"/>
                                        <p:tgtEl>
                                          <p:spTgt spid="41022"/>
                                        </p:tgtEl>
                                      </p:cBhvr>
                                    </p:animEffect>
                                    <p:anim calcmode="lin" valueType="num">
                                      <p:cBhvr>
                                        <p:cTn id="40" dur="500" fill="hold"/>
                                        <p:tgtEl>
                                          <p:spTgt spid="41022"/>
                                        </p:tgtEl>
                                        <p:attrNameLst>
                                          <p:attrName>ppt_x</p:attrName>
                                        </p:attrNameLst>
                                      </p:cBhvr>
                                      <p:tavLst>
                                        <p:tav tm="0">
                                          <p:val>
                                            <p:strVal val="#ppt_x"/>
                                          </p:val>
                                        </p:tav>
                                        <p:tav tm="100000">
                                          <p:val>
                                            <p:strVal val="#ppt_x"/>
                                          </p:val>
                                        </p:tav>
                                      </p:tavLst>
                                    </p:anim>
                                    <p:anim calcmode="lin" valueType="num">
                                      <p:cBhvr>
                                        <p:cTn id="41" dur="450" decel="100000" fill="hold"/>
                                        <p:tgtEl>
                                          <p:spTgt spid="41022"/>
                                        </p:tgtEl>
                                        <p:attrNameLst>
                                          <p:attrName>ppt_y</p:attrName>
                                        </p:attrNameLst>
                                      </p:cBhvr>
                                      <p:tavLst>
                                        <p:tav tm="0">
                                          <p:val>
                                            <p:strVal val="#ppt_y+1"/>
                                          </p:val>
                                        </p:tav>
                                        <p:tav tm="100000">
                                          <p:val>
                                            <p:strVal val="#ppt_y-.03"/>
                                          </p:val>
                                        </p:tav>
                                      </p:tavLst>
                                    </p:anim>
                                    <p:anim calcmode="lin" valueType="num">
                                      <p:cBhvr>
                                        <p:cTn id="42" dur="50" accel="100000" fill="hold">
                                          <p:stCondLst>
                                            <p:cond delay="450"/>
                                          </p:stCondLst>
                                        </p:cTn>
                                        <p:tgtEl>
                                          <p:spTgt spid="41022"/>
                                        </p:tgtEl>
                                        <p:attrNameLst>
                                          <p:attrName>ppt_y</p:attrName>
                                        </p:attrNameLst>
                                      </p:cBhvr>
                                      <p:tavLst>
                                        <p:tav tm="0">
                                          <p:val>
                                            <p:strVal val="#ppt_y-.03"/>
                                          </p:val>
                                        </p:tav>
                                        <p:tav tm="100000">
                                          <p:val>
                                            <p:strVal val="#ppt_y"/>
                                          </p:val>
                                        </p:tav>
                                      </p:tavLst>
                                    </p:anim>
                                  </p:childTnLst>
                                </p:cTn>
                              </p:par>
                              <p:par>
                                <p:cTn id="43" presetID="16" presetClass="entr" presetSubtype="42" fill="hold" grpId="0" nodeType="withEffect">
                                  <p:stCondLst>
                                    <p:cond delay="5700"/>
                                  </p:stCondLst>
                                  <p:childTnLst>
                                    <p:set>
                                      <p:cBhvr>
                                        <p:cTn id="44" dur="1" fill="hold">
                                          <p:stCondLst>
                                            <p:cond delay="0"/>
                                          </p:stCondLst>
                                        </p:cTn>
                                        <p:tgtEl>
                                          <p:spTgt spid="41033"/>
                                        </p:tgtEl>
                                        <p:attrNameLst>
                                          <p:attrName>style.visibility</p:attrName>
                                        </p:attrNameLst>
                                      </p:cBhvr>
                                      <p:to>
                                        <p:strVal val="visible"/>
                                      </p:to>
                                    </p:set>
                                    <p:animEffect>
                                      <p:cBhvr>
                                        <p:cTn id="45" dur="500"/>
                                        <p:tgtEl>
                                          <p:spTgt spid="41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32" grpId="0" bldLvl="0" animBg="1" autoUpdateAnimBg="0"/>
      <p:bldP spid="41033" grpId="0" bldLvl="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1416050" y="452438"/>
            <a:ext cx="9974263" cy="531812"/>
          </a:xfrm>
          <a:prstGeom prst="rect">
            <a:avLst/>
          </a:prstGeom>
          <a:noFill/>
          <a:ln w="9525">
            <a:noFill/>
            <a:miter lim="800000"/>
            <a:headEnd/>
            <a:tailEnd/>
          </a:ln>
        </p:spPr>
        <p:txBody>
          <a:bodyPr lIns="121917" tIns="60958" rIns="121917" bIns="60958">
            <a:spAutoFit/>
          </a:bodyPr>
          <a:lstStyle/>
          <a:p>
            <a:r>
              <a:rPr lang="zh-CN" altLang="en-US" sz="2700" b="1">
                <a:solidFill>
                  <a:srgbClr val="000000"/>
                </a:solidFill>
                <a:latin typeface="微软雅黑" pitchFamily="34" charset="-122"/>
                <a:ea typeface="微软雅黑" pitchFamily="34" charset="-122"/>
                <a:sym typeface="微软雅黑" pitchFamily="34" charset="-122"/>
              </a:rPr>
              <a:t>自然人纳税人识别号</a:t>
            </a:r>
            <a:r>
              <a:rPr lang="en-US" sz="2700" b="1">
                <a:solidFill>
                  <a:srgbClr val="000000"/>
                </a:solidFill>
                <a:latin typeface="微软雅黑" pitchFamily="34" charset="-122"/>
                <a:ea typeface="微软雅黑" pitchFamily="34" charset="-122"/>
                <a:sym typeface="微软雅黑" pitchFamily="34" charset="-122"/>
              </a:rPr>
              <a:t>            ——</a:t>
            </a:r>
            <a:r>
              <a:rPr lang="zh-CN" altLang="en-US" sz="2700">
                <a:solidFill>
                  <a:srgbClr val="000000"/>
                </a:solidFill>
                <a:latin typeface="Arial" charset="0"/>
                <a:ea typeface="微软雅黑" pitchFamily="34" charset="-122"/>
                <a:sym typeface="Arial" charset="0"/>
              </a:rPr>
              <a:t>什么是纳税人识别号？</a:t>
            </a:r>
            <a:endParaRPr lang="zh-CN" altLang="en-US" sz="2400">
              <a:solidFill>
                <a:srgbClr val="000000"/>
              </a:solidFill>
              <a:latin typeface="Arial" charset="0"/>
              <a:sym typeface="Arial" charset="0"/>
            </a:endParaRPr>
          </a:p>
        </p:txBody>
      </p:sp>
      <p:grpSp>
        <p:nvGrpSpPr>
          <p:cNvPr id="43011" name="Group 3"/>
          <p:cNvGrpSpPr>
            <a:grpSpLocks/>
          </p:cNvGrpSpPr>
          <p:nvPr/>
        </p:nvGrpSpPr>
        <p:grpSpPr bwMode="auto">
          <a:xfrm>
            <a:off x="274638" y="420688"/>
            <a:ext cx="1089025" cy="696912"/>
            <a:chOff x="0" y="0"/>
            <a:chExt cx="742365" cy="476312"/>
          </a:xfrm>
        </p:grpSpPr>
        <p:sp>
          <p:nvSpPr>
            <p:cNvPr id="43012" name="Freeform 4"/>
            <p:cNvSpPr>
              <a:spLocks noChangeArrowheads="1"/>
            </p:cNvSpPr>
            <p:nvPr/>
          </p:nvSpPr>
          <p:spPr bwMode="auto">
            <a:xfrm>
              <a:off x="0" y="1085"/>
              <a:ext cx="742365" cy="409043"/>
            </a:xfrm>
            <a:custGeom>
              <a:avLst/>
              <a:gdLst>
                <a:gd name="T0" fmla="*/ 2147483647 w 5345"/>
                <a:gd name="T1" fmla="*/ 2147483647 h 2936"/>
                <a:gd name="T2" fmla="*/ 2147483647 w 5345"/>
                <a:gd name="T3" fmla="*/ 2147483647 h 2936"/>
                <a:gd name="T4" fmla="*/ 2147483647 w 5345"/>
                <a:gd name="T5" fmla="*/ 2147483647 h 2936"/>
                <a:gd name="T6" fmla="*/ 2147483647 w 5345"/>
                <a:gd name="T7" fmla="*/ 2147483647 h 2936"/>
                <a:gd name="T8" fmla="*/ 2147483647 w 5345"/>
                <a:gd name="T9" fmla="*/ 2147483647 h 2936"/>
                <a:gd name="T10" fmla="*/ 2147483647 w 5345"/>
                <a:gd name="T11" fmla="*/ 2147483647 h 2936"/>
                <a:gd name="T12" fmla="*/ 2147483647 w 5345"/>
                <a:gd name="T13" fmla="*/ 2147483647 h 2936"/>
                <a:gd name="T14" fmla="*/ 2147483647 w 5345"/>
                <a:gd name="T15" fmla="*/ 2147483647 h 2936"/>
                <a:gd name="T16" fmla="*/ 2147483647 w 5345"/>
                <a:gd name="T17" fmla="*/ 2147483647 h 2936"/>
                <a:gd name="T18" fmla="*/ 2147483647 w 5345"/>
                <a:gd name="T19" fmla="*/ 2147483647 h 2936"/>
                <a:gd name="T20" fmla="*/ 2147483647 w 5345"/>
                <a:gd name="T21" fmla="*/ 2147483647 h 2936"/>
                <a:gd name="T22" fmla="*/ 2147483647 w 5345"/>
                <a:gd name="T23" fmla="*/ 2147483647 h 2936"/>
                <a:gd name="T24" fmla="*/ 2147483647 w 5345"/>
                <a:gd name="T25" fmla="*/ 2147483647 h 2936"/>
                <a:gd name="T26" fmla="*/ 2147483647 w 5345"/>
                <a:gd name="T27" fmla="*/ 2147483647 h 2936"/>
                <a:gd name="T28" fmla="*/ 2147483647 w 5345"/>
                <a:gd name="T29" fmla="*/ 2147483647 h 2936"/>
                <a:gd name="T30" fmla="*/ 2147483647 w 5345"/>
                <a:gd name="T31" fmla="*/ 2147483647 h 2936"/>
                <a:gd name="T32" fmla="*/ 2147483647 w 5345"/>
                <a:gd name="T33" fmla="*/ 2147483647 h 2936"/>
                <a:gd name="T34" fmla="*/ 2147483647 w 5345"/>
                <a:gd name="T35" fmla="*/ 2147483647 h 2936"/>
                <a:gd name="T36" fmla="*/ 2147483647 w 5345"/>
                <a:gd name="T37" fmla="*/ 2147483647 h 2936"/>
                <a:gd name="T38" fmla="*/ 2147483647 w 5345"/>
                <a:gd name="T39" fmla="*/ 2147483647 h 2936"/>
                <a:gd name="T40" fmla="*/ 2147483647 w 5345"/>
                <a:gd name="T41" fmla="*/ 2147483647 h 2936"/>
                <a:gd name="T42" fmla="*/ 2147483647 w 5345"/>
                <a:gd name="T43" fmla="*/ 2147483647 h 2936"/>
                <a:gd name="T44" fmla="*/ 2147483647 w 5345"/>
                <a:gd name="T45" fmla="*/ 2147483647 h 2936"/>
                <a:gd name="T46" fmla="*/ 2147483647 w 5345"/>
                <a:gd name="T47" fmla="*/ 2147483647 h 2936"/>
                <a:gd name="T48" fmla="*/ 2147483647 w 5345"/>
                <a:gd name="T49" fmla="*/ 2147483647 h 2936"/>
                <a:gd name="T50" fmla="*/ 2147483647 w 5345"/>
                <a:gd name="T51" fmla="*/ 2147483647 h 2936"/>
                <a:gd name="T52" fmla="*/ 2147483647 w 5345"/>
                <a:gd name="T53" fmla="*/ 2147483647 h 2936"/>
                <a:gd name="T54" fmla="*/ 2147483647 w 5345"/>
                <a:gd name="T55" fmla="*/ 2147483647 h 2936"/>
                <a:gd name="T56" fmla="*/ 2147483647 w 5345"/>
                <a:gd name="T57" fmla="*/ 2147483647 h 2936"/>
                <a:gd name="T58" fmla="*/ 2147483647 w 5345"/>
                <a:gd name="T59" fmla="*/ 2147483647 h 2936"/>
                <a:gd name="T60" fmla="*/ 2147483647 w 5345"/>
                <a:gd name="T61" fmla="*/ 2147483647 h 2936"/>
                <a:gd name="T62" fmla="*/ 2147483647 w 5345"/>
                <a:gd name="T63" fmla="*/ 2147483647 h 2936"/>
                <a:gd name="T64" fmla="*/ 2147483647 w 5345"/>
                <a:gd name="T65" fmla="*/ 2147483647 h 2936"/>
                <a:gd name="T66" fmla="*/ 2147483647 w 5345"/>
                <a:gd name="T67" fmla="*/ 2147483647 h 2936"/>
                <a:gd name="T68" fmla="*/ 2147483647 w 5345"/>
                <a:gd name="T69" fmla="*/ 2147483647 h 2936"/>
                <a:gd name="T70" fmla="*/ 2147483647 w 5345"/>
                <a:gd name="T71" fmla="*/ 2147483647 h 2936"/>
                <a:gd name="T72" fmla="*/ 2147483647 w 5345"/>
                <a:gd name="T73" fmla="*/ 2147483647 h 2936"/>
                <a:gd name="T74" fmla="*/ 2147483647 w 5345"/>
                <a:gd name="T75" fmla="*/ 2147483647 h 2936"/>
                <a:gd name="T76" fmla="*/ 2147483647 w 5345"/>
                <a:gd name="T77" fmla="*/ 2147483647 h 2936"/>
                <a:gd name="T78" fmla="*/ 2147483647 w 5345"/>
                <a:gd name="T79" fmla="*/ 2147483647 h 2936"/>
                <a:gd name="T80" fmla="*/ 2147483647 w 5345"/>
                <a:gd name="T81" fmla="*/ 2147483647 h 2936"/>
                <a:gd name="T82" fmla="*/ 2147483647 w 5345"/>
                <a:gd name="T83" fmla="*/ 2147483647 h 2936"/>
                <a:gd name="T84" fmla="*/ 2147483647 w 5345"/>
                <a:gd name="T85" fmla="*/ 2147483647 h 2936"/>
                <a:gd name="T86" fmla="*/ 2147483647 w 5345"/>
                <a:gd name="T87" fmla="*/ 2147483647 h 2936"/>
                <a:gd name="T88" fmla="*/ 2147483647 w 5345"/>
                <a:gd name="T89" fmla="*/ 2147483647 h 2936"/>
                <a:gd name="T90" fmla="*/ 2147483647 w 5345"/>
                <a:gd name="T91" fmla="*/ 2147483647 h 2936"/>
                <a:gd name="T92" fmla="*/ 2147483647 w 5345"/>
                <a:gd name="T93" fmla="*/ 2147483647 h 2936"/>
                <a:gd name="T94" fmla="*/ 2147483647 w 5345"/>
                <a:gd name="T95" fmla="*/ 2147483647 h 2936"/>
                <a:gd name="T96" fmla="*/ 2147483647 w 5345"/>
                <a:gd name="T97" fmla="*/ 2147483647 h 2936"/>
                <a:gd name="T98" fmla="*/ 2147483647 w 5345"/>
                <a:gd name="T99" fmla="*/ 2147483647 h 2936"/>
                <a:gd name="T100" fmla="*/ 2147483647 w 5345"/>
                <a:gd name="T101" fmla="*/ 2147483647 h 29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5"/>
                <a:gd name="T154" fmla="*/ 0 h 2936"/>
                <a:gd name="T155" fmla="*/ 5345 w 5345"/>
                <a:gd name="T156" fmla="*/ 2936 h 29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path>
              </a:pathLst>
            </a:custGeom>
            <a:solidFill>
              <a:srgbClr val="00FFFF"/>
            </a:solidFill>
            <a:ln w="9525">
              <a:noFill/>
              <a:bevel/>
              <a:headEnd/>
              <a:tailEnd/>
            </a:ln>
          </p:spPr>
          <p:txBody>
            <a:bodyPr/>
            <a:lstStyle/>
            <a:p>
              <a:pPr algn="dist"/>
              <a:endParaRPr lang="zh-CN" altLang="en-US">
                <a:solidFill>
                  <a:srgbClr val="000000"/>
                </a:solidFill>
                <a:ea typeface="黑体" pitchFamily="2" charset="-122"/>
              </a:endParaRPr>
            </a:p>
          </p:txBody>
        </p:sp>
        <p:sp>
          <p:nvSpPr>
            <p:cNvPr id="43013" name="Rectangle 5"/>
            <p:cNvSpPr>
              <a:spLocks noChangeArrowheads="1"/>
            </p:cNvSpPr>
            <p:nvPr/>
          </p:nvSpPr>
          <p:spPr bwMode="auto">
            <a:xfrm>
              <a:off x="154726" y="0"/>
              <a:ext cx="432912" cy="476312"/>
            </a:xfrm>
            <a:prstGeom prst="rect">
              <a:avLst/>
            </a:prstGeom>
            <a:noFill/>
            <a:ln w="9525">
              <a:noFill/>
              <a:miter lim="800000"/>
              <a:headEnd/>
              <a:tailEnd/>
            </a:ln>
          </p:spPr>
          <p:txBody>
            <a:bodyPr lIns="121917" tIns="60958" rIns="121917" bIns="60958">
              <a:spAutoFit/>
            </a:bodyPr>
            <a:lstStyle/>
            <a:p>
              <a:r>
                <a:rPr lang="en-US" sz="3700">
                  <a:solidFill>
                    <a:srgbClr val="FFFFFF"/>
                  </a:solidFill>
                  <a:latin typeface="Arial" charset="0"/>
                  <a:ea typeface="微软雅黑" pitchFamily="34" charset="-122"/>
                  <a:sym typeface="Arial" charset="0"/>
                </a:rPr>
                <a:t>1</a:t>
              </a:r>
              <a:endParaRPr lang="zh-CN" altLang="en-US" sz="2400">
                <a:solidFill>
                  <a:srgbClr val="000000"/>
                </a:solidFill>
                <a:latin typeface="Arial" charset="0"/>
                <a:sym typeface="Arial" charset="0"/>
              </a:endParaRPr>
            </a:p>
          </p:txBody>
        </p:sp>
      </p:grpSp>
      <p:sp>
        <p:nvSpPr>
          <p:cNvPr id="43014" name="Rectangle 6"/>
          <p:cNvSpPr>
            <a:spLocks noChangeArrowheads="1"/>
          </p:cNvSpPr>
          <p:nvPr/>
        </p:nvSpPr>
        <p:spPr bwMode="auto">
          <a:xfrm>
            <a:off x="4165600" y="6356350"/>
            <a:ext cx="3860800" cy="366713"/>
          </a:xfrm>
          <a:prstGeom prst="rect">
            <a:avLst/>
          </a:prstGeom>
          <a:noFill/>
          <a:ln w="9525">
            <a:noFill/>
            <a:miter lim="800000"/>
            <a:headEnd/>
            <a:tailEnd/>
          </a:ln>
        </p:spPr>
        <p:txBody>
          <a:bodyPr lIns="121917" tIns="60958" rIns="121917" bIns="60958"/>
          <a:lstStyle/>
          <a:p>
            <a:r>
              <a:rPr lang="zh-CN" altLang="en-US" sz="1600">
                <a:solidFill>
                  <a:srgbClr val="898989"/>
                </a:solidFill>
                <a:latin typeface="Arial" charset="0"/>
                <a:sym typeface="Arial" charset="0"/>
              </a:rPr>
              <a:t>1</a:t>
            </a:r>
            <a:endParaRPr lang="zh-CN" altLang="en-US" sz="2400">
              <a:solidFill>
                <a:srgbClr val="000000"/>
              </a:solidFill>
              <a:latin typeface="Arial" charset="0"/>
              <a:sym typeface="Arial" charset="0"/>
            </a:endParaRPr>
          </a:p>
        </p:txBody>
      </p:sp>
      <p:sp>
        <p:nvSpPr>
          <p:cNvPr id="43015" name="Freeform 7"/>
          <p:cNvSpPr>
            <a:spLocks noChangeArrowheads="1"/>
          </p:cNvSpPr>
          <p:nvPr/>
        </p:nvSpPr>
        <p:spPr bwMode="auto">
          <a:xfrm>
            <a:off x="4763" y="6500813"/>
            <a:ext cx="12192000" cy="357187"/>
          </a:xfrm>
          <a:custGeom>
            <a:avLst/>
            <a:gdLst>
              <a:gd name="T0" fmla="*/ 0 w 9144000"/>
              <a:gd name="T1" fmla="*/ 0 h 756293"/>
              <a:gd name="T2" fmla="*/ 91336536 w 9144000"/>
              <a:gd name="T3" fmla="*/ 0 h 756293"/>
              <a:gd name="T4" fmla="*/ 91336536 w 9144000"/>
              <a:gd name="T5" fmla="*/ 1872 h 756293"/>
              <a:gd name="T6" fmla="*/ 80997447 w 9144000"/>
              <a:gd name="T7" fmla="*/ 1872 h 756293"/>
              <a:gd name="T8" fmla="*/ 80997447 w 9144000"/>
              <a:gd name="T9" fmla="*/ 1872 h 756293"/>
              <a:gd name="T10" fmla="*/ 0 w 9144000"/>
              <a:gd name="T11" fmla="*/ 1872 h 756293"/>
              <a:gd name="T12" fmla="*/ 0 w 9144000"/>
              <a:gd name="T13" fmla="*/ 0 h 756293"/>
              <a:gd name="T14" fmla="*/ 0 60000 65536"/>
              <a:gd name="T15" fmla="*/ 0 60000 65536"/>
              <a:gd name="T16" fmla="*/ 0 60000 65536"/>
              <a:gd name="T17" fmla="*/ 0 60000 65536"/>
              <a:gd name="T18" fmla="*/ 0 60000 65536"/>
              <a:gd name="T19" fmla="*/ 0 60000 65536"/>
              <a:gd name="T20" fmla="*/ 0 60000 65536"/>
              <a:gd name="T21" fmla="*/ 0 w 9144000"/>
              <a:gd name="T22" fmla="*/ 0 h 756293"/>
              <a:gd name="T23" fmla="*/ 9144000 w 9144000"/>
              <a:gd name="T24" fmla="*/ 756293 h 756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44000" h="756293">
                <a:moveTo>
                  <a:pt x="0" y="0"/>
                </a:moveTo>
                <a:lnTo>
                  <a:pt x="9144000" y="0"/>
                </a:lnTo>
                <a:lnTo>
                  <a:pt x="9144000" y="756293"/>
                </a:lnTo>
                <a:lnTo>
                  <a:pt x="8108917" y="756293"/>
                </a:lnTo>
                <a:lnTo>
                  <a:pt x="8108917" y="756292"/>
                </a:lnTo>
                <a:lnTo>
                  <a:pt x="0" y="756292"/>
                </a:lnTo>
                <a:lnTo>
                  <a:pt x="0" y="0"/>
                </a:lnTo>
              </a:path>
            </a:pathLst>
          </a:custGeom>
          <a:solidFill>
            <a:srgbClr val="00FFFF"/>
          </a:solidFill>
          <a:ln w="9525">
            <a:noFill/>
            <a:bevel/>
            <a:headEnd/>
            <a:tailEnd/>
          </a:ln>
        </p:spPr>
        <p:txBody>
          <a:bodyPr/>
          <a:lstStyle/>
          <a:p>
            <a:pPr algn="dist"/>
            <a:endParaRPr lang="zh-CN" altLang="en-US">
              <a:solidFill>
                <a:srgbClr val="000000"/>
              </a:solidFill>
              <a:ea typeface="黑体" pitchFamily="2" charset="-122"/>
            </a:endParaRPr>
          </a:p>
        </p:txBody>
      </p:sp>
      <p:grpSp>
        <p:nvGrpSpPr>
          <p:cNvPr id="43016" name="Group 8"/>
          <p:cNvGrpSpPr>
            <a:grpSpLocks/>
          </p:cNvGrpSpPr>
          <p:nvPr/>
        </p:nvGrpSpPr>
        <p:grpSpPr bwMode="auto">
          <a:xfrm>
            <a:off x="7493000" y="1504950"/>
            <a:ext cx="4357688" cy="4883150"/>
            <a:chOff x="0" y="0"/>
            <a:chExt cx="3267004" cy="3662578"/>
          </a:xfrm>
        </p:grpSpPr>
        <p:grpSp>
          <p:nvGrpSpPr>
            <p:cNvPr id="43017" name="Group 9"/>
            <p:cNvGrpSpPr>
              <a:grpSpLocks/>
            </p:cNvGrpSpPr>
            <p:nvPr/>
          </p:nvGrpSpPr>
          <p:grpSpPr bwMode="auto">
            <a:xfrm>
              <a:off x="152379" y="23430"/>
              <a:ext cx="3114625" cy="3639148"/>
              <a:chOff x="0" y="0"/>
              <a:chExt cx="3115056" cy="3639312"/>
            </a:xfrm>
          </p:grpSpPr>
          <p:pic>
            <p:nvPicPr>
              <p:cNvPr id="43018" name="Picture 10"/>
              <p:cNvPicPr>
                <a:picLocks noChangeAspect="1" noChangeArrowheads="1"/>
              </p:cNvPicPr>
              <p:nvPr/>
            </p:nvPicPr>
            <p:blipFill>
              <a:blip r:embed="rId2" cstate="print"/>
              <a:srcRect/>
              <a:stretch>
                <a:fillRect/>
              </a:stretch>
            </p:blipFill>
            <p:spPr bwMode="auto">
              <a:xfrm>
                <a:off x="0" y="0"/>
                <a:ext cx="3115056" cy="3639312"/>
              </a:xfrm>
              <a:prstGeom prst="rect">
                <a:avLst/>
              </a:prstGeom>
              <a:noFill/>
              <a:ln w="9525">
                <a:noFill/>
                <a:miter lim="800000"/>
                <a:headEnd/>
                <a:tailEnd/>
              </a:ln>
            </p:spPr>
          </p:pic>
          <p:sp>
            <p:nvSpPr>
              <p:cNvPr id="43019" name="Rectangle 11"/>
              <p:cNvSpPr>
                <a:spLocks noChangeArrowheads="1"/>
              </p:cNvSpPr>
              <p:nvPr/>
            </p:nvSpPr>
            <p:spPr bwMode="auto">
              <a:xfrm>
                <a:off x="66830" y="69393"/>
                <a:ext cx="2963561" cy="3482841"/>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sp>
          <p:nvSpPr>
            <p:cNvPr id="43020" name="AutoShape 12"/>
            <p:cNvSpPr>
              <a:spLocks noChangeArrowheads="1"/>
            </p:cNvSpPr>
            <p:nvPr/>
          </p:nvSpPr>
          <p:spPr bwMode="auto">
            <a:xfrm>
              <a:off x="321345" y="271478"/>
              <a:ext cx="2740951" cy="3206542"/>
            </a:xfrm>
            <a:prstGeom prst="roundRect">
              <a:avLst>
                <a:gd name="adj" fmla="val 2194"/>
              </a:avLst>
            </a:prstGeom>
            <a:solidFill>
              <a:srgbClr val="FFFFFF"/>
            </a:solidFill>
            <a:ln w="9525">
              <a:noFill/>
              <a:bevel/>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nvGrpSpPr>
            <p:cNvPr id="43021" name="Group 13"/>
            <p:cNvGrpSpPr>
              <a:grpSpLocks/>
            </p:cNvGrpSpPr>
            <p:nvPr/>
          </p:nvGrpSpPr>
          <p:grpSpPr bwMode="auto">
            <a:xfrm>
              <a:off x="594152" y="0"/>
              <a:ext cx="2194452" cy="493518"/>
              <a:chOff x="0" y="0"/>
              <a:chExt cx="2262617" cy="599736"/>
            </a:xfrm>
          </p:grpSpPr>
          <p:grpSp>
            <p:nvGrpSpPr>
              <p:cNvPr id="43022" name="Group 14"/>
              <p:cNvGrpSpPr>
                <a:grpSpLocks/>
              </p:cNvGrpSpPr>
              <p:nvPr/>
            </p:nvGrpSpPr>
            <p:grpSpPr bwMode="auto">
              <a:xfrm>
                <a:off x="510493" y="0"/>
                <a:ext cx="220646" cy="599736"/>
                <a:chOff x="0" y="0"/>
                <a:chExt cx="220646" cy="599736"/>
              </a:xfrm>
            </p:grpSpPr>
            <p:sp>
              <p:nvSpPr>
                <p:cNvPr id="43023" name="Oval 15"/>
                <p:cNvSpPr>
                  <a:spLocks noChangeArrowheads="1"/>
                </p:cNvSpPr>
                <p:nvPr/>
              </p:nvSpPr>
              <p:spPr bwMode="auto">
                <a:xfrm flipH="1">
                  <a:off x="-272" y="379105"/>
                  <a:ext cx="222111" cy="219939"/>
                </a:xfrm>
                <a:prstGeom prst="ellipse">
                  <a:avLst/>
                </a:prstGeom>
                <a:gradFill rotWithShape="0">
                  <a:gsLst>
                    <a:gs pos="0">
                      <a:srgbClr val="FFFFFF"/>
                    </a:gs>
                    <a:gs pos="17000">
                      <a:srgbClr val="A6A6A6"/>
                    </a:gs>
                    <a:gs pos="35001">
                      <a:srgbClr val="F2F2F2"/>
                    </a:gs>
                    <a:gs pos="54999">
                      <a:srgbClr val="A6A6A6"/>
                    </a:gs>
                    <a:gs pos="75000">
                      <a:srgbClr val="F2F2F2"/>
                    </a:gs>
                    <a:gs pos="100000">
                      <a:srgbClr val="A6A6A6"/>
                    </a:gs>
                    <a:gs pos="100000">
                      <a:srgbClr val="A6A6A6"/>
                    </a:gs>
                  </a:gsLst>
                  <a:lin ang="18900000" scaled="1"/>
                </a:gradFill>
                <a:ln w="9525">
                  <a:noFill/>
                  <a:bevel/>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nvGrpSpPr>
                <p:cNvPr id="43024" name="Group 16"/>
                <p:cNvGrpSpPr>
                  <a:grpSpLocks/>
                </p:cNvGrpSpPr>
                <p:nvPr/>
              </p:nvGrpSpPr>
              <p:grpSpPr bwMode="auto">
                <a:xfrm>
                  <a:off x="20676" y="398857"/>
                  <a:ext cx="182250" cy="177785"/>
                  <a:chOff x="0" y="0"/>
                  <a:chExt cx="176784" cy="146304"/>
                </a:xfrm>
              </p:grpSpPr>
              <p:pic>
                <p:nvPicPr>
                  <p:cNvPr id="43025" name="Picture 17"/>
                  <p:cNvPicPr>
                    <a:picLocks noChangeAspect="1" noChangeArrowheads="1"/>
                  </p:cNvPicPr>
                  <p:nvPr/>
                </p:nvPicPr>
                <p:blipFill>
                  <a:blip r:embed="rId3" cstate="print"/>
                  <a:srcRect/>
                  <a:stretch>
                    <a:fillRect/>
                  </a:stretch>
                </p:blipFill>
                <p:spPr bwMode="auto">
                  <a:xfrm>
                    <a:off x="0" y="0"/>
                    <a:ext cx="176784" cy="146304"/>
                  </a:xfrm>
                  <a:prstGeom prst="rect">
                    <a:avLst/>
                  </a:prstGeom>
                  <a:noFill/>
                  <a:ln w="9525">
                    <a:noFill/>
                    <a:miter lim="800000"/>
                    <a:headEnd/>
                    <a:tailEnd/>
                  </a:ln>
                </p:spPr>
              </p:pic>
              <p:sp>
                <p:nvSpPr>
                  <p:cNvPr id="43026" name="Rectangle 18"/>
                  <p:cNvSpPr>
                    <a:spLocks noChangeArrowheads="1"/>
                  </p:cNvSpPr>
                  <p:nvPr/>
                </p:nvSpPr>
                <p:spPr bwMode="auto">
                  <a:xfrm>
                    <a:off x="25050" y="21997"/>
                    <a:ext cx="123823" cy="105048"/>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grpSp>
              <p:nvGrpSpPr>
                <p:cNvPr id="43027" name="Group 19"/>
                <p:cNvGrpSpPr>
                  <a:grpSpLocks/>
                </p:cNvGrpSpPr>
                <p:nvPr/>
              </p:nvGrpSpPr>
              <p:grpSpPr bwMode="auto">
                <a:xfrm>
                  <a:off x="108659" y="-38197"/>
                  <a:ext cx="94267" cy="577800"/>
                  <a:chOff x="0" y="0"/>
                  <a:chExt cx="91440" cy="475488"/>
                </a:xfrm>
              </p:grpSpPr>
              <p:pic>
                <p:nvPicPr>
                  <p:cNvPr id="43028" name="Picture 20"/>
                  <p:cNvPicPr>
                    <a:picLocks noChangeAspect="1" noChangeArrowheads="1"/>
                  </p:cNvPicPr>
                  <p:nvPr/>
                </p:nvPicPr>
                <p:blipFill>
                  <a:blip r:embed="rId4" cstate="print"/>
                  <a:srcRect/>
                  <a:stretch>
                    <a:fillRect/>
                  </a:stretch>
                </p:blipFill>
                <p:spPr bwMode="auto">
                  <a:xfrm>
                    <a:off x="0" y="0"/>
                    <a:ext cx="91440" cy="475488"/>
                  </a:xfrm>
                  <a:prstGeom prst="rect">
                    <a:avLst/>
                  </a:prstGeom>
                  <a:noFill/>
                  <a:ln w="9525">
                    <a:noFill/>
                    <a:miter lim="800000"/>
                    <a:headEnd/>
                    <a:tailEnd/>
                  </a:ln>
                </p:spPr>
              </p:pic>
              <p:sp>
                <p:nvSpPr>
                  <p:cNvPr id="43029" name="Rectangle 21"/>
                  <p:cNvSpPr>
                    <a:spLocks noChangeArrowheads="1"/>
                  </p:cNvSpPr>
                  <p:nvPr/>
                </p:nvSpPr>
                <p:spPr bwMode="auto">
                  <a:xfrm>
                    <a:off x="31989" y="35177"/>
                    <a:ext cx="18076" cy="401634"/>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grpSp>
              <p:nvGrpSpPr>
                <p:cNvPr id="43030" name="Group 22"/>
                <p:cNvGrpSpPr>
                  <a:grpSpLocks/>
                </p:cNvGrpSpPr>
                <p:nvPr/>
              </p:nvGrpSpPr>
              <p:grpSpPr bwMode="auto">
                <a:xfrm>
                  <a:off x="33245" y="-38197"/>
                  <a:ext cx="100552" cy="577800"/>
                  <a:chOff x="0" y="0"/>
                  <a:chExt cx="97536" cy="475488"/>
                </a:xfrm>
              </p:grpSpPr>
              <p:pic>
                <p:nvPicPr>
                  <p:cNvPr id="43031" name="Picture 23"/>
                  <p:cNvPicPr>
                    <a:picLocks noChangeAspect="1" noChangeArrowheads="1"/>
                  </p:cNvPicPr>
                  <p:nvPr/>
                </p:nvPicPr>
                <p:blipFill>
                  <a:blip r:embed="rId5" cstate="print"/>
                  <a:srcRect/>
                  <a:stretch>
                    <a:fillRect/>
                  </a:stretch>
                </p:blipFill>
                <p:spPr bwMode="auto">
                  <a:xfrm>
                    <a:off x="0" y="0"/>
                    <a:ext cx="97536" cy="475488"/>
                  </a:xfrm>
                  <a:prstGeom prst="rect">
                    <a:avLst/>
                  </a:prstGeom>
                  <a:noFill/>
                  <a:ln w="9525">
                    <a:noFill/>
                    <a:miter lim="800000"/>
                    <a:headEnd/>
                    <a:tailEnd/>
                  </a:ln>
                </p:spPr>
              </p:pic>
              <p:sp>
                <p:nvSpPr>
                  <p:cNvPr id="43032" name="Rectangle 24"/>
                  <p:cNvSpPr>
                    <a:spLocks noChangeArrowheads="1"/>
                  </p:cNvSpPr>
                  <p:nvPr/>
                </p:nvSpPr>
                <p:spPr bwMode="auto">
                  <a:xfrm>
                    <a:off x="36572" y="35177"/>
                    <a:ext cx="18076" cy="401634"/>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grpSp>
          <p:grpSp>
            <p:nvGrpSpPr>
              <p:cNvPr id="43033" name="Group 25"/>
              <p:cNvGrpSpPr>
                <a:grpSpLocks/>
              </p:cNvGrpSpPr>
              <p:nvPr/>
            </p:nvGrpSpPr>
            <p:grpSpPr bwMode="auto">
              <a:xfrm>
                <a:off x="0" y="0"/>
                <a:ext cx="220646" cy="599736"/>
                <a:chOff x="0" y="0"/>
                <a:chExt cx="220646" cy="599736"/>
              </a:xfrm>
            </p:grpSpPr>
            <p:sp>
              <p:nvSpPr>
                <p:cNvPr id="43034" name="Oval 26"/>
                <p:cNvSpPr>
                  <a:spLocks noChangeArrowheads="1"/>
                </p:cNvSpPr>
                <p:nvPr/>
              </p:nvSpPr>
              <p:spPr bwMode="auto">
                <a:xfrm flipH="1">
                  <a:off x="-267" y="379105"/>
                  <a:ext cx="222111" cy="219939"/>
                </a:xfrm>
                <a:prstGeom prst="ellipse">
                  <a:avLst/>
                </a:prstGeom>
                <a:gradFill rotWithShape="0">
                  <a:gsLst>
                    <a:gs pos="0">
                      <a:srgbClr val="FFFFFF"/>
                    </a:gs>
                    <a:gs pos="17000">
                      <a:srgbClr val="A6A6A6"/>
                    </a:gs>
                    <a:gs pos="35001">
                      <a:srgbClr val="F2F2F2"/>
                    </a:gs>
                    <a:gs pos="54999">
                      <a:srgbClr val="A6A6A6"/>
                    </a:gs>
                    <a:gs pos="75000">
                      <a:srgbClr val="F2F2F2"/>
                    </a:gs>
                    <a:gs pos="100000">
                      <a:srgbClr val="A6A6A6"/>
                    </a:gs>
                    <a:gs pos="100000">
                      <a:srgbClr val="A6A6A6"/>
                    </a:gs>
                  </a:gsLst>
                  <a:lin ang="18900000" scaled="1"/>
                </a:gradFill>
                <a:ln w="9525">
                  <a:noFill/>
                  <a:bevel/>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nvGrpSpPr>
                <p:cNvPr id="43035" name="Group 27"/>
                <p:cNvGrpSpPr>
                  <a:grpSpLocks/>
                </p:cNvGrpSpPr>
                <p:nvPr/>
              </p:nvGrpSpPr>
              <p:grpSpPr bwMode="auto">
                <a:xfrm>
                  <a:off x="22126" y="398857"/>
                  <a:ext cx="175966" cy="177785"/>
                  <a:chOff x="0" y="0"/>
                  <a:chExt cx="170688" cy="146304"/>
                </a:xfrm>
              </p:grpSpPr>
              <p:pic>
                <p:nvPicPr>
                  <p:cNvPr id="43036" name="Picture 28"/>
                  <p:cNvPicPr>
                    <a:picLocks noChangeAspect="1" noChangeArrowheads="1"/>
                  </p:cNvPicPr>
                  <p:nvPr/>
                </p:nvPicPr>
                <p:blipFill>
                  <a:blip r:embed="rId6" cstate="print"/>
                  <a:srcRect/>
                  <a:stretch>
                    <a:fillRect/>
                  </a:stretch>
                </p:blipFill>
                <p:spPr bwMode="auto">
                  <a:xfrm>
                    <a:off x="0" y="0"/>
                    <a:ext cx="170688" cy="146304"/>
                  </a:xfrm>
                  <a:prstGeom prst="rect">
                    <a:avLst/>
                  </a:prstGeom>
                  <a:noFill/>
                  <a:ln w="9525">
                    <a:noFill/>
                    <a:miter lim="800000"/>
                    <a:headEnd/>
                    <a:tailEnd/>
                  </a:ln>
                </p:spPr>
              </p:pic>
              <p:sp>
                <p:nvSpPr>
                  <p:cNvPr id="43037" name="Rectangle 29"/>
                  <p:cNvSpPr>
                    <a:spLocks noChangeArrowheads="1"/>
                  </p:cNvSpPr>
                  <p:nvPr/>
                </p:nvSpPr>
                <p:spPr bwMode="auto">
                  <a:xfrm>
                    <a:off x="23645" y="21997"/>
                    <a:ext cx="123823" cy="105048"/>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grpSp>
              <p:nvGrpSpPr>
                <p:cNvPr id="43038" name="Group 30"/>
                <p:cNvGrpSpPr>
                  <a:grpSpLocks/>
                </p:cNvGrpSpPr>
                <p:nvPr/>
              </p:nvGrpSpPr>
              <p:grpSpPr bwMode="auto">
                <a:xfrm>
                  <a:off x="97540" y="-38197"/>
                  <a:ext cx="100552" cy="577800"/>
                  <a:chOff x="0" y="0"/>
                  <a:chExt cx="97536" cy="475488"/>
                </a:xfrm>
              </p:grpSpPr>
              <p:pic>
                <p:nvPicPr>
                  <p:cNvPr id="43039" name="Picture 31"/>
                  <p:cNvPicPr>
                    <a:picLocks noChangeAspect="1" noChangeArrowheads="1"/>
                  </p:cNvPicPr>
                  <p:nvPr/>
                </p:nvPicPr>
                <p:blipFill>
                  <a:blip r:embed="rId5" cstate="print"/>
                  <a:srcRect/>
                  <a:stretch>
                    <a:fillRect/>
                  </a:stretch>
                </p:blipFill>
                <p:spPr bwMode="auto">
                  <a:xfrm>
                    <a:off x="0" y="0"/>
                    <a:ext cx="97536" cy="475488"/>
                  </a:xfrm>
                  <a:prstGeom prst="rect">
                    <a:avLst/>
                  </a:prstGeom>
                  <a:noFill/>
                  <a:ln w="9525">
                    <a:noFill/>
                    <a:miter lim="800000"/>
                    <a:headEnd/>
                    <a:tailEnd/>
                  </a:ln>
                </p:spPr>
              </p:pic>
              <p:sp>
                <p:nvSpPr>
                  <p:cNvPr id="43040" name="Rectangle 32"/>
                  <p:cNvSpPr>
                    <a:spLocks noChangeArrowheads="1"/>
                  </p:cNvSpPr>
                  <p:nvPr/>
                </p:nvSpPr>
                <p:spPr bwMode="auto">
                  <a:xfrm>
                    <a:off x="36313" y="35177"/>
                    <a:ext cx="18076" cy="401634"/>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grpSp>
              <p:nvGrpSpPr>
                <p:cNvPr id="43041" name="Group 33"/>
                <p:cNvGrpSpPr>
                  <a:grpSpLocks/>
                </p:cNvGrpSpPr>
                <p:nvPr/>
              </p:nvGrpSpPr>
              <p:grpSpPr bwMode="auto">
                <a:xfrm>
                  <a:off x="28410" y="-38197"/>
                  <a:ext cx="94267" cy="577800"/>
                  <a:chOff x="0" y="0"/>
                  <a:chExt cx="91440" cy="475488"/>
                </a:xfrm>
              </p:grpSpPr>
              <p:pic>
                <p:nvPicPr>
                  <p:cNvPr id="43042" name="Picture 34"/>
                  <p:cNvPicPr>
                    <a:picLocks noChangeAspect="1" noChangeArrowheads="1"/>
                  </p:cNvPicPr>
                  <p:nvPr/>
                </p:nvPicPr>
                <p:blipFill>
                  <a:blip r:embed="rId4" cstate="print"/>
                  <a:srcRect/>
                  <a:stretch>
                    <a:fillRect/>
                  </a:stretch>
                </p:blipFill>
                <p:spPr bwMode="auto">
                  <a:xfrm>
                    <a:off x="0" y="0"/>
                    <a:ext cx="91440" cy="475488"/>
                  </a:xfrm>
                  <a:prstGeom prst="rect">
                    <a:avLst/>
                  </a:prstGeom>
                  <a:noFill/>
                  <a:ln w="9525">
                    <a:noFill/>
                    <a:miter lim="800000"/>
                    <a:headEnd/>
                    <a:tailEnd/>
                  </a:ln>
                </p:spPr>
              </p:pic>
              <p:sp>
                <p:nvSpPr>
                  <p:cNvPr id="43043" name="Rectangle 35"/>
                  <p:cNvSpPr>
                    <a:spLocks noChangeArrowheads="1"/>
                  </p:cNvSpPr>
                  <p:nvPr/>
                </p:nvSpPr>
                <p:spPr bwMode="auto">
                  <a:xfrm>
                    <a:off x="34800" y="35177"/>
                    <a:ext cx="18076" cy="401634"/>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grpSp>
          <p:grpSp>
            <p:nvGrpSpPr>
              <p:cNvPr id="43044" name="Group 36"/>
              <p:cNvGrpSpPr>
                <a:grpSpLocks/>
              </p:cNvGrpSpPr>
              <p:nvPr/>
            </p:nvGrpSpPr>
            <p:grpSpPr bwMode="auto">
              <a:xfrm>
                <a:off x="1531479" y="0"/>
                <a:ext cx="220646" cy="599736"/>
                <a:chOff x="0" y="0"/>
                <a:chExt cx="220646" cy="599736"/>
              </a:xfrm>
            </p:grpSpPr>
            <p:sp>
              <p:nvSpPr>
                <p:cNvPr id="43045" name="Oval 37"/>
                <p:cNvSpPr>
                  <a:spLocks noChangeArrowheads="1"/>
                </p:cNvSpPr>
                <p:nvPr/>
              </p:nvSpPr>
              <p:spPr bwMode="auto">
                <a:xfrm flipH="1">
                  <a:off x="-3964" y="379105"/>
                  <a:ext cx="223338" cy="219939"/>
                </a:xfrm>
                <a:prstGeom prst="ellipse">
                  <a:avLst/>
                </a:prstGeom>
                <a:gradFill rotWithShape="0">
                  <a:gsLst>
                    <a:gs pos="0">
                      <a:srgbClr val="FFFFFF"/>
                    </a:gs>
                    <a:gs pos="17000">
                      <a:srgbClr val="A6A6A6"/>
                    </a:gs>
                    <a:gs pos="35001">
                      <a:srgbClr val="F2F2F2"/>
                    </a:gs>
                    <a:gs pos="54999">
                      <a:srgbClr val="A6A6A6"/>
                    </a:gs>
                    <a:gs pos="75000">
                      <a:srgbClr val="F2F2F2"/>
                    </a:gs>
                    <a:gs pos="100000">
                      <a:srgbClr val="A6A6A6"/>
                    </a:gs>
                    <a:gs pos="100000">
                      <a:srgbClr val="A6A6A6"/>
                    </a:gs>
                  </a:gsLst>
                  <a:lin ang="18900000" scaled="1"/>
                </a:gradFill>
                <a:ln w="9525">
                  <a:noFill/>
                  <a:bevel/>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nvGrpSpPr>
                <p:cNvPr id="43046" name="Group 38"/>
                <p:cNvGrpSpPr>
                  <a:grpSpLocks/>
                </p:cNvGrpSpPr>
                <p:nvPr/>
              </p:nvGrpSpPr>
              <p:grpSpPr bwMode="auto">
                <a:xfrm>
                  <a:off x="17777" y="398857"/>
                  <a:ext cx="182250" cy="177785"/>
                  <a:chOff x="0" y="0"/>
                  <a:chExt cx="176784" cy="146304"/>
                </a:xfrm>
              </p:grpSpPr>
              <p:pic>
                <p:nvPicPr>
                  <p:cNvPr id="43047" name="Picture 39"/>
                  <p:cNvPicPr>
                    <a:picLocks noChangeAspect="1" noChangeArrowheads="1"/>
                  </p:cNvPicPr>
                  <p:nvPr/>
                </p:nvPicPr>
                <p:blipFill>
                  <a:blip r:embed="rId3" cstate="print"/>
                  <a:srcRect/>
                  <a:stretch>
                    <a:fillRect/>
                  </a:stretch>
                </p:blipFill>
                <p:spPr bwMode="auto">
                  <a:xfrm>
                    <a:off x="0" y="0"/>
                    <a:ext cx="176784" cy="146304"/>
                  </a:xfrm>
                  <a:prstGeom prst="rect">
                    <a:avLst/>
                  </a:prstGeom>
                  <a:noFill/>
                  <a:ln w="9525">
                    <a:noFill/>
                    <a:miter lim="800000"/>
                    <a:headEnd/>
                    <a:tailEnd/>
                  </a:ln>
                </p:spPr>
              </p:pic>
              <p:sp>
                <p:nvSpPr>
                  <p:cNvPr id="43048" name="Rectangle 40"/>
                  <p:cNvSpPr>
                    <a:spLocks noChangeArrowheads="1"/>
                  </p:cNvSpPr>
                  <p:nvPr/>
                </p:nvSpPr>
                <p:spPr bwMode="auto">
                  <a:xfrm>
                    <a:off x="27862" y="21997"/>
                    <a:ext cx="123823" cy="105048"/>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grpSp>
              <p:nvGrpSpPr>
                <p:cNvPr id="43049" name="Group 41"/>
                <p:cNvGrpSpPr>
                  <a:grpSpLocks/>
                </p:cNvGrpSpPr>
                <p:nvPr/>
              </p:nvGrpSpPr>
              <p:grpSpPr bwMode="auto">
                <a:xfrm>
                  <a:off x="105760" y="-38197"/>
                  <a:ext cx="94267" cy="577800"/>
                  <a:chOff x="0" y="0"/>
                  <a:chExt cx="91440" cy="475488"/>
                </a:xfrm>
              </p:grpSpPr>
              <p:pic>
                <p:nvPicPr>
                  <p:cNvPr id="43050" name="Picture 42"/>
                  <p:cNvPicPr>
                    <a:picLocks noChangeAspect="1" noChangeArrowheads="1"/>
                  </p:cNvPicPr>
                  <p:nvPr/>
                </p:nvPicPr>
                <p:blipFill>
                  <a:blip r:embed="rId4" cstate="print"/>
                  <a:srcRect/>
                  <a:stretch>
                    <a:fillRect/>
                  </a:stretch>
                </p:blipFill>
                <p:spPr bwMode="auto">
                  <a:xfrm>
                    <a:off x="0" y="0"/>
                    <a:ext cx="91440" cy="475488"/>
                  </a:xfrm>
                  <a:prstGeom prst="rect">
                    <a:avLst/>
                  </a:prstGeom>
                  <a:noFill/>
                  <a:ln w="9525">
                    <a:noFill/>
                    <a:miter lim="800000"/>
                    <a:headEnd/>
                    <a:tailEnd/>
                  </a:ln>
                </p:spPr>
              </p:pic>
              <p:sp>
                <p:nvSpPr>
                  <p:cNvPr id="43051" name="Rectangle 43"/>
                  <p:cNvSpPr>
                    <a:spLocks noChangeArrowheads="1"/>
                  </p:cNvSpPr>
                  <p:nvPr/>
                </p:nvSpPr>
                <p:spPr bwMode="auto">
                  <a:xfrm>
                    <a:off x="34801" y="35177"/>
                    <a:ext cx="18076" cy="401634"/>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grpSp>
              <p:nvGrpSpPr>
                <p:cNvPr id="43052" name="Group 44"/>
                <p:cNvGrpSpPr>
                  <a:grpSpLocks/>
                </p:cNvGrpSpPr>
                <p:nvPr/>
              </p:nvGrpSpPr>
              <p:grpSpPr bwMode="auto">
                <a:xfrm>
                  <a:off x="36631" y="-38197"/>
                  <a:ext cx="94267" cy="577800"/>
                  <a:chOff x="0" y="0"/>
                  <a:chExt cx="91440" cy="475488"/>
                </a:xfrm>
              </p:grpSpPr>
              <p:pic>
                <p:nvPicPr>
                  <p:cNvPr id="43053" name="Picture 45"/>
                  <p:cNvPicPr>
                    <a:picLocks noChangeAspect="1" noChangeArrowheads="1"/>
                  </p:cNvPicPr>
                  <p:nvPr/>
                </p:nvPicPr>
                <p:blipFill>
                  <a:blip r:embed="rId4" cstate="print"/>
                  <a:srcRect/>
                  <a:stretch>
                    <a:fillRect/>
                  </a:stretch>
                </p:blipFill>
                <p:spPr bwMode="auto">
                  <a:xfrm>
                    <a:off x="0" y="0"/>
                    <a:ext cx="91440" cy="475488"/>
                  </a:xfrm>
                  <a:prstGeom prst="rect">
                    <a:avLst/>
                  </a:prstGeom>
                  <a:noFill/>
                  <a:ln w="9525">
                    <a:noFill/>
                    <a:miter lim="800000"/>
                    <a:headEnd/>
                    <a:tailEnd/>
                  </a:ln>
                </p:spPr>
              </p:pic>
              <p:sp>
                <p:nvSpPr>
                  <p:cNvPr id="43054" name="Rectangle 46"/>
                  <p:cNvSpPr>
                    <a:spLocks noChangeArrowheads="1"/>
                  </p:cNvSpPr>
                  <p:nvPr/>
                </p:nvSpPr>
                <p:spPr bwMode="auto">
                  <a:xfrm>
                    <a:off x="33288" y="35177"/>
                    <a:ext cx="18076" cy="401634"/>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grpSp>
          <p:grpSp>
            <p:nvGrpSpPr>
              <p:cNvPr id="43055" name="Group 47"/>
              <p:cNvGrpSpPr>
                <a:grpSpLocks/>
              </p:cNvGrpSpPr>
              <p:nvPr/>
            </p:nvGrpSpPr>
            <p:grpSpPr bwMode="auto">
              <a:xfrm>
                <a:off x="1020986" y="0"/>
                <a:ext cx="220646" cy="599736"/>
                <a:chOff x="0" y="0"/>
                <a:chExt cx="220646" cy="599736"/>
              </a:xfrm>
            </p:grpSpPr>
            <p:sp>
              <p:nvSpPr>
                <p:cNvPr id="43056" name="Oval 48"/>
                <p:cNvSpPr>
                  <a:spLocks noChangeArrowheads="1"/>
                </p:cNvSpPr>
                <p:nvPr/>
              </p:nvSpPr>
              <p:spPr bwMode="auto">
                <a:xfrm flipH="1">
                  <a:off x="-278" y="379105"/>
                  <a:ext cx="219657" cy="219939"/>
                </a:xfrm>
                <a:prstGeom prst="ellipse">
                  <a:avLst/>
                </a:prstGeom>
                <a:gradFill rotWithShape="0">
                  <a:gsLst>
                    <a:gs pos="0">
                      <a:srgbClr val="FFFFFF"/>
                    </a:gs>
                    <a:gs pos="17000">
                      <a:srgbClr val="A6A6A6"/>
                    </a:gs>
                    <a:gs pos="35001">
                      <a:srgbClr val="F2F2F2"/>
                    </a:gs>
                    <a:gs pos="54999">
                      <a:srgbClr val="A6A6A6"/>
                    </a:gs>
                    <a:gs pos="75000">
                      <a:srgbClr val="F2F2F2"/>
                    </a:gs>
                    <a:gs pos="100000">
                      <a:srgbClr val="A6A6A6"/>
                    </a:gs>
                    <a:gs pos="100000">
                      <a:srgbClr val="A6A6A6"/>
                    </a:gs>
                  </a:gsLst>
                  <a:lin ang="18900000" scaled="1"/>
                </a:gradFill>
                <a:ln w="9525">
                  <a:noFill/>
                  <a:bevel/>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nvGrpSpPr>
                <p:cNvPr id="43057" name="Group 49"/>
                <p:cNvGrpSpPr>
                  <a:grpSpLocks/>
                </p:cNvGrpSpPr>
                <p:nvPr/>
              </p:nvGrpSpPr>
              <p:grpSpPr bwMode="auto">
                <a:xfrm>
                  <a:off x="19227" y="398857"/>
                  <a:ext cx="182250" cy="177785"/>
                  <a:chOff x="0" y="0"/>
                  <a:chExt cx="176784" cy="146304"/>
                </a:xfrm>
              </p:grpSpPr>
              <p:pic>
                <p:nvPicPr>
                  <p:cNvPr id="43058" name="Picture 50"/>
                  <p:cNvPicPr>
                    <a:picLocks noChangeAspect="1" noChangeArrowheads="1"/>
                  </p:cNvPicPr>
                  <p:nvPr/>
                </p:nvPicPr>
                <p:blipFill>
                  <a:blip r:embed="rId3" cstate="print"/>
                  <a:srcRect/>
                  <a:stretch>
                    <a:fillRect/>
                  </a:stretch>
                </p:blipFill>
                <p:spPr bwMode="auto">
                  <a:xfrm>
                    <a:off x="0" y="0"/>
                    <a:ext cx="176784" cy="146304"/>
                  </a:xfrm>
                  <a:prstGeom prst="rect">
                    <a:avLst/>
                  </a:prstGeom>
                  <a:noFill/>
                  <a:ln w="9525">
                    <a:noFill/>
                    <a:miter lim="800000"/>
                    <a:headEnd/>
                    <a:tailEnd/>
                  </a:ln>
                </p:spPr>
              </p:pic>
              <p:sp>
                <p:nvSpPr>
                  <p:cNvPr id="43059" name="Rectangle 51"/>
                  <p:cNvSpPr>
                    <a:spLocks noChangeArrowheads="1"/>
                  </p:cNvSpPr>
                  <p:nvPr/>
                </p:nvSpPr>
                <p:spPr bwMode="auto">
                  <a:xfrm>
                    <a:off x="26457" y="21997"/>
                    <a:ext cx="123823" cy="105048"/>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grpSp>
              <p:nvGrpSpPr>
                <p:cNvPr id="43060" name="Group 52"/>
                <p:cNvGrpSpPr>
                  <a:grpSpLocks/>
                </p:cNvGrpSpPr>
                <p:nvPr/>
              </p:nvGrpSpPr>
              <p:grpSpPr bwMode="auto">
                <a:xfrm>
                  <a:off x="100925" y="-38197"/>
                  <a:ext cx="94267" cy="577800"/>
                  <a:chOff x="0" y="0"/>
                  <a:chExt cx="91440" cy="475488"/>
                </a:xfrm>
              </p:grpSpPr>
              <p:pic>
                <p:nvPicPr>
                  <p:cNvPr id="43061" name="Picture 53"/>
                  <p:cNvPicPr>
                    <a:picLocks noChangeAspect="1" noChangeArrowheads="1"/>
                  </p:cNvPicPr>
                  <p:nvPr/>
                </p:nvPicPr>
                <p:blipFill>
                  <a:blip r:embed="rId4" cstate="print"/>
                  <a:srcRect/>
                  <a:stretch>
                    <a:fillRect/>
                  </a:stretch>
                </p:blipFill>
                <p:spPr bwMode="auto">
                  <a:xfrm>
                    <a:off x="0" y="0"/>
                    <a:ext cx="91440" cy="475488"/>
                  </a:xfrm>
                  <a:prstGeom prst="rect">
                    <a:avLst/>
                  </a:prstGeom>
                  <a:noFill/>
                  <a:ln w="9525">
                    <a:noFill/>
                    <a:miter lim="800000"/>
                    <a:headEnd/>
                    <a:tailEnd/>
                  </a:ln>
                </p:spPr>
              </p:pic>
              <p:sp>
                <p:nvSpPr>
                  <p:cNvPr id="43062" name="Rectangle 54"/>
                  <p:cNvSpPr>
                    <a:spLocks noChangeArrowheads="1"/>
                  </p:cNvSpPr>
                  <p:nvPr/>
                </p:nvSpPr>
                <p:spPr bwMode="auto">
                  <a:xfrm>
                    <a:off x="33029" y="35177"/>
                    <a:ext cx="18076" cy="401634"/>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grpSp>
              <p:nvGrpSpPr>
                <p:cNvPr id="43063" name="Group 55"/>
                <p:cNvGrpSpPr>
                  <a:grpSpLocks/>
                </p:cNvGrpSpPr>
                <p:nvPr/>
              </p:nvGrpSpPr>
              <p:grpSpPr bwMode="auto">
                <a:xfrm>
                  <a:off x="31796" y="-38197"/>
                  <a:ext cx="94267" cy="577800"/>
                  <a:chOff x="0" y="0"/>
                  <a:chExt cx="91440" cy="475488"/>
                </a:xfrm>
              </p:grpSpPr>
              <p:pic>
                <p:nvPicPr>
                  <p:cNvPr id="43064" name="Picture 56"/>
                  <p:cNvPicPr>
                    <a:picLocks noChangeAspect="1" noChangeArrowheads="1"/>
                  </p:cNvPicPr>
                  <p:nvPr/>
                </p:nvPicPr>
                <p:blipFill>
                  <a:blip r:embed="rId4" cstate="print"/>
                  <a:srcRect/>
                  <a:stretch>
                    <a:fillRect/>
                  </a:stretch>
                </p:blipFill>
                <p:spPr bwMode="auto">
                  <a:xfrm>
                    <a:off x="0" y="0"/>
                    <a:ext cx="91440" cy="475488"/>
                  </a:xfrm>
                  <a:prstGeom prst="rect">
                    <a:avLst/>
                  </a:prstGeom>
                  <a:noFill/>
                  <a:ln w="9525">
                    <a:noFill/>
                    <a:miter lim="800000"/>
                    <a:headEnd/>
                    <a:tailEnd/>
                  </a:ln>
                </p:spPr>
              </p:pic>
              <p:sp>
                <p:nvSpPr>
                  <p:cNvPr id="43065" name="Rectangle 57"/>
                  <p:cNvSpPr>
                    <a:spLocks noChangeArrowheads="1"/>
                  </p:cNvSpPr>
                  <p:nvPr/>
                </p:nvSpPr>
                <p:spPr bwMode="auto">
                  <a:xfrm>
                    <a:off x="31516" y="35177"/>
                    <a:ext cx="18076" cy="401634"/>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grpSp>
          <p:grpSp>
            <p:nvGrpSpPr>
              <p:cNvPr id="43066" name="Group 58"/>
              <p:cNvGrpSpPr>
                <a:grpSpLocks/>
              </p:cNvGrpSpPr>
              <p:nvPr/>
            </p:nvGrpSpPr>
            <p:grpSpPr bwMode="auto">
              <a:xfrm>
                <a:off x="2041971" y="0"/>
                <a:ext cx="220646" cy="599736"/>
                <a:chOff x="0" y="0"/>
                <a:chExt cx="220646" cy="599736"/>
              </a:xfrm>
            </p:grpSpPr>
            <p:sp>
              <p:nvSpPr>
                <p:cNvPr id="43067" name="Oval 59"/>
                <p:cNvSpPr>
                  <a:spLocks noChangeArrowheads="1"/>
                </p:cNvSpPr>
                <p:nvPr/>
              </p:nvSpPr>
              <p:spPr bwMode="auto">
                <a:xfrm flipH="1">
                  <a:off x="-3968" y="379105"/>
                  <a:ext cx="224566" cy="219939"/>
                </a:xfrm>
                <a:prstGeom prst="ellipse">
                  <a:avLst/>
                </a:prstGeom>
                <a:gradFill rotWithShape="0">
                  <a:gsLst>
                    <a:gs pos="0">
                      <a:srgbClr val="FFFFFF"/>
                    </a:gs>
                    <a:gs pos="17000">
                      <a:srgbClr val="A6A6A6"/>
                    </a:gs>
                    <a:gs pos="35001">
                      <a:srgbClr val="F2F2F2"/>
                    </a:gs>
                    <a:gs pos="54999">
                      <a:srgbClr val="A6A6A6"/>
                    </a:gs>
                    <a:gs pos="75000">
                      <a:srgbClr val="F2F2F2"/>
                    </a:gs>
                    <a:gs pos="100000">
                      <a:srgbClr val="A6A6A6"/>
                    </a:gs>
                    <a:gs pos="100000">
                      <a:srgbClr val="A6A6A6"/>
                    </a:gs>
                  </a:gsLst>
                  <a:lin ang="18900000" scaled="1"/>
                </a:gradFill>
                <a:ln w="9525">
                  <a:noFill/>
                  <a:bevel/>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nvGrpSpPr>
                <p:cNvPr id="43068" name="Group 60"/>
                <p:cNvGrpSpPr>
                  <a:grpSpLocks/>
                </p:cNvGrpSpPr>
                <p:nvPr/>
              </p:nvGrpSpPr>
              <p:grpSpPr bwMode="auto">
                <a:xfrm>
                  <a:off x="22612" y="398857"/>
                  <a:ext cx="175966" cy="177785"/>
                  <a:chOff x="0" y="0"/>
                  <a:chExt cx="170688" cy="146304"/>
                </a:xfrm>
              </p:grpSpPr>
              <p:pic>
                <p:nvPicPr>
                  <p:cNvPr id="43069" name="Picture 61"/>
                  <p:cNvPicPr>
                    <a:picLocks noChangeAspect="1" noChangeArrowheads="1"/>
                  </p:cNvPicPr>
                  <p:nvPr/>
                </p:nvPicPr>
                <p:blipFill>
                  <a:blip r:embed="rId6" cstate="print"/>
                  <a:srcRect/>
                  <a:stretch>
                    <a:fillRect/>
                  </a:stretch>
                </p:blipFill>
                <p:spPr bwMode="auto">
                  <a:xfrm>
                    <a:off x="0" y="0"/>
                    <a:ext cx="170688" cy="146304"/>
                  </a:xfrm>
                  <a:prstGeom prst="rect">
                    <a:avLst/>
                  </a:prstGeom>
                  <a:noFill/>
                  <a:ln w="9525">
                    <a:noFill/>
                    <a:miter lim="800000"/>
                    <a:headEnd/>
                    <a:tailEnd/>
                  </a:ln>
                </p:spPr>
              </p:pic>
              <p:sp>
                <p:nvSpPr>
                  <p:cNvPr id="43070" name="Rectangle 62"/>
                  <p:cNvSpPr>
                    <a:spLocks noChangeArrowheads="1"/>
                  </p:cNvSpPr>
                  <p:nvPr/>
                </p:nvSpPr>
                <p:spPr bwMode="auto">
                  <a:xfrm>
                    <a:off x="23172" y="21997"/>
                    <a:ext cx="123823" cy="105048"/>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grpSp>
              <p:nvGrpSpPr>
                <p:cNvPr id="43071" name="Group 63"/>
                <p:cNvGrpSpPr>
                  <a:grpSpLocks/>
                </p:cNvGrpSpPr>
                <p:nvPr/>
              </p:nvGrpSpPr>
              <p:grpSpPr bwMode="auto">
                <a:xfrm>
                  <a:off x="104311" y="-38197"/>
                  <a:ext cx="100552" cy="577800"/>
                  <a:chOff x="0" y="0"/>
                  <a:chExt cx="97536" cy="475488"/>
                </a:xfrm>
              </p:grpSpPr>
              <p:pic>
                <p:nvPicPr>
                  <p:cNvPr id="43072" name="Picture 64"/>
                  <p:cNvPicPr>
                    <a:picLocks noChangeAspect="1" noChangeArrowheads="1"/>
                  </p:cNvPicPr>
                  <p:nvPr/>
                </p:nvPicPr>
                <p:blipFill>
                  <a:blip r:embed="rId5" cstate="print"/>
                  <a:srcRect/>
                  <a:stretch>
                    <a:fillRect/>
                  </a:stretch>
                </p:blipFill>
                <p:spPr bwMode="auto">
                  <a:xfrm>
                    <a:off x="0" y="0"/>
                    <a:ext cx="97536" cy="475488"/>
                  </a:xfrm>
                  <a:prstGeom prst="rect">
                    <a:avLst/>
                  </a:prstGeom>
                  <a:noFill/>
                  <a:ln w="9525">
                    <a:noFill/>
                    <a:miter lim="800000"/>
                    <a:headEnd/>
                    <a:tailEnd/>
                  </a:ln>
                </p:spPr>
              </p:pic>
              <p:sp>
                <p:nvSpPr>
                  <p:cNvPr id="43073" name="Rectangle 65"/>
                  <p:cNvSpPr>
                    <a:spLocks noChangeArrowheads="1"/>
                  </p:cNvSpPr>
                  <p:nvPr/>
                </p:nvSpPr>
                <p:spPr bwMode="auto">
                  <a:xfrm>
                    <a:off x="36207" y="35177"/>
                    <a:ext cx="18076" cy="401634"/>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grpSp>
              <p:nvGrpSpPr>
                <p:cNvPr id="43074" name="Group 66"/>
                <p:cNvGrpSpPr>
                  <a:grpSpLocks/>
                </p:cNvGrpSpPr>
                <p:nvPr/>
              </p:nvGrpSpPr>
              <p:grpSpPr bwMode="auto">
                <a:xfrm>
                  <a:off x="35181" y="-38197"/>
                  <a:ext cx="94267" cy="577800"/>
                  <a:chOff x="0" y="0"/>
                  <a:chExt cx="91440" cy="475488"/>
                </a:xfrm>
              </p:grpSpPr>
              <p:pic>
                <p:nvPicPr>
                  <p:cNvPr id="43075" name="Picture 67"/>
                  <p:cNvPicPr>
                    <a:picLocks noChangeAspect="1" noChangeArrowheads="1"/>
                  </p:cNvPicPr>
                  <p:nvPr/>
                </p:nvPicPr>
                <p:blipFill>
                  <a:blip r:embed="rId4" cstate="print"/>
                  <a:srcRect/>
                  <a:stretch>
                    <a:fillRect/>
                  </a:stretch>
                </p:blipFill>
                <p:spPr bwMode="auto">
                  <a:xfrm>
                    <a:off x="0" y="0"/>
                    <a:ext cx="91440" cy="475488"/>
                  </a:xfrm>
                  <a:prstGeom prst="rect">
                    <a:avLst/>
                  </a:prstGeom>
                  <a:noFill/>
                  <a:ln w="9525">
                    <a:noFill/>
                    <a:miter lim="800000"/>
                    <a:headEnd/>
                    <a:tailEnd/>
                  </a:ln>
                </p:spPr>
              </p:pic>
              <p:sp>
                <p:nvSpPr>
                  <p:cNvPr id="43076" name="Rectangle 68"/>
                  <p:cNvSpPr>
                    <a:spLocks noChangeArrowheads="1"/>
                  </p:cNvSpPr>
                  <p:nvPr/>
                </p:nvSpPr>
                <p:spPr bwMode="auto">
                  <a:xfrm>
                    <a:off x="34694" y="35177"/>
                    <a:ext cx="18076" cy="401634"/>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grpSp>
        </p:grpSp>
        <p:grpSp>
          <p:nvGrpSpPr>
            <p:cNvPr id="43077" name="Group 69"/>
            <p:cNvGrpSpPr>
              <a:grpSpLocks/>
            </p:cNvGrpSpPr>
            <p:nvPr/>
          </p:nvGrpSpPr>
          <p:grpSpPr bwMode="auto">
            <a:xfrm>
              <a:off x="0" y="517184"/>
              <a:ext cx="499803" cy="902167"/>
              <a:chOff x="0" y="0"/>
              <a:chExt cx="499872" cy="902208"/>
            </a:xfrm>
          </p:grpSpPr>
          <p:pic>
            <p:nvPicPr>
              <p:cNvPr id="43078" name="Picture 70"/>
              <p:cNvPicPr>
                <a:picLocks noChangeAspect="1" noChangeArrowheads="1"/>
              </p:cNvPicPr>
              <p:nvPr/>
            </p:nvPicPr>
            <p:blipFill>
              <a:blip r:embed="rId7" cstate="print"/>
              <a:srcRect/>
              <a:stretch>
                <a:fillRect/>
              </a:stretch>
            </p:blipFill>
            <p:spPr bwMode="auto">
              <a:xfrm>
                <a:off x="0" y="0"/>
                <a:ext cx="499872" cy="902208"/>
              </a:xfrm>
              <a:prstGeom prst="rect">
                <a:avLst/>
              </a:prstGeom>
              <a:noFill/>
              <a:ln w="9525">
                <a:noFill/>
                <a:miter lim="800000"/>
                <a:headEnd/>
                <a:tailEnd/>
              </a:ln>
            </p:spPr>
          </p:pic>
          <p:sp>
            <p:nvSpPr>
              <p:cNvPr id="43079" name="Rectangle 71"/>
              <p:cNvSpPr>
                <a:spLocks noChangeArrowheads="1"/>
              </p:cNvSpPr>
              <p:nvPr/>
            </p:nvSpPr>
            <p:spPr bwMode="auto">
              <a:xfrm>
                <a:off x="30988" y="28888"/>
                <a:ext cx="422697" cy="825075"/>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sp>
          <p:nvSpPr>
            <p:cNvPr id="43080" name="Rectangle 72"/>
            <p:cNvSpPr>
              <a:spLocks noChangeArrowheads="1"/>
            </p:cNvSpPr>
            <p:nvPr/>
          </p:nvSpPr>
          <p:spPr bwMode="auto">
            <a:xfrm>
              <a:off x="391565" y="544148"/>
              <a:ext cx="2599321" cy="2705259"/>
            </a:xfrm>
            <a:prstGeom prst="rect">
              <a:avLst/>
            </a:prstGeom>
            <a:noFill/>
            <a:ln w="9525">
              <a:noFill/>
              <a:miter lim="800000"/>
              <a:headEnd/>
              <a:tailEnd/>
            </a:ln>
          </p:spPr>
          <p:txBody>
            <a:bodyPr lIns="0" tIns="0" rIns="0" bIns="0">
              <a:spAutoFit/>
            </a:bodyPr>
            <a:lstStyle/>
            <a:p>
              <a:pPr indent="152400">
                <a:lnSpc>
                  <a:spcPct val="150000"/>
                </a:lnSpc>
              </a:pPr>
              <a:r>
                <a:rPr lang="zh-CN" altLang="en-US" sz="1900">
                  <a:solidFill>
                    <a:srgbClr val="000000"/>
                  </a:solidFill>
                  <a:latin typeface="方正粗谭黑简体" charset="0"/>
                  <a:sym typeface="方正粗谭黑简体" charset="0"/>
                </a:rPr>
                <a:t>纳税人有中国公民身份号码的，以中国公民身份号码为纳税人识别号；纳税人没有中国公民身份号码的，由税务机关赋予其纳税人识别号。</a:t>
              </a:r>
              <a:endParaRPr lang="zh-CN" altLang="en-US" sz="2400">
                <a:solidFill>
                  <a:srgbClr val="000000"/>
                </a:solidFill>
                <a:latin typeface="Arial" charset="0"/>
                <a:sym typeface="Arial" charset="0"/>
              </a:endParaRPr>
            </a:p>
            <a:p>
              <a:pPr indent="152400">
                <a:lnSpc>
                  <a:spcPct val="150000"/>
                </a:lnSpc>
              </a:pPr>
              <a:r>
                <a:rPr lang="zh-CN" altLang="en-US" sz="1900">
                  <a:solidFill>
                    <a:srgbClr val="000000"/>
                  </a:solidFill>
                  <a:latin typeface="方正粗谭黑简体" charset="0"/>
                  <a:sym typeface="方正粗谭黑简体" charset="0"/>
                </a:rPr>
                <a:t>扣缴义务人扣缴税款时，纳税人应当向扣缴义务人提供纳税人识别号。</a:t>
              </a:r>
              <a:endParaRPr lang="zh-CN" altLang="en-US" sz="2400">
                <a:solidFill>
                  <a:srgbClr val="000000"/>
                </a:solidFill>
                <a:latin typeface="Arial" charset="0"/>
                <a:sym typeface="Arial" charset="0"/>
              </a:endParaRPr>
            </a:p>
            <a:p>
              <a:pPr indent="152400" algn="r">
                <a:lnSpc>
                  <a:spcPct val="150000"/>
                </a:lnSpc>
              </a:pPr>
              <a:r>
                <a:rPr lang="en-US" sz="1600">
                  <a:solidFill>
                    <a:srgbClr val="0070C0"/>
                  </a:solidFill>
                  <a:latin typeface="楷体_GB2312" pitchFamily="49" charset="-122"/>
                  <a:ea typeface="楷体_GB2312" pitchFamily="49" charset="-122"/>
                  <a:sym typeface="楷体_GB2312" pitchFamily="49" charset="-122"/>
                </a:rPr>
                <a:t>——</a:t>
              </a:r>
              <a:r>
                <a:rPr lang="zh-CN" altLang="en-US" sz="1600">
                  <a:solidFill>
                    <a:srgbClr val="0070C0"/>
                  </a:solidFill>
                  <a:latin typeface="楷体_GB2312" pitchFamily="49" charset="-122"/>
                  <a:ea typeface="楷体_GB2312" pitchFamily="49" charset="-122"/>
                  <a:sym typeface="楷体_GB2312" pitchFamily="49" charset="-122"/>
                </a:rPr>
                <a:t>新个人所得税法第九条</a:t>
              </a:r>
              <a:endParaRPr lang="zh-CN" altLang="en-US" sz="2400">
                <a:solidFill>
                  <a:srgbClr val="000000"/>
                </a:solidFill>
                <a:latin typeface="Arial" charset="0"/>
                <a:sym typeface="Arial" charset="0"/>
              </a:endParaRPr>
            </a:p>
          </p:txBody>
        </p:sp>
      </p:grpSp>
      <p:grpSp>
        <p:nvGrpSpPr>
          <p:cNvPr id="43081" name="Group 73"/>
          <p:cNvGrpSpPr>
            <a:grpSpLocks/>
          </p:cNvGrpSpPr>
          <p:nvPr/>
        </p:nvGrpSpPr>
        <p:grpSpPr bwMode="auto">
          <a:xfrm>
            <a:off x="1943100" y="3335338"/>
            <a:ext cx="3097213" cy="996950"/>
            <a:chOff x="0" y="0"/>
            <a:chExt cx="2322288" cy="747733"/>
          </a:xfrm>
        </p:grpSpPr>
        <p:grpSp>
          <p:nvGrpSpPr>
            <p:cNvPr id="43082" name="Group 74"/>
            <p:cNvGrpSpPr>
              <a:grpSpLocks/>
            </p:cNvGrpSpPr>
            <p:nvPr/>
          </p:nvGrpSpPr>
          <p:grpSpPr bwMode="auto">
            <a:xfrm>
              <a:off x="0" y="0"/>
              <a:ext cx="2250282" cy="747733"/>
              <a:chOff x="0" y="0"/>
              <a:chExt cx="3924300" cy="2019300"/>
            </a:xfrm>
          </p:grpSpPr>
          <p:sp>
            <p:nvSpPr>
              <p:cNvPr id="43083" name="Freeform 75"/>
              <p:cNvSpPr>
                <a:spLocks noChangeArrowheads="1"/>
              </p:cNvSpPr>
              <p:nvPr/>
            </p:nvSpPr>
            <p:spPr bwMode="auto">
              <a:xfrm flipH="1">
                <a:off x="0" y="0"/>
                <a:ext cx="3925325" cy="2019300"/>
              </a:xfrm>
              <a:custGeom>
                <a:avLst/>
                <a:gdLst>
                  <a:gd name="T0" fmla="*/ 584224 w 3925303"/>
                  <a:gd name="T1" fmla="*/ 0 h 2019300"/>
                  <a:gd name="T2" fmla="*/ 3925303 w 3925303"/>
                  <a:gd name="T3" fmla="*/ 0 h 2019300"/>
                  <a:gd name="T4" fmla="*/ 3925303 w 3925303"/>
                  <a:gd name="T5" fmla="*/ 0 h 2019300"/>
                  <a:gd name="T6" fmla="*/ 3925303 w 3925303"/>
                  <a:gd name="T7" fmla="*/ 1435076 h 2019300"/>
                  <a:gd name="T8" fmla="*/ 3341079 w 3925303"/>
                  <a:gd name="T9" fmla="*/ 2019300 h 2019300"/>
                  <a:gd name="T10" fmla="*/ 0 w 3925303"/>
                  <a:gd name="T11" fmla="*/ 2019300 h 2019300"/>
                  <a:gd name="T12" fmla="*/ 0 w 3925303"/>
                  <a:gd name="T13" fmla="*/ 2019300 h 2019300"/>
                  <a:gd name="T14" fmla="*/ 0 w 3925303"/>
                  <a:gd name="T15" fmla="*/ 584224 h 2019300"/>
                  <a:gd name="T16" fmla="*/ 584224 w 3925303"/>
                  <a:gd name="T17" fmla="*/ 0 h 20193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25303"/>
                  <a:gd name="T28" fmla="*/ 0 h 2019300"/>
                  <a:gd name="T29" fmla="*/ 3925303 w 3925303"/>
                  <a:gd name="T30" fmla="*/ 2019300 h 20193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25303" h="2019300">
                    <a:moveTo>
                      <a:pt x="584224" y="0"/>
                    </a:moveTo>
                    <a:lnTo>
                      <a:pt x="3925303" y="0"/>
                    </a:lnTo>
                    <a:lnTo>
                      <a:pt x="3925303" y="1435076"/>
                    </a:lnTo>
                    <a:cubicBezTo>
                      <a:pt x="3925303" y="1757734"/>
                      <a:pt x="3663737" y="2019300"/>
                      <a:pt x="3341079" y="2019300"/>
                    </a:cubicBezTo>
                    <a:lnTo>
                      <a:pt x="0" y="2019300"/>
                    </a:lnTo>
                    <a:lnTo>
                      <a:pt x="0" y="584224"/>
                    </a:lnTo>
                    <a:cubicBezTo>
                      <a:pt x="0" y="261566"/>
                      <a:pt x="261566" y="0"/>
                      <a:pt x="584224" y="0"/>
                    </a:cubicBezTo>
                  </a:path>
                </a:pathLst>
              </a:custGeom>
              <a:solidFill>
                <a:srgbClr val="4F81BD"/>
              </a:solidFill>
              <a:ln w="12700">
                <a:solidFill>
                  <a:srgbClr val="385D8A"/>
                </a:solidFill>
                <a:bevel/>
                <a:headEnd/>
                <a:tailEnd/>
              </a:ln>
            </p:spPr>
            <p:txBody>
              <a:bodyPr/>
              <a:lstStyle/>
              <a:p>
                <a:pPr algn="dist"/>
                <a:endParaRPr lang="zh-CN" altLang="en-US">
                  <a:solidFill>
                    <a:srgbClr val="000000"/>
                  </a:solidFill>
                  <a:ea typeface="黑体" pitchFamily="2" charset="-122"/>
                </a:endParaRPr>
              </a:p>
            </p:txBody>
          </p:sp>
          <p:grpSp>
            <p:nvGrpSpPr>
              <p:cNvPr id="43084" name="Group 76"/>
              <p:cNvGrpSpPr>
                <a:grpSpLocks/>
              </p:cNvGrpSpPr>
              <p:nvPr/>
            </p:nvGrpSpPr>
            <p:grpSpPr bwMode="auto">
              <a:xfrm>
                <a:off x="-53814" y="-89175"/>
                <a:ext cx="4039352" cy="2206052"/>
                <a:chOff x="0" y="0"/>
                <a:chExt cx="2316480" cy="816864"/>
              </a:xfrm>
            </p:grpSpPr>
            <p:pic>
              <p:nvPicPr>
                <p:cNvPr id="43085" name="Picture 77"/>
                <p:cNvPicPr>
                  <a:picLocks noChangeAspect="1" noChangeArrowheads="1"/>
                </p:cNvPicPr>
                <p:nvPr/>
              </p:nvPicPr>
              <p:blipFill>
                <a:blip r:embed="rId8" cstate="print"/>
                <a:srcRect/>
                <a:stretch>
                  <a:fillRect/>
                </a:stretch>
              </p:blipFill>
              <p:spPr bwMode="auto">
                <a:xfrm>
                  <a:off x="0" y="0"/>
                  <a:ext cx="2316480" cy="816864"/>
                </a:xfrm>
                <a:prstGeom prst="rect">
                  <a:avLst/>
                </a:prstGeom>
                <a:noFill/>
                <a:ln w="9525">
                  <a:noFill/>
                  <a:miter lim="800000"/>
                  <a:headEnd/>
                  <a:tailEnd/>
                </a:ln>
              </p:spPr>
            </p:pic>
            <p:sp>
              <p:nvSpPr>
                <p:cNvPr id="43086" name="Rectangle 78"/>
                <p:cNvSpPr>
                  <a:spLocks noChangeArrowheads="1"/>
                </p:cNvSpPr>
                <p:nvPr/>
              </p:nvSpPr>
              <p:spPr bwMode="auto">
                <a:xfrm>
                  <a:off x="94221" y="96380"/>
                  <a:ext cx="2123780" cy="620993"/>
                </a:xfrm>
                <a:prstGeom prst="rect">
                  <a:avLst/>
                </a:prstGeom>
                <a:noFill/>
                <a:ln w="9525">
                  <a:noFill/>
                  <a:miter lim="800000"/>
                  <a:headEnd/>
                  <a:tailEnd/>
                </a:ln>
              </p:spPr>
              <p:txBody>
                <a:bodyPr lIns="121917" tIns="60958" rIns="121917" bIns="60958" anchor="ctr"/>
                <a:lstStyle/>
                <a:p>
                  <a:endParaRPr lang="zh-CN" altLang="en-US" sz="2400">
                    <a:solidFill>
                      <a:srgbClr val="000000"/>
                    </a:solidFill>
                    <a:latin typeface="Arial" charset="0"/>
                    <a:sym typeface="Arial" charset="0"/>
                  </a:endParaRPr>
                </a:p>
              </p:txBody>
            </p:sp>
          </p:grpSp>
          <p:sp>
            <p:nvSpPr>
              <p:cNvPr id="43087" name="Freeform 79"/>
              <p:cNvSpPr>
                <a:spLocks noChangeArrowheads="1"/>
              </p:cNvSpPr>
              <p:nvPr/>
            </p:nvSpPr>
            <p:spPr bwMode="auto">
              <a:xfrm flipH="1">
                <a:off x="105866" y="38585"/>
                <a:ext cx="1685544" cy="1887466"/>
              </a:xfrm>
              <a:custGeom>
                <a:avLst/>
                <a:gdLst>
                  <a:gd name="T0" fmla="*/ 2636259 w 2636259"/>
                  <a:gd name="T1" fmla="*/ 0 h 2019300"/>
                  <a:gd name="T2" fmla="*/ 0 w 2636259"/>
                  <a:gd name="T3" fmla="*/ 0 h 2019300"/>
                  <a:gd name="T4" fmla="*/ 1659500 w 2636259"/>
                  <a:gd name="T5" fmla="*/ 2019300 h 2019300"/>
                  <a:gd name="T6" fmla="*/ 2052035 w 2636259"/>
                  <a:gd name="T7" fmla="*/ 2019300 h 2019300"/>
                  <a:gd name="T8" fmla="*/ 2636259 w 2636259"/>
                  <a:gd name="T9" fmla="*/ 1435076 h 2019300"/>
                  <a:gd name="T10" fmla="*/ 2636259 w 2636259"/>
                  <a:gd name="T11" fmla="*/ 0 h 2019300"/>
                  <a:gd name="T12" fmla="*/ 0 60000 65536"/>
                  <a:gd name="T13" fmla="*/ 0 60000 65536"/>
                  <a:gd name="T14" fmla="*/ 0 60000 65536"/>
                  <a:gd name="T15" fmla="*/ 0 60000 65536"/>
                  <a:gd name="T16" fmla="*/ 0 60000 65536"/>
                  <a:gd name="T17" fmla="*/ 0 60000 65536"/>
                  <a:gd name="T18" fmla="*/ 0 w 2636259"/>
                  <a:gd name="T19" fmla="*/ 0 h 2019300"/>
                  <a:gd name="T20" fmla="*/ 2636259 w 2636259"/>
                  <a:gd name="T21" fmla="*/ 2019300 h 2019300"/>
                </a:gdLst>
                <a:ahLst/>
                <a:cxnLst>
                  <a:cxn ang="T12">
                    <a:pos x="T0" y="T1"/>
                  </a:cxn>
                  <a:cxn ang="T13">
                    <a:pos x="T2" y="T3"/>
                  </a:cxn>
                  <a:cxn ang="T14">
                    <a:pos x="T4" y="T5"/>
                  </a:cxn>
                  <a:cxn ang="T15">
                    <a:pos x="T6" y="T7"/>
                  </a:cxn>
                  <a:cxn ang="T16">
                    <a:pos x="T8" y="T9"/>
                  </a:cxn>
                  <a:cxn ang="T17">
                    <a:pos x="T10" y="T11"/>
                  </a:cxn>
                </a:cxnLst>
                <a:rect l="T18" t="T19" r="T20" b="T21"/>
                <a:pathLst>
                  <a:path w="2636259" h="2019300">
                    <a:moveTo>
                      <a:pt x="2636259" y="0"/>
                    </a:moveTo>
                    <a:lnTo>
                      <a:pt x="0" y="0"/>
                    </a:lnTo>
                    <a:lnTo>
                      <a:pt x="1659500" y="2019300"/>
                    </a:lnTo>
                    <a:lnTo>
                      <a:pt x="2052035" y="2019300"/>
                    </a:lnTo>
                    <a:cubicBezTo>
                      <a:pt x="2374693" y="2019300"/>
                      <a:pt x="2636259" y="1757734"/>
                      <a:pt x="2636259" y="1435076"/>
                    </a:cubicBezTo>
                    <a:lnTo>
                      <a:pt x="2636259" y="0"/>
                    </a:lnTo>
                  </a:path>
                </a:pathLst>
              </a:custGeom>
              <a:solidFill>
                <a:srgbClr val="254061"/>
              </a:solidFill>
              <a:ln w="9525">
                <a:noFill/>
                <a:bevel/>
                <a:headEnd/>
                <a:tailEnd/>
              </a:ln>
            </p:spPr>
            <p:txBody>
              <a:bodyPr/>
              <a:lstStyle/>
              <a:p>
                <a:pPr algn="ctr"/>
                <a:endParaRPr lang="zh-CN" altLang="en-US" sz="1800">
                  <a:solidFill>
                    <a:srgbClr val="FFFFFF"/>
                  </a:solidFill>
                  <a:latin typeface="等线" charset="0"/>
                </a:endParaRPr>
              </a:p>
            </p:txBody>
          </p:sp>
        </p:grpSp>
        <p:sp>
          <p:nvSpPr>
            <p:cNvPr id="43088" name="Freeform 80"/>
            <p:cNvSpPr>
              <a:spLocks noChangeArrowheads="1"/>
            </p:cNvSpPr>
            <p:nvPr/>
          </p:nvSpPr>
          <p:spPr bwMode="auto">
            <a:xfrm>
              <a:off x="161882" y="100015"/>
              <a:ext cx="367805" cy="432208"/>
            </a:xfrm>
            <a:custGeom>
              <a:avLst/>
              <a:gdLst>
                <a:gd name="T0" fmla="*/ 2147483647 w 162"/>
                <a:gd name="T1" fmla="*/ 2147483647 h 190"/>
                <a:gd name="T2" fmla="*/ 2147483647 w 162"/>
                <a:gd name="T3" fmla="*/ 2147483647 h 190"/>
                <a:gd name="T4" fmla="*/ 0 w 162"/>
                <a:gd name="T5" fmla="*/ 2147483647 h 190"/>
                <a:gd name="T6" fmla="*/ 0 w 162"/>
                <a:gd name="T7" fmla="*/ 2147483647 h 190"/>
                <a:gd name="T8" fmla="*/ 2147483647 w 162"/>
                <a:gd name="T9" fmla="*/ 2147483647 h 190"/>
                <a:gd name="T10" fmla="*/ 2147483647 w 162"/>
                <a:gd name="T11" fmla="*/ 2147483647 h 190"/>
                <a:gd name="T12" fmla="*/ 2147483647 w 162"/>
                <a:gd name="T13" fmla="*/ 2147483647 h 190"/>
                <a:gd name="T14" fmla="*/ 2147483647 w 162"/>
                <a:gd name="T15" fmla="*/ 2147483647 h 190"/>
                <a:gd name="T16" fmla="*/ 2147483647 w 162"/>
                <a:gd name="T17" fmla="*/ 2147483647 h 190"/>
                <a:gd name="T18" fmla="*/ 2147483647 w 162"/>
                <a:gd name="T19" fmla="*/ 2147483647 h 190"/>
                <a:gd name="T20" fmla="*/ 2147483647 w 162"/>
                <a:gd name="T21" fmla="*/ 2147483647 h 190"/>
                <a:gd name="T22" fmla="*/ 2147483647 w 162"/>
                <a:gd name="T23" fmla="*/ 2147483647 h 190"/>
                <a:gd name="T24" fmla="*/ 2147483647 w 162"/>
                <a:gd name="T25" fmla="*/ 2147483647 h 190"/>
                <a:gd name="T26" fmla="*/ 2147483647 w 162"/>
                <a:gd name="T27" fmla="*/ 2147483647 h 190"/>
                <a:gd name="T28" fmla="*/ 2147483647 w 162"/>
                <a:gd name="T29" fmla="*/ 2147483647 h 190"/>
                <a:gd name="T30" fmla="*/ 2147483647 w 162"/>
                <a:gd name="T31" fmla="*/ 2147483647 h 190"/>
                <a:gd name="T32" fmla="*/ 2147483647 w 162"/>
                <a:gd name="T33" fmla="*/ 2147483647 h 190"/>
                <a:gd name="T34" fmla="*/ 2147483647 w 162"/>
                <a:gd name="T35" fmla="*/ 2147483647 h 190"/>
                <a:gd name="T36" fmla="*/ 2147483647 w 162"/>
                <a:gd name="T37" fmla="*/ 2147483647 h 190"/>
                <a:gd name="T38" fmla="*/ 2147483647 w 162"/>
                <a:gd name="T39" fmla="*/ 2147483647 h 190"/>
                <a:gd name="T40" fmla="*/ 2147483647 w 162"/>
                <a:gd name="T41" fmla="*/ 2147483647 h 190"/>
                <a:gd name="T42" fmla="*/ 2147483647 w 162"/>
                <a:gd name="T43" fmla="*/ 2147483647 h 190"/>
                <a:gd name="T44" fmla="*/ 2147483647 w 162"/>
                <a:gd name="T45" fmla="*/ 2147483647 h 190"/>
                <a:gd name="T46" fmla="*/ 2147483647 w 162"/>
                <a:gd name="T47" fmla="*/ 2147483647 h 190"/>
                <a:gd name="T48" fmla="*/ 2147483647 w 162"/>
                <a:gd name="T49" fmla="*/ 2147483647 h 190"/>
                <a:gd name="T50" fmla="*/ 2147483647 w 162"/>
                <a:gd name="T51" fmla="*/ 2147483647 h 190"/>
                <a:gd name="T52" fmla="*/ 2147483647 w 162"/>
                <a:gd name="T53" fmla="*/ 2147483647 h 190"/>
                <a:gd name="T54" fmla="*/ 2147483647 w 162"/>
                <a:gd name="T55" fmla="*/ 2147483647 h 190"/>
                <a:gd name="T56" fmla="*/ 2147483647 w 162"/>
                <a:gd name="T57" fmla="*/ 2147483647 h 190"/>
                <a:gd name="T58" fmla="*/ 2147483647 w 162"/>
                <a:gd name="T59" fmla="*/ 2147483647 h 190"/>
                <a:gd name="T60" fmla="*/ 2147483647 w 162"/>
                <a:gd name="T61" fmla="*/ 2147483647 h 190"/>
                <a:gd name="T62" fmla="*/ 2147483647 w 162"/>
                <a:gd name="T63" fmla="*/ 2147483647 h 190"/>
                <a:gd name="T64" fmla="*/ 2147483647 w 162"/>
                <a:gd name="T65" fmla="*/ 2147483647 h 1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2"/>
                <a:gd name="T100" fmla="*/ 0 h 190"/>
                <a:gd name="T101" fmla="*/ 162 w 162"/>
                <a:gd name="T102" fmla="*/ 190 h 1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2" h="190">
                  <a:moveTo>
                    <a:pt x="30" y="23"/>
                  </a:moveTo>
                  <a:cubicBezTo>
                    <a:pt x="30" y="47"/>
                    <a:pt x="30" y="47"/>
                    <a:pt x="30" y="47"/>
                  </a:cubicBezTo>
                  <a:cubicBezTo>
                    <a:pt x="0" y="47"/>
                    <a:pt x="0" y="47"/>
                    <a:pt x="0" y="47"/>
                  </a:cubicBezTo>
                  <a:cubicBezTo>
                    <a:pt x="0" y="135"/>
                    <a:pt x="0" y="135"/>
                    <a:pt x="0" y="135"/>
                  </a:cubicBezTo>
                  <a:cubicBezTo>
                    <a:pt x="30" y="135"/>
                    <a:pt x="30" y="135"/>
                    <a:pt x="30" y="135"/>
                  </a:cubicBezTo>
                  <a:cubicBezTo>
                    <a:pt x="31" y="165"/>
                    <a:pt x="55" y="190"/>
                    <a:pt x="83" y="190"/>
                  </a:cubicBezTo>
                  <a:cubicBezTo>
                    <a:pt x="111" y="190"/>
                    <a:pt x="135" y="165"/>
                    <a:pt x="135" y="135"/>
                  </a:cubicBezTo>
                  <a:cubicBezTo>
                    <a:pt x="162" y="135"/>
                    <a:pt x="162" y="135"/>
                    <a:pt x="162" y="135"/>
                  </a:cubicBezTo>
                  <a:cubicBezTo>
                    <a:pt x="162" y="47"/>
                    <a:pt x="162" y="47"/>
                    <a:pt x="162" y="47"/>
                  </a:cubicBezTo>
                  <a:cubicBezTo>
                    <a:pt x="115" y="47"/>
                    <a:pt x="115" y="47"/>
                    <a:pt x="115" y="47"/>
                  </a:cubicBezTo>
                  <a:cubicBezTo>
                    <a:pt x="115" y="16"/>
                    <a:pt x="115" y="16"/>
                    <a:pt x="115" y="16"/>
                  </a:cubicBezTo>
                  <a:cubicBezTo>
                    <a:pt x="113" y="6"/>
                    <a:pt x="101" y="7"/>
                    <a:pt x="98" y="16"/>
                  </a:cubicBezTo>
                  <a:cubicBezTo>
                    <a:pt x="98" y="47"/>
                    <a:pt x="98" y="47"/>
                    <a:pt x="98" y="47"/>
                  </a:cubicBezTo>
                  <a:cubicBezTo>
                    <a:pt x="92" y="47"/>
                    <a:pt x="92" y="47"/>
                    <a:pt x="92" y="47"/>
                  </a:cubicBezTo>
                  <a:cubicBezTo>
                    <a:pt x="92" y="9"/>
                    <a:pt x="92" y="9"/>
                    <a:pt x="92" y="9"/>
                  </a:cubicBezTo>
                  <a:cubicBezTo>
                    <a:pt x="88" y="0"/>
                    <a:pt x="79" y="0"/>
                    <a:pt x="75" y="9"/>
                  </a:cubicBezTo>
                  <a:cubicBezTo>
                    <a:pt x="75" y="47"/>
                    <a:pt x="75" y="47"/>
                    <a:pt x="75" y="47"/>
                  </a:cubicBezTo>
                  <a:cubicBezTo>
                    <a:pt x="69" y="47"/>
                    <a:pt x="69" y="47"/>
                    <a:pt x="69" y="47"/>
                  </a:cubicBezTo>
                  <a:cubicBezTo>
                    <a:pt x="69" y="16"/>
                    <a:pt x="69" y="16"/>
                    <a:pt x="69" y="16"/>
                  </a:cubicBezTo>
                  <a:cubicBezTo>
                    <a:pt x="66" y="8"/>
                    <a:pt x="57" y="6"/>
                    <a:pt x="52" y="16"/>
                  </a:cubicBezTo>
                  <a:cubicBezTo>
                    <a:pt x="52" y="47"/>
                    <a:pt x="52" y="47"/>
                    <a:pt x="52" y="47"/>
                  </a:cubicBezTo>
                  <a:cubicBezTo>
                    <a:pt x="46" y="47"/>
                    <a:pt x="46" y="47"/>
                    <a:pt x="46" y="47"/>
                  </a:cubicBezTo>
                  <a:cubicBezTo>
                    <a:pt x="46" y="23"/>
                    <a:pt x="46" y="23"/>
                    <a:pt x="46" y="23"/>
                  </a:cubicBezTo>
                  <a:cubicBezTo>
                    <a:pt x="43" y="15"/>
                    <a:pt x="34" y="13"/>
                    <a:pt x="30" y="23"/>
                  </a:cubicBezTo>
                  <a:close/>
                  <a:moveTo>
                    <a:pt x="118" y="90"/>
                  </a:moveTo>
                  <a:cubicBezTo>
                    <a:pt x="122" y="70"/>
                    <a:pt x="132" y="75"/>
                    <a:pt x="135" y="90"/>
                  </a:cubicBezTo>
                  <a:cubicBezTo>
                    <a:pt x="135" y="130"/>
                    <a:pt x="135" y="130"/>
                    <a:pt x="135" y="130"/>
                  </a:cubicBezTo>
                  <a:cubicBezTo>
                    <a:pt x="157" y="130"/>
                    <a:pt x="157" y="130"/>
                    <a:pt x="157" y="130"/>
                  </a:cubicBezTo>
                  <a:cubicBezTo>
                    <a:pt x="157" y="52"/>
                    <a:pt x="157" y="52"/>
                    <a:pt x="157" y="52"/>
                  </a:cubicBezTo>
                  <a:cubicBezTo>
                    <a:pt x="5" y="52"/>
                    <a:pt x="5" y="52"/>
                    <a:pt x="5" y="52"/>
                  </a:cubicBezTo>
                  <a:cubicBezTo>
                    <a:pt x="5" y="130"/>
                    <a:pt x="5" y="130"/>
                    <a:pt x="5" y="130"/>
                  </a:cubicBezTo>
                  <a:cubicBezTo>
                    <a:pt x="118" y="130"/>
                    <a:pt x="118" y="130"/>
                    <a:pt x="118" y="130"/>
                  </a:cubicBezTo>
                  <a:lnTo>
                    <a:pt x="118" y="90"/>
                  </a:lnTo>
                </a:path>
              </a:pathLst>
            </a:custGeom>
            <a:solidFill>
              <a:srgbClr val="FFFFFF"/>
            </a:solidFill>
            <a:ln w="9525">
              <a:noFill/>
              <a:bevel/>
              <a:headEnd/>
              <a:tailEnd/>
            </a:ln>
          </p:spPr>
          <p:txBody>
            <a:bodyPr/>
            <a:lstStyle/>
            <a:p>
              <a:pPr algn="dist"/>
              <a:endParaRPr lang="zh-CN" altLang="en-US">
                <a:solidFill>
                  <a:srgbClr val="000000"/>
                </a:solidFill>
                <a:ea typeface="黑体" pitchFamily="2" charset="-122"/>
              </a:endParaRPr>
            </a:p>
          </p:txBody>
        </p:sp>
        <p:sp>
          <p:nvSpPr>
            <p:cNvPr id="43089" name="Freeform 81"/>
            <p:cNvSpPr>
              <a:spLocks noChangeArrowheads="1"/>
            </p:cNvSpPr>
            <p:nvPr/>
          </p:nvSpPr>
          <p:spPr bwMode="auto">
            <a:xfrm>
              <a:off x="253536" y="228606"/>
              <a:ext cx="157120" cy="157167"/>
            </a:xfrm>
            <a:custGeom>
              <a:avLst/>
              <a:gdLst>
                <a:gd name="T0" fmla="*/ 0 w 69"/>
                <a:gd name="T1" fmla="*/ 2147483647 h 69"/>
                <a:gd name="T2" fmla="*/ 0 w 69"/>
                <a:gd name="T3" fmla="*/ 2147483647 h 69"/>
                <a:gd name="T4" fmla="*/ 2147483647 w 69"/>
                <a:gd name="T5" fmla="*/ 2147483647 h 69"/>
                <a:gd name="T6" fmla="*/ 2147483647 w 69"/>
                <a:gd name="T7" fmla="*/ 2147483647 h 69"/>
                <a:gd name="T8" fmla="*/ 2147483647 w 69"/>
                <a:gd name="T9" fmla="*/ 2147483647 h 69"/>
                <a:gd name="T10" fmla="*/ 2147483647 w 69"/>
                <a:gd name="T11" fmla="*/ 2147483647 h 69"/>
                <a:gd name="T12" fmla="*/ 2147483647 w 69"/>
                <a:gd name="T13" fmla="*/ 2147483647 h 69"/>
                <a:gd name="T14" fmla="*/ 2147483647 w 69"/>
                <a:gd name="T15" fmla="*/ 2147483647 h 69"/>
                <a:gd name="T16" fmla="*/ 2147483647 w 69"/>
                <a:gd name="T17" fmla="*/ 2147483647 h 69"/>
                <a:gd name="T18" fmla="*/ 2147483647 w 69"/>
                <a:gd name="T19" fmla="*/ 2147483647 h 69"/>
                <a:gd name="T20" fmla="*/ 2147483647 w 69"/>
                <a:gd name="T21" fmla="*/ 2147483647 h 69"/>
                <a:gd name="T22" fmla="*/ 2147483647 w 69"/>
                <a:gd name="T23" fmla="*/ 2147483647 h 69"/>
                <a:gd name="T24" fmla="*/ 2147483647 w 69"/>
                <a:gd name="T25" fmla="*/ 2147483647 h 69"/>
                <a:gd name="T26" fmla="*/ 2147483647 w 69"/>
                <a:gd name="T27" fmla="*/ 2147483647 h 69"/>
                <a:gd name="T28" fmla="*/ 0 w 69"/>
                <a:gd name="T29" fmla="*/ 2147483647 h 69"/>
                <a:gd name="T30" fmla="*/ 2147483647 w 69"/>
                <a:gd name="T31" fmla="*/ 0 h 69"/>
                <a:gd name="T32" fmla="*/ 2147483647 w 69"/>
                <a:gd name="T33" fmla="*/ 2147483647 h 69"/>
                <a:gd name="T34" fmla="*/ 2147483647 w 69"/>
                <a:gd name="T35" fmla="*/ 2147483647 h 69"/>
                <a:gd name="T36" fmla="*/ 2147483647 w 69"/>
                <a:gd name="T37" fmla="*/ 0 h 69"/>
                <a:gd name="T38" fmla="*/ 2147483647 w 69"/>
                <a:gd name="T39" fmla="*/ 0 h 69"/>
                <a:gd name="T40" fmla="*/ 2147483647 w 69"/>
                <a:gd name="T41" fmla="*/ 2147483647 h 69"/>
                <a:gd name="T42" fmla="*/ 2147483647 w 69"/>
                <a:gd name="T43" fmla="*/ 2147483647 h 69"/>
                <a:gd name="T44" fmla="*/ 2147483647 w 69"/>
                <a:gd name="T45" fmla="*/ 2147483647 h 69"/>
                <a:gd name="T46" fmla="*/ 2147483647 w 69"/>
                <a:gd name="T47" fmla="*/ 2147483647 h 69"/>
                <a:gd name="T48" fmla="*/ 2147483647 w 69"/>
                <a:gd name="T49" fmla="*/ 2147483647 h 6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9"/>
                <a:gd name="T76" fmla="*/ 0 h 69"/>
                <a:gd name="T77" fmla="*/ 69 w 69"/>
                <a:gd name="T78" fmla="*/ 69 h 6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9" h="69">
                  <a:moveTo>
                    <a:pt x="0" y="29"/>
                  </a:moveTo>
                  <a:cubicBezTo>
                    <a:pt x="0" y="41"/>
                    <a:pt x="0" y="41"/>
                    <a:pt x="0" y="41"/>
                  </a:cubicBezTo>
                  <a:cubicBezTo>
                    <a:pt x="16" y="41"/>
                    <a:pt x="16" y="41"/>
                    <a:pt x="16" y="41"/>
                  </a:cubicBezTo>
                  <a:cubicBezTo>
                    <a:pt x="15" y="42"/>
                    <a:pt x="14" y="43"/>
                    <a:pt x="12" y="44"/>
                  </a:cubicBezTo>
                  <a:cubicBezTo>
                    <a:pt x="12" y="53"/>
                    <a:pt x="12" y="53"/>
                    <a:pt x="12" y="53"/>
                  </a:cubicBezTo>
                  <a:cubicBezTo>
                    <a:pt x="47" y="53"/>
                    <a:pt x="47" y="53"/>
                    <a:pt x="47" y="53"/>
                  </a:cubicBezTo>
                  <a:cubicBezTo>
                    <a:pt x="49" y="57"/>
                    <a:pt x="40" y="58"/>
                    <a:pt x="21" y="58"/>
                  </a:cubicBezTo>
                  <a:cubicBezTo>
                    <a:pt x="25" y="68"/>
                    <a:pt x="25" y="68"/>
                    <a:pt x="25" y="68"/>
                  </a:cubicBezTo>
                  <a:cubicBezTo>
                    <a:pt x="43" y="69"/>
                    <a:pt x="53" y="67"/>
                    <a:pt x="57" y="64"/>
                  </a:cubicBezTo>
                  <a:cubicBezTo>
                    <a:pt x="61" y="62"/>
                    <a:pt x="63" y="55"/>
                    <a:pt x="62" y="43"/>
                  </a:cubicBezTo>
                  <a:cubicBezTo>
                    <a:pt x="31" y="43"/>
                    <a:pt x="31" y="43"/>
                    <a:pt x="31" y="43"/>
                  </a:cubicBezTo>
                  <a:cubicBezTo>
                    <a:pt x="33" y="41"/>
                    <a:pt x="33" y="41"/>
                    <a:pt x="33" y="41"/>
                  </a:cubicBezTo>
                  <a:cubicBezTo>
                    <a:pt x="69" y="41"/>
                    <a:pt x="69" y="41"/>
                    <a:pt x="69" y="41"/>
                  </a:cubicBezTo>
                  <a:cubicBezTo>
                    <a:pt x="69" y="29"/>
                    <a:pt x="69" y="29"/>
                    <a:pt x="69" y="29"/>
                  </a:cubicBezTo>
                  <a:lnTo>
                    <a:pt x="0" y="29"/>
                  </a:lnTo>
                  <a:close/>
                  <a:moveTo>
                    <a:pt x="6" y="0"/>
                  </a:moveTo>
                  <a:cubicBezTo>
                    <a:pt x="6" y="27"/>
                    <a:pt x="6" y="27"/>
                    <a:pt x="6" y="27"/>
                  </a:cubicBezTo>
                  <a:cubicBezTo>
                    <a:pt x="62" y="27"/>
                    <a:pt x="62" y="27"/>
                    <a:pt x="62" y="27"/>
                  </a:cubicBezTo>
                  <a:cubicBezTo>
                    <a:pt x="62" y="0"/>
                    <a:pt x="62" y="0"/>
                    <a:pt x="62" y="0"/>
                  </a:cubicBezTo>
                  <a:lnTo>
                    <a:pt x="6" y="0"/>
                  </a:lnTo>
                  <a:close/>
                  <a:moveTo>
                    <a:pt x="48" y="16"/>
                  </a:moveTo>
                  <a:cubicBezTo>
                    <a:pt x="20" y="16"/>
                    <a:pt x="20" y="16"/>
                    <a:pt x="20" y="16"/>
                  </a:cubicBezTo>
                  <a:cubicBezTo>
                    <a:pt x="20" y="12"/>
                    <a:pt x="20" y="12"/>
                    <a:pt x="20" y="12"/>
                  </a:cubicBezTo>
                  <a:cubicBezTo>
                    <a:pt x="48" y="12"/>
                    <a:pt x="48" y="12"/>
                    <a:pt x="48" y="12"/>
                  </a:cubicBezTo>
                  <a:lnTo>
                    <a:pt x="48" y="16"/>
                  </a:lnTo>
                </a:path>
              </a:pathLst>
            </a:custGeom>
            <a:solidFill>
              <a:srgbClr val="FFFFFF"/>
            </a:solidFill>
            <a:ln w="9525">
              <a:noFill/>
              <a:bevel/>
              <a:headEnd/>
              <a:tailEnd/>
            </a:ln>
          </p:spPr>
          <p:txBody>
            <a:bodyPr/>
            <a:lstStyle/>
            <a:p>
              <a:pPr algn="dist"/>
              <a:endParaRPr lang="zh-CN" altLang="en-US">
                <a:solidFill>
                  <a:srgbClr val="000000"/>
                </a:solidFill>
                <a:ea typeface="黑体" pitchFamily="2" charset="-122"/>
              </a:endParaRPr>
            </a:p>
          </p:txBody>
        </p:sp>
        <p:sp>
          <p:nvSpPr>
            <p:cNvPr id="43090" name="Rectangle 82"/>
            <p:cNvSpPr>
              <a:spLocks noChangeArrowheads="1"/>
            </p:cNvSpPr>
            <p:nvPr/>
          </p:nvSpPr>
          <p:spPr bwMode="auto">
            <a:xfrm>
              <a:off x="665687" y="234389"/>
              <a:ext cx="1656601" cy="369332"/>
            </a:xfrm>
            <a:prstGeom prst="rect">
              <a:avLst/>
            </a:prstGeom>
            <a:noFill/>
            <a:ln w="9525">
              <a:noFill/>
              <a:miter lim="800000"/>
              <a:headEnd/>
              <a:tailEnd/>
            </a:ln>
          </p:spPr>
          <p:txBody>
            <a:bodyPr lIns="121917" tIns="60958" rIns="121917" bIns="60958">
              <a:spAutoFit/>
            </a:bodyPr>
            <a:lstStyle/>
            <a:p>
              <a:r>
                <a:rPr lang="zh-CN" altLang="en-US" sz="2400">
                  <a:solidFill>
                    <a:srgbClr val="000000"/>
                  </a:solidFill>
                  <a:latin typeface="Arial" charset="0"/>
                  <a:sym typeface="Arial" charset="0"/>
                </a:rPr>
                <a:t>纳税人识别号</a:t>
              </a:r>
              <a:endParaRPr lang="zh-CN" altLang="en-US"/>
            </a:p>
          </p:txBody>
        </p:sp>
      </p:grpSp>
      <p:pic>
        <p:nvPicPr>
          <p:cNvPr id="43091" name="Picture 83"/>
          <p:cNvPicPr>
            <a:picLocks noChangeAspect="1" noChangeArrowheads="1"/>
          </p:cNvPicPr>
          <p:nvPr/>
        </p:nvPicPr>
        <p:blipFill>
          <a:blip r:embed="rId9" cstate="print"/>
          <a:srcRect/>
          <a:stretch>
            <a:fillRect/>
          </a:stretch>
        </p:blipFill>
        <p:spPr bwMode="auto">
          <a:xfrm>
            <a:off x="374650" y="1600200"/>
            <a:ext cx="430213" cy="1130300"/>
          </a:xfrm>
          <a:prstGeom prst="rect">
            <a:avLst/>
          </a:prstGeom>
          <a:noFill/>
          <a:ln w="9525">
            <a:noFill/>
            <a:miter lim="800000"/>
            <a:headEnd/>
            <a:tailEnd/>
          </a:ln>
        </p:spPr>
      </p:pic>
      <p:sp>
        <p:nvSpPr>
          <p:cNvPr id="43092" name="Freeform 84"/>
          <p:cNvSpPr>
            <a:spLocks noChangeArrowheads="1"/>
          </p:cNvSpPr>
          <p:nvPr/>
        </p:nvSpPr>
        <p:spPr bwMode="auto">
          <a:xfrm rot="10800000" flipV="1">
            <a:off x="687388" y="2755900"/>
            <a:ext cx="1617662" cy="531813"/>
          </a:xfrm>
          <a:custGeom>
            <a:avLst/>
            <a:gdLst>
              <a:gd name="T0" fmla="*/ 2147483647 w 177"/>
              <a:gd name="T1" fmla="*/ 2147483647 h 64"/>
              <a:gd name="T2" fmla="*/ 2147483647 w 177"/>
              <a:gd name="T3" fmla="*/ 2147483647 h 64"/>
              <a:gd name="T4" fmla="*/ 2147483647 w 177"/>
              <a:gd name="T5" fmla="*/ 2147483647 h 64"/>
              <a:gd name="T6" fmla="*/ 2147483647 w 177"/>
              <a:gd name="T7" fmla="*/ 2147483647 h 64"/>
              <a:gd name="T8" fmla="*/ 2147483647 w 177"/>
              <a:gd name="T9" fmla="*/ 2147483647 h 64"/>
              <a:gd name="T10" fmla="*/ 2147483647 w 177"/>
              <a:gd name="T11" fmla="*/ 2147483647 h 64"/>
              <a:gd name="T12" fmla="*/ 2147483647 w 177"/>
              <a:gd name="T13" fmla="*/ 2147483647 h 64"/>
              <a:gd name="T14" fmla="*/ 2147483647 w 177"/>
              <a:gd name="T15" fmla="*/ 2147483647 h 64"/>
              <a:gd name="T16" fmla="*/ 2147483647 w 177"/>
              <a:gd name="T17" fmla="*/ 2147483647 h 64"/>
              <a:gd name="T18" fmla="*/ 2147483647 w 177"/>
              <a:gd name="T19" fmla="*/ 2147483647 h 64"/>
              <a:gd name="T20" fmla="*/ 2147483647 w 177"/>
              <a:gd name="T21" fmla="*/ 2147483647 h 64"/>
              <a:gd name="T22" fmla="*/ 2147483647 w 177"/>
              <a:gd name="T23" fmla="*/ 2147483647 h 64"/>
              <a:gd name="T24" fmla="*/ 2147483647 w 177"/>
              <a:gd name="T25" fmla="*/ 2147483647 h 64"/>
              <a:gd name="T26" fmla="*/ 2147483647 w 177"/>
              <a:gd name="T27" fmla="*/ 2147483647 h 64"/>
              <a:gd name="T28" fmla="*/ 2147483647 w 177"/>
              <a:gd name="T29" fmla="*/ 2147483647 h 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7"/>
              <a:gd name="T46" fmla="*/ 0 h 64"/>
              <a:gd name="T47" fmla="*/ 177 w 177"/>
              <a:gd name="T48" fmla="*/ 64 h 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path>
            </a:pathLst>
          </a:custGeom>
          <a:solidFill>
            <a:srgbClr val="7F7F7F"/>
          </a:solidFill>
          <a:ln w="9525">
            <a:solidFill>
              <a:srgbClr val="7F7F7F"/>
            </a:solidFill>
            <a:bevel/>
            <a:headEnd/>
            <a:tailEnd/>
          </a:ln>
        </p:spPr>
        <p:txBody>
          <a:bodyPr/>
          <a:lstStyle/>
          <a:p>
            <a:pPr algn="dist"/>
            <a:endParaRPr lang="zh-CN" altLang="en-US">
              <a:solidFill>
                <a:srgbClr val="000000"/>
              </a:solidFill>
              <a:ea typeface="黑体" pitchFamily="2" charset="-122"/>
            </a:endParaRPr>
          </a:p>
        </p:txBody>
      </p:sp>
      <p:sp>
        <p:nvSpPr>
          <p:cNvPr id="43093" name="Oval 85"/>
          <p:cNvSpPr>
            <a:spLocks noChangeArrowheads="1"/>
          </p:cNvSpPr>
          <p:nvPr/>
        </p:nvSpPr>
        <p:spPr bwMode="auto">
          <a:xfrm flipH="1" flipV="1">
            <a:off x="2286000" y="3221038"/>
            <a:ext cx="204788" cy="214312"/>
          </a:xfrm>
          <a:prstGeom prst="ellipse">
            <a:avLst/>
          </a:prstGeom>
          <a:solidFill>
            <a:srgbClr val="E87071"/>
          </a:solidFill>
          <a:ln w="9525">
            <a:noFill/>
            <a:bevel/>
            <a:headEnd/>
            <a:tailEnd/>
          </a:ln>
        </p:spPr>
        <p:txBody>
          <a:bodyPr lIns="121917" tIns="60958" rIns="121917" bIns="60958"/>
          <a:lstStyle/>
          <a:p>
            <a:endParaRPr lang="zh-CN" altLang="en-US" sz="2400">
              <a:solidFill>
                <a:srgbClr val="000000"/>
              </a:solidFill>
              <a:latin typeface="Arial" charset="0"/>
              <a:sym typeface="Arial" charset="0"/>
            </a:endParaRPr>
          </a:p>
        </p:txBody>
      </p:sp>
      <p:sp>
        <p:nvSpPr>
          <p:cNvPr id="43094" name="Rectangle 86"/>
          <p:cNvSpPr>
            <a:spLocks noChangeArrowheads="1"/>
          </p:cNvSpPr>
          <p:nvPr/>
        </p:nvSpPr>
        <p:spPr bwMode="auto">
          <a:xfrm>
            <a:off x="814388" y="1709738"/>
            <a:ext cx="2017712" cy="779462"/>
          </a:xfrm>
          <a:prstGeom prst="rect">
            <a:avLst/>
          </a:prstGeom>
          <a:noFill/>
          <a:ln w="9525">
            <a:noFill/>
            <a:miter lim="800000"/>
            <a:headEnd/>
            <a:tailEnd/>
          </a:ln>
        </p:spPr>
        <p:txBody>
          <a:bodyPr lIns="121917" tIns="60958" rIns="121917" bIns="60958">
            <a:spAutoFit/>
          </a:bodyPr>
          <a:lstStyle/>
          <a:p>
            <a:pPr marL="381000" indent="-381000" algn="ctr">
              <a:buFont typeface="Wingdings" pitchFamily="2" charset="2"/>
              <a:buChar char="l"/>
            </a:pPr>
            <a:r>
              <a:rPr lang="zh-CN" altLang="en-US" sz="2100">
                <a:solidFill>
                  <a:srgbClr val="000000"/>
                </a:solidFill>
                <a:latin typeface="Arial" charset="0"/>
                <a:sym typeface="Arial" charset="0"/>
              </a:rPr>
              <a:t>识别纳税人</a:t>
            </a:r>
            <a:endParaRPr lang="zh-CN" altLang="en-US" sz="2400">
              <a:solidFill>
                <a:srgbClr val="000000"/>
              </a:solidFill>
              <a:latin typeface="Arial" charset="0"/>
              <a:sym typeface="Arial" charset="0"/>
            </a:endParaRPr>
          </a:p>
          <a:p>
            <a:pPr marL="381000" indent="-381000" algn="ctr"/>
            <a:r>
              <a:rPr lang="zh-CN" altLang="en-US" sz="2100">
                <a:solidFill>
                  <a:srgbClr val="FF0000"/>
                </a:solidFill>
                <a:latin typeface="Arial" charset="0"/>
                <a:sym typeface="Arial" charset="0"/>
              </a:rPr>
              <a:t>唯一</a:t>
            </a:r>
            <a:r>
              <a:rPr lang="zh-CN" altLang="en-US" sz="2100">
                <a:solidFill>
                  <a:srgbClr val="000000"/>
                </a:solidFill>
                <a:latin typeface="Arial" charset="0"/>
                <a:sym typeface="Arial" charset="0"/>
              </a:rPr>
              <a:t>身份</a:t>
            </a:r>
            <a:endParaRPr lang="zh-CN" altLang="en-US" sz="2400">
              <a:solidFill>
                <a:srgbClr val="000000"/>
              </a:solidFill>
              <a:latin typeface="Arial" charset="0"/>
              <a:sym typeface="Arial" charset="0"/>
            </a:endParaRPr>
          </a:p>
        </p:txBody>
      </p:sp>
      <p:sp>
        <p:nvSpPr>
          <p:cNvPr id="43095" name="Freeform 87"/>
          <p:cNvSpPr>
            <a:spLocks noChangeArrowheads="1"/>
          </p:cNvSpPr>
          <p:nvPr/>
        </p:nvSpPr>
        <p:spPr bwMode="auto">
          <a:xfrm flipH="1" flipV="1">
            <a:off x="4552950" y="2643188"/>
            <a:ext cx="1447800" cy="531812"/>
          </a:xfrm>
          <a:custGeom>
            <a:avLst/>
            <a:gdLst>
              <a:gd name="T0" fmla="*/ 2147483647 w 177"/>
              <a:gd name="T1" fmla="*/ 2147483647 h 64"/>
              <a:gd name="T2" fmla="*/ 2147483647 w 177"/>
              <a:gd name="T3" fmla="*/ 2147483647 h 64"/>
              <a:gd name="T4" fmla="*/ 2147483647 w 177"/>
              <a:gd name="T5" fmla="*/ 2147483647 h 64"/>
              <a:gd name="T6" fmla="*/ 2147483647 w 177"/>
              <a:gd name="T7" fmla="*/ 2147483647 h 64"/>
              <a:gd name="T8" fmla="*/ 2147483647 w 177"/>
              <a:gd name="T9" fmla="*/ 2147483647 h 64"/>
              <a:gd name="T10" fmla="*/ 2147483647 w 177"/>
              <a:gd name="T11" fmla="*/ 2147483647 h 64"/>
              <a:gd name="T12" fmla="*/ 2147483647 w 177"/>
              <a:gd name="T13" fmla="*/ 2147483647 h 64"/>
              <a:gd name="T14" fmla="*/ 2147483647 w 177"/>
              <a:gd name="T15" fmla="*/ 2147483647 h 64"/>
              <a:gd name="T16" fmla="*/ 2147483647 w 177"/>
              <a:gd name="T17" fmla="*/ 2147483647 h 64"/>
              <a:gd name="T18" fmla="*/ 2147483647 w 177"/>
              <a:gd name="T19" fmla="*/ 2147483647 h 64"/>
              <a:gd name="T20" fmla="*/ 2147483647 w 177"/>
              <a:gd name="T21" fmla="*/ 2147483647 h 64"/>
              <a:gd name="T22" fmla="*/ 2147483647 w 177"/>
              <a:gd name="T23" fmla="*/ 2147483647 h 64"/>
              <a:gd name="T24" fmla="*/ 2147483647 w 177"/>
              <a:gd name="T25" fmla="*/ 2147483647 h 64"/>
              <a:gd name="T26" fmla="*/ 2147483647 w 177"/>
              <a:gd name="T27" fmla="*/ 2147483647 h 64"/>
              <a:gd name="T28" fmla="*/ 2147483647 w 177"/>
              <a:gd name="T29" fmla="*/ 2147483647 h 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7"/>
              <a:gd name="T46" fmla="*/ 0 h 64"/>
              <a:gd name="T47" fmla="*/ 177 w 177"/>
              <a:gd name="T48" fmla="*/ 64 h 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path>
            </a:pathLst>
          </a:custGeom>
          <a:solidFill>
            <a:srgbClr val="7F7F7F"/>
          </a:solidFill>
          <a:ln w="9525">
            <a:solidFill>
              <a:srgbClr val="7F7F7F"/>
            </a:solidFill>
            <a:bevel/>
            <a:headEnd/>
            <a:tailEnd/>
          </a:ln>
        </p:spPr>
        <p:txBody>
          <a:bodyPr/>
          <a:lstStyle/>
          <a:p>
            <a:pPr algn="dist"/>
            <a:endParaRPr lang="zh-CN" altLang="en-US">
              <a:solidFill>
                <a:srgbClr val="000000"/>
              </a:solidFill>
              <a:ea typeface="黑体" pitchFamily="2" charset="-122"/>
            </a:endParaRPr>
          </a:p>
        </p:txBody>
      </p:sp>
      <p:sp>
        <p:nvSpPr>
          <p:cNvPr id="43096" name="Oval 88"/>
          <p:cNvSpPr>
            <a:spLocks noChangeArrowheads="1"/>
          </p:cNvSpPr>
          <p:nvPr/>
        </p:nvSpPr>
        <p:spPr bwMode="auto">
          <a:xfrm flipH="1" flipV="1">
            <a:off x="4424363" y="3175000"/>
            <a:ext cx="204787" cy="215900"/>
          </a:xfrm>
          <a:prstGeom prst="ellipse">
            <a:avLst/>
          </a:prstGeom>
          <a:solidFill>
            <a:srgbClr val="FFB850"/>
          </a:solidFill>
          <a:ln w="9525">
            <a:noFill/>
            <a:bevel/>
            <a:headEnd/>
            <a:tailEnd/>
          </a:ln>
        </p:spPr>
        <p:txBody>
          <a:bodyPr lIns="121917" tIns="60958" rIns="121917" bIns="60958"/>
          <a:lstStyle/>
          <a:p>
            <a:endParaRPr lang="zh-CN" altLang="en-US" sz="2400">
              <a:solidFill>
                <a:srgbClr val="000000"/>
              </a:solidFill>
              <a:latin typeface="Arial" charset="0"/>
              <a:sym typeface="Arial" charset="0"/>
            </a:endParaRPr>
          </a:p>
        </p:txBody>
      </p:sp>
      <p:sp>
        <p:nvSpPr>
          <p:cNvPr id="43097" name="Freeform 89"/>
          <p:cNvSpPr>
            <a:spLocks noChangeArrowheads="1"/>
          </p:cNvSpPr>
          <p:nvPr/>
        </p:nvSpPr>
        <p:spPr bwMode="auto">
          <a:xfrm>
            <a:off x="5992813" y="1770063"/>
            <a:ext cx="706437" cy="698500"/>
          </a:xfrm>
          <a:custGeom>
            <a:avLst/>
            <a:gdLst>
              <a:gd name="T0" fmla="*/ 2147483647 w 32"/>
              <a:gd name="T1" fmla="*/ 2147483647 h 31"/>
              <a:gd name="T2" fmla="*/ 2147483647 w 32"/>
              <a:gd name="T3" fmla="*/ 2147483647 h 31"/>
              <a:gd name="T4" fmla="*/ 2147483647 w 32"/>
              <a:gd name="T5" fmla="*/ 2147483647 h 31"/>
              <a:gd name="T6" fmla="*/ 2147483647 w 32"/>
              <a:gd name="T7" fmla="*/ 2147483647 h 31"/>
              <a:gd name="T8" fmla="*/ 2147483647 w 32"/>
              <a:gd name="T9" fmla="*/ 2147483647 h 31"/>
              <a:gd name="T10" fmla="*/ 2147483647 w 32"/>
              <a:gd name="T11" fmla="*/ 2147483647 h 31"/>
              <a:gd name="T12" fmla="*/ 2147483647 w 32"/>
              <a:gd name="T13" fmla="*/ 2147483647 h 31"/>
              <a:gd name="T14" fmla="*/ 2147483647 w 32"/>
              <a:gd name="T15" fmla="*/ 2147483647 h 31"/>
              <a:gd name="T16" fmla="*/ 2147483647 w 32"/>
              <a:gd name="T17" fmla="*/ 2147483647 h 31"/>
              <a:gd name="T18" fmla="*/ 2147483647 w 32"/>
              <a:gd name="T19" fmla="*/ 2147483647 h 31"/>
              <a:gd name="T20" fmla="*/ 2147483647 w 32"/>
              <a:gd name="T21" fmla="*/ 0 h 31"/>
              <a:gd name="T22" fmla="*/ 2147483647 w 32"/>
              <a:gd name="T23" fmla="*/ 0 h 31"/>
              <a:gd name="T24" fmla="*/ 2147483647 w 32"/>
              <a:gd name="T25" fmla="*/ 2147483647 h 31"/>
              <a:gd name="T26" fmla="*/ 2147483647 w 32"/>
              <a:gd name="T27" fmla="*/ 2147483647 h 31"/>
              <a:gd name="T28" fmla="*/ 2147483647 w 32"/>
              <a:gd name="T29" fmla="*/ 2147483647 h 31"/>
              <a:gd name="T30" fmla="*/ 2147483647 w 32"/>
              <a:gd name="T31" fmla="*/ 2147483647 h 31"/>
              <a:gd name="T32" fmla="*/ 2147483647 w 32"/>
              <a:gd name="T33" fmla="*/ 2147483647 h 31"/>
              <a:gd name="T34" fmla="*/ 2147483647 w 32"/>
              <a:gd name="T35" fmla="*/ 2147483647 h 31"/>
              <a:gd name="T36" fmla="*/ 2147483647 w 32"/>
              <a:gd name="T37" fmla="*/ 2147483647 h 31"/>
              <a:gd name="T38" fmla="*/ 2147483647 w 32"/>
              <a:gd name="T39" fmla="*/ 2147483647 h 31"/>
              <a:gd name="T40" fmla="*/ 2147483647 w 32"/>
              <a:gd name="T41" fmla="*/ 2147483647 h 31"/>
              <a:gd name="T42" fmla="*/ 2147483647 w 32"/>
              <a:gd name="T43" fmla="*/ 2147483647 h 31"/>
              <a:gd name="T44" fmla="*/ 0 w 32"/>
              <a:gd name="T45" fmla="*/ 2147483647 h 31"/>
              <a:gd name="T46" fmla="*/ 0 w 32"/>
              <a:gd name="T47" fmla="*/ 2147483647 h 31"/>
              <a:gd name="T48" fmla="*/ 2147483647 w 32"/>
              <a:gd name="T49" fmla="*/ 2147483647 h 31"/>
              <a:gd name="T50" fmla="*/ 2147483647 w 32"/>
              <a:gd name="T51" fmla="*/ 2147483647 h 31"/>
              <a:gd name="T52" fmla="*/ 2147483647 w 32"/>
              <a:gd name="T53" fmla="*/ 2147483647 h 31"/>
              <a:gd name="T54" fmla="*/ 2147483647 w 32"/>
              <a:gd name="T55" fmla="*/ 2147483647 h 31"/>
              <a:gd name="T56" fmla="*/ 2147483647 w 32"/>
              <a:gd name="T57" fmla="*/ 2147483647 h 31"/>
              <a:gd name="T58" fmla="*/ 2147483647 w 32"/>
              <a:gd name="T59" fmla="*/ 2147483647 h 31"/>
              <a:gd name="T60" fmla="*/ 2147483647 w 32"/>
              <a:gd name="T61" fmla="*/ 2147483647 h 31"/>
              <a:gd name="T62" fmla="*/ 2147483647 w 32"/>
              <a:gd name="T63" fmla="*/ 2147483647 h 31"/>
              <a:gd name="T64" fmla="*/ 2147483647 w 32"/>
              <a:gd name="T65" fmla="*/ 2147483647 h 31"/>
              <a:gd name="T66" fmla="*/ 2147483647 w 32"/>
              <a:gd name="T67" fmla="*/ 2147483647 h 31"/>
              <a:gd name="T68" fmla="*/ 2147483647 w 32"/>
              <a:gd name="T69" fmla="*/ 2147483647 h 31"/>
              <a:gd name="T70" fmla="*/ 2147483647 w 32"/>
              <a:gd name="T71" fmla="*/ 2147483647 h 31"/>
              <a:gd name="T72" fmla="*/ 2147483647 w 32"/>
              <a:gd name="T73" fmla="*/ 2147483647 h 31"/>
              <a:gd name="T74" fmla="*/ 2147483647 w 32"/>
              <a:gd name="T75" fmla="*/ 2147483647 h 31"/>
              <a:gd name="T76" fmla="*/ 2147483647 w 32"/>
              <a:gd name="T77" fmla="*/ 2147483647 h 31"/>
              <a:gd name="T78" fmla="*/ 2147483647 w 32"/>
              <a:gd name="T79" fmla="*/ 2147483647 h 31"/>
              <a:gd name="T80" fmla="*/ 2147483647 w 32"/>
              <a:gd name="T81" fmla="*/ 2147483647 h 31"/>
              <a:gd name="T82" fmla="*/ 2147483647 w 32"/>
              <a:gd name="T83" fmla="*/ 2147483647 h 31"/>
              <a:gd name="T84" fmla="*/ 2147483647 w 32"/>
              <a:gd name="T85" fmla="*/ 2147483647 h 31"/>
              <a:gd name="T86" fmla="*/ 2147483647 w 32"/>
              <a:gd name="T87" fmla="*/ 2147483647 h 31"/>
              <a:gd name="T88" fmla="*/ 2147483647 w 32"/>
              <a:gd name="T89" fmla="*/ 2147483647 h 31"/>
              <a:gd name="T90" fmla="*/ 2147483647 w 32"/>
              <a:gd name="T91" fmla="*/ 2147483647 h 31"/>
              <a:gd name="T92" fmla="*/ 2147483647 w 32"/>
              <a:gd name="T93" fmla="*/ 2147483647 h 31"/>
              <a:gd name="T94" fmla="*/ 2147483647 w 32"/>
              <a:gd name="T95" fmla="*/ 2147483647 h 31"/>
              <a:gd name="T96" fmla="*/ 2147483647 w 32"/>
              <a:gd name="T97" fmla="*/ 2147483647 h 31"/>
              <a:gd name="T98" fmla="*/ 2147483647 w 32"/>
              <a:gd name="T99" fmla="*/ 2147483647 h 31"/>
              <a:gd name="T100" fmla="*/ 2147483647 w 32"/>
              <a:gd name="T101" fmla="*/ 2147483647 h 31"/>
              <a:gd name="T102" fmla="*/ 2147483647 w 32"/>
              <a:gd name="T103" fmla="*/ 2147483647 h 31"/>
              <a:gd name="T104" fmla="*/ 2147483647 w 32"/>
              <a:gd name="T105" fmla="*/ 2147483647 h 31"/>
              <a:gd name="T106" fmla="*/ 2147483647 w 32"/>
              <a:gd name="T107" fmla="*/ 2147483647 h 3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
              <a:gd name="T163" fmla="*/ 0 h 31"/>
              <a:gd name="T164" fmla="*/ 32 w 32"/>
              <a:gd name="T165" fmla="*/ 31 h 3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path>
            </a:pathLst>
          </a:custGeom>
          <a:solidFill>
            <a:srgbClr val="FFB850"/>
          </a:solidFill>
          <a:ln w="9525">
            <a:noFill/>
            <a:bevel/>
            <a:headEnd/>
            <a:tailEnd/>
          </a:ln>
        </p:spPr>
        <p:txBody>
          <a:bodyPr/>
          <a:lstStyle/>
          <a:p>
            <a:pPr algn="dist"/>
            <a:endParaRPr lang="zh-CN" altLang="en-US">
              <a:solidFill>
                <a:srgbClr val="000000"/>
              </a:solidFill>
              <a:ea typeface="黑体" pitchFamily="2" charset="-122"/>
            </a:endParaRPr>
          </a:p>
        </p:txBody>
      </p:sp>
      <p:sp>
        <p:nvSpPr>
          <p:cNvPr id="43098" name="Rectangle 90"/>
          <p:cNvSpPr>
            <a:spLocks noChangeArrowheads="1"/>
          </p:cNvSpPr>
          <p:nvPr/>
        </p:nvSpPr>
        <p:spPr bwMode="auto">
          <a:xfrm>
            <a:off x="3443288" y="1701800"/>
            <a:ext cx="2362200" cy="779463"/>
          </a:xfrm>
          <a:prstGeom prst="rect">
            <a:avLst/>
          </a:prstGeom>
          <a:noFill/>
          <a:ln w="9525">
            <a:noFill/>
            <a:miter lim="800000"/>
            <a:headEnd/>
            <a:tailEnd/>
          </a:ln>
        </p:spPr>
        <p:txBody>
          <a:bodyPr lIns="121917" tIns="60958" rIns="121917" bIns="60958">
            <a:spAutoFit/>
          </a:bodyPr>
          <a:lstStyle/>
          <a:p>
            <a:pPr marL="381000" indent="-381000" algn="ctr">
              <a:buFont typeface="Wingdings" pitchFamily="2" charset="2"/>
              <a:buChar char="l"/>
            </a:pPr>
            <a:r>
              <a:rPr lang="zh-CN" altLang="en-US" sz="2100">
                <a:solidFill>
                  <a:srgbClr val="000000"/>
                </a:solidFill>
                <a:latin typeface="宋体" pitchFamily="2" charset="-122"/>
                <a:sym typeface="宋体" pitchFamily="2" charset="-122"/>
              </a:rPr>
              <a:t>办理各项</a:t>
            </a:r>
            <a:endParaRPr lang="zh-CN" altLang="en-US" sz="2400">
              <a:solidFill>
                <a:srgbClr val="000000"/>
              </a:solidFill>
              <a:latin typeface="Arial" charset="0"/>
              <a:sym typeface="Arial" charset="0"/>
            </a:endParaRPr>
          </a:p>
          <a:p>
            <a:pPr marL="381000" indent="-381000" algn="ctr"/>
            <a:r>
              <a:rPr lang="zh-CN" altLang="en-US" sz="2100">
                <a:solidFill>
                  <a:srgbClr val="000000"/>
                </a:solidFill>
                <a:latin typeface="宋体" pitchFamily="2" charset="-122"/>
                <a:sym typeface="宋体" pitchFamily="2" charset="-122"/>
              </a:rPr>
              <a:t>   涉税业务</a:t>
            </a:r>
            <a:endParaRPr lang="zh-CN" altLang="en-US" sz="2400">
              <a:solidFill>
                <a:srgbClr val="000000"/>
              </a:solidFill>
              <a:latin typeface="Arial" charset="0"/>
              <a:sym typeface="Arial" charset="0"/>
            </a:endParaRPr>
          </a:p>
        </p:txBody>
      </p:sp>
      <p:pic>
        <p:nvPicPr>
          <p:cNvPr id="43099" name="Picture 91"/>
          <p:cNvPicPr>
            <a:picLocks noChangeAspect="1" noChangeArrowheads="1"/>
          </p:cNvPicPr>
          <p:nvPr/>
        </p:nvPicPr>
        <p:blipFill>
          <a:blip r:embed="rId10" cstate="print"/>
          <a:srcRect/>
          <a:stretch>
            <a:fillRect/>
          </a:stretch>
        </p:blipFill>
        <p:spPr bwMode="auto">
          <a:xfrm>
            <a:off x="277813" y="5154613"/>
            <a:ext cx="600075" cy="623887"/>
          </a:xfrm>
          <a:prstGeom prst="rect">
            <a:avLst/>
          </a:prstGeom>
          <a:noFill/>
          <a:ln w="9525">
            <a:noFill/>
            <a:miter lim="800000"/>
            <a:headEnd/>
            <a:tailEnd/>
          </a:ln>
        </p:spPr>
      </p:pic>
      <p:sp>
        <p:nvSpPr>
          <p:cNvPr id="43100" name="Freeform 92"/>
          <p:cNvSpPr>
            <a:spLocks noChangeArrowheads="1"/>
          </p:cNvSpPr>
          <p:nvPr/>
        </p:nvSpPr>
        <p:spPr bwMode="auto">
          <a:xfrm>
            <a:off x="652463" y="4527550"/>
            <a:ext cx="1666875" cy="531813"/>
          </a:xfrm>
          <a:custGeom>
            <a:avLst/>
            <a:gdLst>
              <a:gd name="T0" fmla="*/ 2147483647 w 177"/>
              <a:gd name="T1" fmla="*/ 2147483647 h 64"/>
              <a:gd name="T2" fmla="*/ 2147483647 w 177"/>
              <a:gd name="T3" fmla="*/ 2147483647 h 64"/>
              <a:gd name="T4" fmla="*/ 2147483647 w 177"/>
              <a:gd name="T5" fmla="*/ 2147483647 h 64"/>
              <a:gd name="T6" fmla="*/ 2147483647 w 177"/>
              <a:gd name="T7" fmla="*/ 2147483647 h 64"/>
              <a:gd name="T8" fmla="*/ 2147483647 w 177"/>
              <a:gd name="T9" fmla="*/ 2147483647 h 64"/>
              <a:gd name="T10" fmla="*/ 2147483647 w 177"/>
              <a:gd name="T11" fmla="*/ 2147483647 h 64"/>
              <a:gd name="T12" fmla="*/ 2147483647 w 177"/>
              <a:gd name="T13" fmla="*/ 2147483647 h 64"/>
              <a:gd name="T14" fmla="*/ 2147483647 w 177"/>
              <a:gd name="T15" fmla="*/ 2147483647 h 64"/>
              <a:gd name="T16" fmla="*/ 2147483647 w 177"/>
              <a:gd name="T17" fmla="*/ 2147483647 h 64"/>
              <a:gd name="T18" fmla="*/ 2147483647 w 177"/>
              <a:gd name="T19" fmla="*/ 2147483647 h 64"/>
              <a:gd name="T20" fmla="*/ 2147483647 w 177"/>
              <a:gd name="T21" fmla="*/ 2147483647 h 64"/>
              <a:gd name="T22" fmla="*/ 2147483647 w 177"/>
              <a:gd name="T23" fmla="*/ 2147483647 h 64"/>
              <a:gd name="T24" fmla="*/ 2147483647 w 177"/>
              <a:gd name="T25" fmla="*/ 2147483647 h 64"/>
              <a:gd name="T26" fmla="*/ 2147483647 w 177"/>
              <a:gd name="T27" fmla="*/ 2147483647 h 64"/>
              <a:gd name="T28" fmla="*/ 2147483647 w 177"/>
              <a:gd name="T29" fmla="*/ 2147483647 h 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7"/>
              <a:gd name="T46" fmla="*/ 0 h 64"/>
              <a:gd name="T47" fmla="*/ 177 w 177"/>
              <a:gd name="T48" fmla="*/ 64 h 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path>
            </a:pathLst>
          </a:custGeom>
          <a:solidFill>
            <a:srgbClr val="7F7F7F"/>
          </a:solidFill>
          <a:ln w="9525">
            <a:solidFill>
              <a:srgbClr val="7F7F7F"/>
            </a:solidFill>
            <a:bevel/>
            <a:headEnd/>
            <a:tailEnd/>
          </a:ln>
        </p:spPr>
        <p:txBody>
          <a:bodyPr/>
          <a:lstStyle/>
          <a:p>
            <a:pPr algn="dist"/>
            <a:endParaRPr lang="zh-CN" altLang="en-US">
              <a:solidFill>
                <a:srgbClr val="000000"/>
              </a:solidFill>
              <a:ea typeface="黑体" pitchFamily="2" charset="-122"/>
            </a:endParaRPr>
          </a:p>
        </p:txBody>
      </p:sp>
      <p:sp>
        <p:nvSpPr>
          <p:cNvPr id="43101" name="Oval 93"/>
          <p:cNvSpPr>
            <a:spLocks noChangeArrowheads="1"/>
          </p:cNvSpPr>
          <p:nvPr/>
        </p:nvSpPr>
        <p:spPr bwMode="auto">
          <a:xfrm>
            <a:off x="2268538" y="4268788"/>
            <a:ext cx="203200" cy="215900"/>
          </a:xfrm>
          <a:prstGeom prst="ellipse">
            <a:avLst/>
          </a:prstGeom>
          <a:solidFill>
            <a:srgbClr val="01ACBE"/>
          </a:solidFill>
          <a:ln w="9525">
            <a:noFill/>
            <a:bevel/>
            <a:headEnd/>
            <a:tailEnd/>
          </a:ln>
        </p:spPr>
        <p:txBody>
          <a:bodyPr lIns="121917" tIns="60958" rIns="121917" bIns="60958"/>
          <a:lstStyle/>
          <a:p>
            <a:endParaRPr lang="zh-CN" altLang="en-US" sz="2400">
              <a:solidFill>
                <a:srgbClr val="000000"/>
              </a:solidFill>
              <a:latin typeface="Arial" charset="0"/>
              <a:sym typeface="Arial" charset="0"/>
            </a:endParaRPr>
          </a:p>
        </p:txBody>
      </p:sp>
      <p:sp>
        <p:nvSpPr>
          <p:cNvPr id="43102" name="Rectangle 94"/>
          <p:cNvSpPr>
            <a:spLocks noChangeArrowheads="1"/>
          </p:cNvSpPr>
          <p:nvPr/>
        </p:nvSpPr>
        <p:spPr bwMode="auto">
          <a:xfrm>
            <a:off x="912813" y="5145088"/>
            <a:ext cx="2687637" cy="779462"/>
          </a:xfrm>
          <a:prstGeom prst="rect">
            <a:avLst/>
          </a:prstGeom>
          <a:noFill/>
          <a:ln w="9525">
            <a:noFill/>
            <a:miter lim="800000"/>
            <a:headEnd/>
            <a:tailEnd/>
          </a:ln>
        </p:spPr>
        <p:txBody>
          <a:bodyPr lIns="121917" tIns="60958" rIns="121917" bIns="60958">
            <a:spAutoFit/>
          </a:bodyPr>
          <a:lstStyle/>
          <a:p>
            <a:pPr marL="381000" indent="-381000" algn="ctr">
              <a:buFont typeface="Wingdings" pitchFamily="2" charset="2"/>
              <a:buChar char="l"/>
            </a:pPr>
            <a:r>
              <a:rPr lang="en-US" sz="2100">
                <a:solidFill>
                  <a:srgbClr val="000000"/>
                </a:solidFill>
                <a:latin typeface="Arial" charset="0"/>
                <a:sym typeface="Arial" charset="0"/>
              </a:rPr>
              <a:t> </a:t>
            </a:r>
            <a:r>
              <a:rPr lang="zh-CN" altLang="en-US" sz="2100">
                <a:solidFill>
                  <a:srgbClr val="000000"/>
                </a:solidFill>
                <a:latin typeface="宋体" pitchFamily="2" charset="-122"/>
                <a:sym typeface="宋体" pitchFamily="2" charset="-122"/>
              </a:rPr>
              <a:t>“一人式”</a:t>
            </a:r>
            <a:endParaRPr lang="zh-CN" altLang="en-US" sz="2400">
              <a:solidFill>
                <a:srgbClr val="000000"/>
              </a:solidFill>
              <a:latin typeface="Arial" charset="0"/>
              <a:sym typeface="Arial" charset="0"/>
            </a:endParaRPr>
          </a:p>
          <a:p>
            <a:pPr marL="381000" indent="-381000" algn="ctr"/>
            <a:r>
              <a:rPr lang="zh-CN" altLang="en-US" sz="2100">
                <a:solidFill>
                  <a:srgbClr val="000000"/>
                </a:solidFill>
                <a:latin typeface="宋体" pitchFamily="2" charset="-122"/>
                <a:sym typeface="宋体" pitchFamily="2" charset="-122"/>
              </a:rPr>
              <a:t>数据归集</a:t>
            </a:r>
            <a:endParaRPr lang="zh-CN" altLang="en-US" sz="2400">
              <a:solidFill>
                <a:srgbClr val="000000"/>
              </a:solidFill>
              <a:latin typeface="Arial" charset="0"/>
              <a:sym typeface="Arial" charset="0"/>
            </a:endParaRPr>
          </a:p>
        </p:txBody>
      </p:sp>
      <p:sp>
        <p:nvSpPr>
          <p:cNvPr id="43103" name="Freeform 95"/>
          <p:cNvSpPr>
            <a:spLocks noChangeArrowheads="1"/>
          </p:cNvSpPr>
          <p:nvPr/>
        </p:nvSpPr>
        <p:spPr bwMode="auto">
          <a:xfrm flipV="1">
            <a:off x="4552950" y="4484688"/>
            <a:ext cx="1447800" cy="635000"/>
          </a:xfrm>
          <a:custGeom>
            <a:avLst/>
            <a:gdLst>
              <a:gd name="T0" fmla="*/ 2147483647 w 177"/>
              <a:gd name="T1" fmla="*/ 2147483647 h 64"/>
              <a:gd name="T2" fmla="*/ 2147483647 w 177"/>
              <a:gd name="T3" fmla="*/ 2147483647 h 64"/>
              <a:gd name="T4" fmla="*/ 2147483647 w 177"/>
              <a:gd name="T5" fmla="*/ 2147483647 h 64"/>
              <a:gd name="T6" fmla="*/ 2147483647 w 177"/>
              <a:gd name="T7" fmla="*/ 2147483647 h 64"/>
              <a:gd name="T8" fmla="*/ 2147483647 w 177"/>
              <a:gd name="T9" fmla="*/ 2147483647 h 64"/>
              <a:gd name="T10" fmla="*/ 2147483647 w 177"/>
              <a:gd name="T11" fmla="*/ 2147483647 h 64"/>
              <a:gd name="T12" fmla="*/ 2147483647 w 177"/>
              <a:gd name="T13" fmla="*/ 2147483647 h 64"/>
              <a:gd name="T14" fmla="*/ 2147483647 w 177"/>
              <a:gd name="T15" fmla="*/ 2147483647 h 64"/>
              <a:gd name="T16" fmla="*/ 2147483647 w 177"/>
              <a:gd name="T17" fmla="*/ 2147483647 h 64"/>
              <a:gd name="T18" fmla="*/ 2147483647 w 177"/>
              <a:gd name="T19" fmla="*/ 2147483647 h 64"/>
              <a:gd name="T20" fmla="*/ 2147483647 w 177"/>
              <a:gd name="T21" fmla="*/ 2147483647 h 64"/>
              <a:gd name="T22" fmla="*/ 2147483647 w 177"/>
              <a:gd name="T23" fmla="*/ 2147483647 h 64"/>
              <a:gd name="T24" fmla="*/ 2147483647 w 177"/>
              <a:gd name="T25" fmla="*/ 2147483647 h 64"/>
              <a:gd name="T26" fmla="*/ 2147483647 w 177"/>
              <a:gd name="T27" fmla="*/ 2147483647 h 64"/>
              <a:gd name="T28" fmla="*/ 2147483647 w 177"/>
              <a:gd name="T29" fmla="*/ 2147483647 h 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7"/>
              <a:gd name="T46" fmla="*/ 0 h 64"/>
              <a:gd name="T47" fmla="*/ 177 w 177"/>
              <a:gd name="T48" fmla="*/ 64 h 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path>
            </a:pathLst>
          </a:custGeom>
          <a:solidFill>
            <a:srgbClr val="7F7F7F"/>
          </a:solidFill>
          <a:ln w="9525">
            <a:solidFill>
              <a:srgbClr val="7F7F7F"/>
            </a:solidFill>
            <a:bevel/>
            <a:headEnd/>
            <a:tailEnd/>
          </a:ln>
        </p:spPr>
        <p:txBody>
          <a:bodyPr/>
          <a:lstStyle/>
          <a:p>
            <a:pPr algn="dist"/>
            <a:endParaRPr lang="zh-CN" altLang="en-US">
              <a:solidFill>
                <a:srgbClr val="000000"/>
              </a:solidFill>
              <a:ea typeface="黑体" pitchFamily="2" charset="-122"/>
            </a:endParaRPr>
          </a:p>
        </p:txBody>
      </p:sp>
      <p:sp>
        <p:nvSpPr>
          <p:cNvPr id="43104" name="Oval 96"/>
          <p:cNvSpPr>
            <a:spLocks noChangeArrowheads="1"/>
          </p:cNvSpPr>
          <p:nvPr/>
        </p:nvSpPr>
        <p:spPr bwMode="auto">
          <a:xfrm>
            <a:off x="4438650" y="4292600"/>
            <a:ext cx="204788" cy="215900"/>
          </a:xfrm>
          <a:prstGeom prst="ellipse">
            <a:avLst/>
          </a:prstGeom>
          <a:solidFill>
            <a:srgbClr val="663A77"/>
          </a:solidFill>
          <a:ln w="9525">
            <a:noFill/>
            <a:bevel/>
            <a:headEnd/>
            <a:tailEnd/>
          </a:ln>
        </p:spPr>
        <p:txBody>
          <a:bodyPr lIns="121917" tIns="60958" rIns="121917" bIns="60958"/>
          <a:lstStyle/>
          <a:p>
            <a:endParaRPr lang="zh-CN" altLang="en-US" sz="2400">
              <a:solidFill>
                <a:srgbClr val="000000"/>
              </a:solidFill>
              <a:latin typeface="Arial" charset="0"/>
              <a:sym typeface="Arial" charset="0"/>
            </a:endParaRPr>
          </a:p>
        </p:txBody>
      </p:sp>
      <p:pic>
        <p:nvPicPr>
          <p:cNvPr id="43105" name="Picture 97"/>
          <p:cNvPicPr>
            <a:picLocks noChangeAspect="1" noChangeArrowheads="1"/>
          </p:cNvPicPr>
          <p:nvPr/>
        </p:nvPicPr>
        <p:blipFill>
          <a:blip r:embed="rId11" cstate="print"/>
          <a:srcRect/>
          <a:stretch>
            <a:fillRect/>
          </a:stretch>
        </p:blipFill>
        <p:spPr bwMode="auto">
          <a:xfrm>
            <a:off x="6176963" y="5461000"/>
            <a:ext cx="682625" cy="268288"/>
          </a:xfrm>
          <a:prstGeom prst="rect">
            <a:avLst/>
          </a:prstGeom>
          <a:noFill/>
          <a:ln w="9525">
            <a:noFill/>
            <a:miter lim="800000"/>
            <a:headEnd/>
            <a:tailEnd/>
          </a:ln>
        </p:spPr>
      </p:pic>
      <p:sp>
        <p:nvSpPr>
          <p:cNvPr id="43106" name="Rectangle 98"/>
          <p:cNvSpPr>
            <a:spLocks noChangeArrowheads="1"/>
          </p:cNvSpPr>
          <p:nvPr/>
        </p:nvSpPr>
        <p:spPr bwMode="auto">
          <a:xfrm>
            <a:off x="3443288" y="5168900"/>
            <a:ext cx="2460625" cy="779463"/>
          </a:xfrm>
          <a:prstGeom prst="rect">
            <a:avLst/>
          </a:prstGeom>
          <a:noFill/>
          <a:ln w="9525">
            <a:noFill/>
            <a:miter lim="800000"/>
            <a:headEnd/>
            <a:tailEnd/>
          </a:ln>
        </p:spPr>
        <p:txBody>
          <a:bodyPr lIns="121917" tIns="60958" rIns="121917" bIns="60958">
            <a:spAutoFit/>
          </a:bodyPr>
          <a:lstStyle/>
          <a:p>
            <a:pPr marL="381000" indent="-381000" algn="ctr">
              <a:buFont typeface="Wingdings" pitchFamily="2" charset="2"/>
              <a:buChar char="l"/>
            </a:pPr>
            <a:r>
              <a:rPr lang="zh-CN" altLang="en-US" sz="2100">
                <a:solidFill>
                  <a:srgbClr val="000000"/>
                </a:solidFill>
                <a:latin typeface="Arial" charset="0"/>
                <a:sym typeface="Arial" charset="0"/>
              </a:rPr>
              <a:t>与外部门</a:t>
            </a:r>
            <a:endParaRPr lang="zh-CN" altLang="en-US" sz="2400">
              <a:solidFill>
                <a:srgbClr val="000000"/>
              </a:solidFill>
              <a:latin typeface="Arial" charset="0"/>
              <a:sym typeface="Arial" charset="0"/>
            </a:endParaRPr>
          </a:p>
          <a:p>
            <a:pPr marL="381000" indent="-381000" algn="ctr"/>
            <a:r>
              <a:rPr lang="zh-CN" altLang="en-US" sz="2100">
                <a:solidFill>
                  <a:srgbClr val="000000"/>
                </a:solidFill>
                <a:latin typeface="Arial" charset="0"/>
                <a:sym typeface="Arial" charset="0"/>
              </a:rPr>
              <a:t>     信息共享</a:t>
            </a:r>
            <a:endParaRPr lang="zh-CN" altLang="en-US" sz="2400">
              <a:solidFill>
                <a:srgbClr val="000000"/>
              </a:solidFill>
              <a:latin typeface="Arial" charset="0"/>
              <a:sym typeface="Arial"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34" name="Group 262"/>
          <p:cNvGrpSpPr>
            <a:grpSpLocks/>
          </p:cNvGrpSpPr>
          <p:nvPr/>
        </p:nvGrpSpPr>
        <p:grpSpPr bwMode="auto">
          <a:xfrm>
            <a:off x="274638" y="420688"/>
            <a:ext cx="1089025" cy="600075"/>
            <a:chOff x="0" y="0"/>
            <a:chExt cx="742365" cy="409715"/>
          </a:xfrm>
        </p:grpSpPr>
        <p:sp>
          <p:nvSpPr>
            <p:cNvPr id="44035" name="Freeform 261"/>
            <p:cNvSpPr>
              <a:spLocks noChangeArrowheads="1"/>
            </p:cNvSpPr>
            <p:nvPr/>
          </p:nvSpPr>
          <p:spPr bwMode="auto">
            <a:xfrm>
              <a:off x="0" y="1084"/>
              <a:ext cx="742365" cy="408631"/>
            </a:xfrm>
            <a:custGeom>
              <a:avLst/>
              <a:gdLst>
                <a:gd name="T0" fmla="*/ 2147483647 w 5345"/>
                <a:gd name="T1" fmla="*/ 2147483647 h 2936"/>
                <a:gd name="T2" fmla="*/ 2147483647 w 5345"/>
                <a:gd name="T3" fmla="*/ 2147483647 h 2936"/>
                <a:gd name="T4" fmla="*/ 2147483647 w 5345"/>
                <a:gd name="T5" fmla="*/ 2147483647 h 2936"/>
                <a:gd name="T6" fmla="*/ 2147483647 w 5345"/>
                <a:gd name="T7" fmla="*/ 2147483647 h 2936"/>
                <a:gd name="T8" fmla="*/ 2147483647 w 5345"/>
                <a:gd name="T9" fmla="*/ 2147483647 h 2936"/>
                <a:gd name="T10" fmla="*/ 2147483647 w 5345"/>
                <a:gd name="T11" fmla="*/ 2147483647 h 2936"/>
                <a:gd name="T12" fmla="*/ 2147483647 w 5345"/>
                <a:gd name="T13" fmla="*/ 2147483647 h 2936"/>
                <a:gd name="T14" fmla="*/ 2147483647 w 5345"/>
                <a:gd name="T15" fmla="*/ 2147483647 h 2936"/>
                <a:gd name="T16" fmla="*/ 2147483647 w 5345"/>
                <a:gd name="T17" fmla="*/ 2147483647 h 2936"/>
                <a:gd name="T18" fmla="*/ 2147483647 w 5345"/>
                <a:gd name="T19" fmla="*/ 2147483647 h 2936"/>
                <a:gd name="T20" fmla="*/ 2147483647 w 5345"/>
                <a:gd name="T21" fmla="*/ 2147483647 h 2936"/>
                <a:gd name="T22" fmla="*/ 2147483647 w 5345"/>
                <a:gd name="T23" fmla="*/ 2147483647 h 2936"/>
                <a:gd name="T24" fmla="*/ 2147483647 w 5345"/>
                <a:gd name="T25" fmla="*/ 2147483647 h 2936"/>
                <a:gd name="T26" fmla="*/ 2147483647 w 5345"/>
                <a:gd name="T27" fmla="*/ 2147483647 h 2936"/>
                <a:gd name="T28" fmla="*/ 2147483647 w 5345"/>
                <a:gd name="T29" fmla="*/ 2147483647 h 2936"/>
                <a:gd name="T30" fmla="*/ 2147483647 w 5345"/>
                <a:gd name="T31" fmla="*/ 2147483647 h 2936"/>
                <a:gd name="T32" fmla="*/ 2147483647 w 5345"/>
                <a:gd name="T33" fmla="*/ 2147483647 h 2936"/>
                <a:gd name="T34" fmla="*/ 2147483647 w 5345"/>
                <a:gd name="T35" fmla="*/ 2147483647 h 2936"/>
                <a:gd name="T36" fmla="*/ 2147483647 w 5345"/>
                <a:gd name="T37" fmla="*/ 2147483647 h 2936"/>
                <a:gd name="T38" fmla="*/ 2147483647 w 5345"/>
                <a:gd name="T39" fmla="*/ 2147483647 h 2936"/>
                <a:gd name="T40" fmla="*/ 2147483647 w 5345"/>
                <a:gd name="T41" fmla="*/ 2147483647 h 2936"/>
                <a:gd name="T42" fmla="*/ 2147483647 w 5345"/>
                <a:gd name="T43" fmla="*/ 2147483647 h 2936"/>
                <a:gd name="T44" fmla="*/ 2147483647 w 5345"/>
                <a:gd name="T45" fmla="*/ 2147483647 h 2936"/>
                <a:gd name="T46" fmla="*/ 2147483647 w 5345"/>
                <a:gd name="T47" fmla="*/ 2147483647 h 2936"/>
                <a:gd name="T48" fmla="*/ 2147483647 w 5345"/>
                <a:gd name="T49" fmla="*/ 2147483647 h 2936"/>
                <a:gd name="T50" fmla="*/ 2147483647 w 5345"/>
                <a:gd name="T51" fmla="*/ 2147483647 h 2936"/>
                <a:gd name="T52" fmla="*/ 2147483647 w 5345"/>
                <a:gd name="T53" fmla="*/ 2147483647 h 2936"/>
                <a:gd name="T54" fmla="*/ 2147483647 w 5345"/>
                <a:gd name="T55" fmla="*/ 2147483647 h 2936"/>
                <a:gd name="T56" fmla="*/ 2147483647 w 5345"/>
                <a:gd name="T57" fmla="*/ 2147483647 h 2936"/>
                <a:gd name="T58" fmla="*/ 2147483647 w 5345"/>
                <a:gd name="T59" fmla="*/ 2147483647 h 2936"/>
                <a:gd name="T60" fmla="*/ 2147483647 w 5345"/>
                <a:gd name="T61" fmla="*/ 2147483647 h 2936"/>
                <a:gd name="T62" fmla="*/ 2147483647 w 5345"/>
                <a:gd name="T63" fmla="*/ 2147483647 h 2936"/>
                <a:gd name="T64" fmla="*/ 2147483647 w 5345"/>
                <a:gd name="T65" fmla="*/ 2147483647 h 2936"/>
                <a:gd name="T66" fmla="*/ 2147483647 w 5345"/>
                <a:gd name="T67" fmla="*/ 2147483647 h 2936"/>
                <a:gd name="T68" fmla="*/ 2147483647 w 5345"/>
                <a:gd name="T69" fmla="*/ 2147483647 h 2936"/>
                <a:gd name="T70" fmla="*/ 2147483647 w 5345"/>
                <a:gd name="T71" fmla="*/ 2147483647 h 2936"/>
                <a:gd name="T72" fmla="*/ 2147483647 w 5345"/>
                <a:gd name="T73" fmla="*/ 2147483647 h 2936"/>
                <a:gd name="T74" fmla="*/ 2147483647 w 5345"/>
                <a:gd name="T75" fmla="*/ 2147483647 h 2936"/>
                <a:gd name="T76" fmla="*/ 2147483647 w 5345"/>
                <a:gd name="T77" fmla="*/ 2147483647 h 2936"/>
                <a:gd name="T78" fmla="*/ 2147483647 w 5345"/>
                <a:gd name="T79" fmla="*/ 2147483647 h 2936"/>
                <a:gd name="T80" fmla="*/ 2147483647 w 5345"/>
                <a:gd name="T81" fmla="*/ 2147483647 h 2936"/>
                <a:gd name="T82" fmla="*/ 2147483647 w 5345"/>
                <a:gd name="T83" fmla="*/ 2147483647 h 2936"/>
                <a:gd name="T84" fmla="*/ 2147483647 w 5345"/>
                <a:gd name="T85" fmla="*/ 2147483647 h 2936"/>
                <a:gd name="T86" fmla="*/ 2147483647 w 5345"/>
                <a:gd name="T87" fmla="*/ 2147483647 h 2936"/>
                <a:gd name="T88" fmla="*/ 2147483647 w 5345"/>
                <a:gd name="T89" fmla="*/ 2147483647 h 2936"/>
                <a:gd name="T90" fmla="*/ 2147483647 w 5345"/>
                <a:gd name="T91" fmla="*/ 2147483647 h 2936"/>
                <a:gd name="T92" fmla="*/ 2147483647 w 5345"/>
                <a:gd name="T93" fmla="*/ 2147483647 h 2936"/>
                <a:gd name="T94" fmla="*/ 2147483647 w 5345"/>
                <a:gd name="T95" fmla="*/ 2147483647 h 2936"/>
                <a:gd name="T96" fmla="*/ 2147483647 w 5345"/>
                <a:gd name="T97" fmla="*/ 2147483647 h 2936"/>
                <a:gd name="T98" fmla="*/ 2147483647 w 5345"/>
                <a:gd name="T99" fmla="*/ 2147483647 h 2936"/>
                <a:gd name="T100" fmla="*/ 2147483647 w 5345"/>
                <a:gd name="T101" fmla="*/ 2147483647 h 29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5"/>
                <a:gd name="T154" fmla="*/ 0 h 2936"/>
                <a:gd name="T155" fmla="*/ 5345 w 5345"/>
                <a:gd name="T156" fmla="*/ 2936 h 29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path>
              </a:pathLst>
            </a:custGeom>
            <a:solidFill>
              <a:srgbClr val="00FFFF"/>
            </a:solidFill>
            <a:ln w="9525">
              <a:noFill/>
              <a:bevel/>
              <a:headEnd/>
              <a:tailEnd/>
            </a:ln>
          </p:spPr>
          <p:txBody>
            <a:bodyPr/>
            <a:lstStyle/>
            <a:p>
              <a:pPr algn="dist"/>
              <a:endParaRPr lang="zh-CN" altLang="en-US">
                <a:solidFill>
                  <a:srgbClr val="000000"/>
                </a:solidFill>
                <a:ea typeface="黑体" pitchFamily="2" charset="-122"/>
              </a:endParaRPr>
            </a:p>
          </p:txBody>
        </p:sp>
        <p:sp>
          <p:nvSpPr>
            <p:cNvPr id="44036" name="Rectangle 263"/>
            <p:cNvSpPr>
              <a:spLocks noChangeArrowheads="1"/>
            </p:cNvSpPr>
            <p:nvPr/>
          </p:nvSpPr>
          <p:spPr bwMode="auto">
            <a:xfrm>
              <a:off x="154726" y="0"/>
              <a:ext cx="432912" cy="336821"/>
            </a:xfrm>
            <a:prstGeom prst="rect">
              <a:avLst/>
            </a:prstGeom>
            <a:noFill/>
            <a:ln w="9525">
              <a:noFill/>
              <a:miter lim="800000"/>
              <a:headEnd/>
              <a:tailEnd/>
            </a:ln>
          </p:spPr>
          <p:txBody>
            <a:bodyPr lIns="121917" tIns="60958" rIns="121917" bIns="60958">
              <a:spAutoFit/>
            </a:bodyPr>
            <a:lstStyle/>
            <a:p>
              <a:pPr>
                <a:lnSpc>
                  <a:spcPct val="90000"/>
                </a:lnSpc>
              </a:pPr>
              <a:endParaRPr lang="zh-CN" altLang="en-US" sz="1600">
                <a:solidFill>
                  <a:srgbClr val="000000"/>
                </a:solidFill>
                <a:latin typeface="Arial" charset="0"/>
                <a:sym typeface="Arial" charset="0"/>
              </a:endParaRPr>
            </a:p>
          </p:txBody>
        </p:sp>
      </p:grpSp>
      <p:sp>
        <p:nvSpPr>
          <p:cNvPr id="44037" name="Rectangle 265"/>
          <p:cNvSpPr>
            <a:spLocks noChangeArrowheads="1"/>
          </p:cNvSpPr>
          <p:nvPr/>
        </p:nvSpPr>
        <p:spPr bwMode="auto">
          <a:xfrm>
            <a:off x="4165600" y="6356350"/>
            <a:ext cx="3860800" cy="366713"/>
          </a:xfrm>
          <a:prstGeom prst="rect">
            <a:avLst/>
          </a:prstGeom>
          <a:noFill/>
          <a:ln w="9525">
            <a:noFill/>
            <a:miter lim="800000"/>
            <a:headEnd/>
            <a:tailEnd/>
          </a:ln>
        </p:spPr>
        <p:txBody>
          <a:bodyPr lIns="121917" tIns="60958" rIns="121917" bIns="60958"/>
          <a:lstStyle/>
          <a:p>
            <a:pPr>
              <a:lnSpc>
                <a:spcPct val="90000"/>
              </a:lnSpc>
            </a:pPr>
            <a:r>
              <a:rPr lang="zh-CN" altLang="en-US" sz="1000">
                <a:solidFill>
                  <a:srgbClr val="898989"/>
                </a:solidFill>
                <a:latin typeface="Arial" charset="0"/>
                <a:sym typeface="Arial" charset="0"/>
              </a:rPr>
              <a:t>1</a:t>
            </a:r>
            <a:endParaRPr lang="zh-CN" altLang="en-US" sz="1600">
              <a:solidFill>
                <a:srgbClr val="000000"/>
              </a:solidFill>
              <a:latin typeface="Arial" charset="0"/>
              <a:sym typeface="Arial" charset="0"/>
            </a:endParaRPr>
          </a:p>
        </p:txBody>
      </p:sp>
      <p:sp>
        <p:nvSpPr>
          <p:cNvPr id="44038" name="Freeform 267"/>
          <p:cNvSpPr>
            <a:spLocks noChangeArrowheads="1"/>
          </p:cNvSpPr>
          <p:nvPr/>
        </p:nvSpPr>
        <p:spPr bwMode="auto">
          <a:xfrm>
            <a:off x="0" y="6500813"/>
            <a:ext cx="12192000" cy="357187"/>
          </a:xfrm>
          <a:custGeom>
            <a:avLst/>
            <a:gdLst>
              <a:gd name="T0" fmla="*/ 0 w 9144000"/>
              <a:gd name="T1" fmla="*/ 0 h 756293"/>
              <a:gd name="T2" fmla="*/ 121782005 w 9144000"/>
              <a:gd name="T3" fmla="*/ 0 h 756293"/>
              <a:gd name="T4" fmla="*/ 121782005 w 9144000"/>
              <a:gd name="T5" fmla="*/ 14 h 756293"/>
              <a:gd name="T6" fmla="*/ 107996411 w 9144000"/>
              <a:gd name="T7" fmla="*/ 14 h 756293"/>
              <a:gd name="T8" fmla="*/ 107996411 w 9144000"/>
              <a:gd name="T9" fmla="*/ 14 h 756293"/>
              <a:gd name="T10" fmla="*/ 0 w 9144000"/>
              <a:gd name="T11" fmla="*/ 14 h 756293"/>
              <a:gd name="T12" fmla="*/ 0 w 9144000"/>
              <a:gd name="T13" fmla="*/ 0 h 756293"/>
              <a:gd name="T14" fmla="*/ 0 60000 65536"/>
              <a:gd name="T15" fmla="*/ 0 60000 65536"/>
              <a:gd name="T16" fmla="*/ 0 60000 65536"/>
              <a:gd name="T17" fmla="*/ 0 60000 65536"/>
              <a:gd name="T18" fmla="*/ 0 60000 65536"/>
              <a:gd name="T19" fmla="*/ 0 60000 65536"/>
              <a:gd name="T20" fmla="*/ 0 60000 65536"/>
              <a:gd name="T21" fmla="*/ 0 w 9144000"/>
              <a:gd name="T22" fmla="*/ 0 h 756293"/>
              <a:gd name="T23" fmla="*/ 9144000 w 9144000"/>
              <a:gd name="T24" fmla="*/ 756293 h 756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44000" h="756293">
                <a:moveTo>
                  <a:pt x="0" y="0"/>
                </a:moveTo>
                <a:lnTo>
                  <a:pt x="9144000" y="0"/>
                </a:lnTo>
                <a:lnTo>
                  <a:pt x="9144000" y="756293"/>
                </a:lnTo>
                <a:lnTo>
                  <a:pt x="8108917" y="756293"/>
                </a:lnTo>
                <a:lnTo>
                  <a:pt x="8108917" y="756292"/>
                </a:lnTo>
                <a:lnTo>
                  <a:pt x="0" y="756292"/>
                </a:lnTo>
                <a:lnTo>
                  <a:pt x="0" y="0"/>
                </a:lnTo>
              </a:path>
            </a:pathLst>
          </a:custGeom>
          <a:solidFill>
            <a:srgbClr val="00FFFF"/>
          </a:solidFill>
          <a:ln w="9525">
            <a:noFill/>
            <a:bevel/>
            <a:headEnd/>
            <a:tailEnd/>
          </a:ln>
        </p:spPr>
        <p:txBody>
          <a:bodyPr/>
          <a:lstStyle/>
          <a:p>
            <a:pPr algn="dist"/>
            <a:endParaRPr lang="zh-CN" altLang="en-US">
              <a:solidFill>
                <a:srgbClr val="000000"/>
              </a:solidFill>
              <a:ea typeface="黑体" pitchFamily="2" charset="-122"/>
            </a:endParaRPr>
          </a:p>
        </p:txBody>
      </p:sp>
      <p:sp>
        <p:nvSpPr>
          <p:cNvPr id="44039" name="Rectangle 317"/>
          <p:cNvSpPr>
            <a:spLocks noChangeArrowheads="1"/>
          </p:cNvSpPr>
          <p:nvPr/>
        </p:nvSpPr>
        <p:spPr bwMode="auto">
          <a:xfrm>
            <a:off x="1416050" y="452438"/>
            <a:ext cx="9975850" cy="504825"/>
          </a:xfrm>
          <a:prstGeom prst="rect">
            <a:avLst/>
          </a:prstGeom>
          <a:noFill/>
          <a:ln w="9525">
            <a:noFill/>
            <a:miter lim="800000"/>
            <a:headEnd/>
            <a:tailEnd/>
          </a:ln>
        </p:spPr>
        <p:txBody>
          <a:bodyPr lIns="121917" tIns="60958" rIns="121917" bIns="60958">
            <a:spAutoFit/>
          </a:bodyPr>
          <a:lstStyle/>
          <a:p>
            <a:pPr>
              <a:lnSpc>
                <a:spcPct val="90000"/>
              </a:lnSpc>
            </a:pPr>
            <a:r>
              <a:rPr lang="zh-CN" altLang="en-US" sz="2800" b="1">
                <a:solidFill>
                  <a:srgbClr val="000000"/>
                </a:solidFill>
                <a:latin typeface="微软雅黑" pitchFamily="34" charset="-122"/>
                <a:ea typeface="微软雅黑" pitchFamily="34" charset="-122"/>
                <a:sym typeface="微软雅黑" pitchFamily="34" charset="-122"/>
              </a:rPr>
              <a:t>自然人纳税人识别号</a:t>
            </a:r>
            <a:r>
              <a:rPr lang="en-US" sz="1800" b="1">
                <a:solidFill>
                  <a:srgbClr val="000000"/>
                </a:solidFill>
                <a:latin typeface="微软雅黑" pitchFamily="34" charset="-122"/>
                <a:ea typeface="微软雅黑" pitchFamily="34" charset="-122"/>
                <a:sym typeface="微软雅黑" pitchFamily="34" charset="-122"/>
              </a:rPr>
              <a:t>    </a:t>
            </a:r>
            <a:r>
              <a:rPr lang="en-US" sz="2400" b="1">
                <a:solidFill>
                  <a:srgbClr val="000000"/>
                </a:solidFill>
                <a:latin typeface="微软雅黑" pitchFamily="34" charset="-122"/>
                <a:ea typeface="微软雅黑" pitchFamily="34" charset="-122"/>
                <a:sym typeface="微软雅黑" pitchFamily="34" charset="-122"/>
              </a:rPr>
              <a:t>——</a:t>
            </a:r>
            <a:r>
              <a:rPr lang="zh-CN" altLang="en-US" sz="2400">
                <a:solidFill>
                  <a:srgbClr val="000000"/>
                </a:solidFill>
                <a:latin typeface="Arial" charset="0"/>
                <a:ea typeface="微软雅黑" pitchFamily="34" charset="-122"/>
                <a:sym typeface="Arial" charset="0"/>
              </a:rPr>
              <a:t>纳税人识别号有什么用？</a:t>
            </a:r>
            <a:endParaRPr lang="zh-CN" altLang="en-US" sz="2400">
              <a:solidFill>
                <a:srgbClr val="000000"/>
              </a:solidFill>
              <a:latin typeface="Arial" charset="0"/>
              <a:sym typeface="Arial" charset="0"/>
            </a:endParaRPr>
          </a:p>
        </p:txBody>
      </p:sp>
      <p:grpSp>
        <p:nvGrpSpPr>
          <p:cNvPr id="44040" name="Group 312"/>
          <p:cNvGrpSpPr>
            <a:grpSpLocks/>
          </p:cNvGrpSpPr>
          <p:nvPr/>
        </p:nvGrpSpPr>
        <p:grpSpPr bwMode="auto">
          <a:xfrm>
            <a:off x="2432050" y="1476375"/>
            <a:ext cx="3905250" cy="996950"/>
            <a:chOff x="0" y="0"/>
            <a:chExt cx="2928337" cy="748049"/>
          </a:xfrm>
        </p:grpSpPr>
        <p:grpSp>
          <p:nvGrpSpPr>
            <p:cNvPr id="44041" name="Group 314"/>
            <p:cNvGrpSpPr>
              <a:grpSpLocks/>
            </p:cNvGrpSpPr>
            <p:nvPr/>
          </p:nvGrpSpPr>
          <p:grpSpPr bwMode="auto">
            <a:xfrm>
              <a:off x="0" y="0"/>
              <a:ext cx="2928337" cy="748049"/>
              <a:chOff x="0" y="0"/>
              <a:chExt cx="5106771" cy="2020156"/>
            </a:xfrm>
          </p:grpSpPr>
          <p:sp>
            <p:nvSpPr>
              <p:cNvPr id="44042" name="Freeform 319"/>
              <p:cNvSpPr>
                <a:spLocks noChangeArrowheads="1"/>
              </p:cNvSpPr>
              <p:nvPr/>
            </p:nvSpPr>
            <p:spPr bwMode="auto">
              <a:xfrm flipH="1">
                <a:off x="0" y="0"/>
                <a:ext cx="3925571" cy="2020156"/>
              </a:xfrm>
              <a:custGeom>
                <a:avLst/>
                <a:gdLst>
                  <a:gd name="T0" fmla="*/ 584472 w 3924881"/>
                  <a:gd name="T1" fmla="*/ 0 h 2020156"/>
                  <a:gd name="T2" fmla="*/ 3924881 w 3924881"/>
                  <a:gd name="T3" fmla="*/ 0 h 2020156"/>
                  <a:gd name="T4" fmla="*/ 3924881 w 3924881"/>
                  <a:gd name="T5" fmla="*/ 0 h 2020156"/>
                  <a:gd name="T6" fmla="*/ 3924881 w 3924881"/>
                  <a:gd name="T7" fmla="*/ 1435684 h 2020156"/>
                  <a:gd name="T8" fmla="*/ 3340409 w 3924881"/>
                  <a:gd name="T9" fmla="*/ 2020156 h 2020156"/>
                  <a:gd name="T10" fmla="*/ 0 w 3924881"/>
                  <a:gd name="T11" fmla="*/ 2020156 h 2020156"/>
                  <a:gd name="T12" fmla="*/ 0 w 3924881"/>
                  <a:gd name="T13" fmla="*/ 2020156 h 2020156"/>
                  <a:gd name="T14" fmla="*/ 0 w 3924881"/>
                  <a:gd name="T15" fmla="*/ 584472 h 2020156"/>
                  <a:gd name="T16" fmla="*/ 584472 w 3924881"/>
                  <a:gd name="T17" fmla="*/ 0 h 2020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24881"/>
                  <a:gd name="T28" fmla="*/ 0 h 2020156"/>
                  <a:gd name="T29" fmla="*/ 3924881 w 3924881"/>
                  <a:gd name="T30" fmla="*/ 2020156 h 20201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24881" h="2020156">
                    <a:moveTo>
                      <a:pt x="584472" y="0"/>
                    </a:moveTo>
                    <a:lnTo>
                      <a:pt x="3924881" y="0"/>
                    </a:lnTo>
                    <a:lnTo>
                      <a:pt x="3924881" y="1435684"/>
                    </a:lnTo>
                    <a:cubicBezTo>
                      <a:pt x="3924881" y="1758479"/>
                      <a:pt x="3663204" y="2020156"/>
                      <a:pt x="3340409" y="2020156"/>
                    </a:cubicBezTo>
                    <a:lnTo>
                      <a:pt x="0" y="2020156"/>
                    </a:lnTo>
                    <a:lnTo>
                      <a:pt x="0" y="584472"/>
                    </a:lnTo>
                    <a:cubicBezTo>
                      <a:pt x="0" y="261677"/>
                      <a:pt x="261677" y="0"/>
                      <a:pt x="584472" y="0"/>
                    </a:cubicBezTo>
                  </a:path>
                </a:pathLst>
              </a:custGeom>
              <a:solidFill>
                <a:srgbClr val="4F81BD"/>
              </a:solidFill>
              <a:ln w="12700">
                <a:solidFill>
                  <a:srgbClr val="385D8A"/>
                </a:solidFill>
                <a:bevel/>
                <a:headEnd/>
                <a:tailEnd/>
              </a:ln>
            </p:spPr>
            <p:txBody>
              <a:bodyPr/>
              <a:lstStyle/>
              <a:p>
                <a:pPr algn="dist"/>
                <a:endParaRPr lang="zh-CN" altLang="en-US">
                  <a:solidFill>
                    <a:srgbClr val="000000"/>
                  </a:solidFill>
                  <a:ea typeface="黑体" pitchFamily="2" charset="-122"/>
                </a:endParaRPr>
              </a:p>
            </p:txBody>
          </p:sp>
          <p:grpSp>
            <p:nvGrpSpPr>
              <p:cNvPr id="44043" name="Group 316"/>
              <p:cNvGrpSpPr>
                <a:grpSpLocks/>
              </p:cNvGrpSpPr>
              <p:nvPr/>
            </p:nvGrpSpPr>
            <p:grpSpPr bwMode="auto">
              <a:xfrm>
                <a:off x="-49934" y="-88870"/>
                <a:ext cx="5218707" cy="2206987"/>
                <a:chOff x="0" y="0"/>
                <a:chExt cx="2993136" cy="816864"/>
              </a:xfrm>
            </p:grpSpPr>
            <p:pic>
              <p:nvPicPr>
                <p:cNvPr id="44044" name="Picture 644"/>
                <p:cNvPicPr>
                  <a:picLocks noChangeAspect="1" noChangeArrowheads="1"/>
                </p:cNvPicPr>
                <p:nvPr/>
              </p:nvPicPr>
              <p:blipFill>
                <a:blip r:embed="rId2" cstate="print"/>
                <a:srcRect/>
                <a:stretch>
                  <a:fillRect/>
                </a:stretch>
              </p:blipFill>
              <p:spPr bwMode="auto">
                <a:xfrm>
                  <a:off x="0" y="0"/>
                  <a:ext cx="2993136" cy="816864"/>
                </a:xfrm>
                <a:prstGeom prst="rect">
                  <a:avLst/>
                </a:prstGeom>
                <a:noFill/>
                <a:ln w="9525">
                  <a:noFill/>
                  <a:miter lim="800000"/>
                  <a:headEnd/>
                  <a:tailEnd/>
                </a:ln>
              </p:spPr>
            </p:pic>
            <p:sp>
              <p:nvSpPr>
                <p:cNvPr id="44045" name="Rectangle 321"/>
                <p:cNvSpPr>
                  <a:spLocks noChangeArrowheads="1"/>
                </p:cNvSpPr>
                <p:nvPr/>
              </p:nvSpPr>
              <p:spPr bwMode="auto">
                <a:xfrm>
                  <a:off x="91999" y="96253"/>
                  <a:ext cx="2802216" cy="620993"/>
                </a:xfrm>
                <a:prstGeom prst="rect">
                  <a:avLst/>
                </a:prstGeom>
                <a:noFill/>
                <a:ln w="9525">
                  <a:noFill/>
                  <a:miter lim="800000"/>
                  <a:headEnd/>
                  <a:tailEnd/>
                </a:ln>
              </p:spPr>
              <p:txBody>
                <a:bodyPr lIns="121917" tIns="60958" rIns="121917" bIns="60958" anchor="ctr"/>
                <a:lstStyle/>
                <a:p>
                  <a:pPr algn="ctr">
                    <a:lnSpc>
                      <a:spcPct val="90000"/>
                    </a:lnSpc>
                  </a:pPr>
                  <a:endParaRPr lang="zh-CN" altLang="en-US" sz="1600">
                    <a:solidFill>
                      <a:srgbClr val="FFFFFF"/>
                    </a:solidFill>
                    <a:latin typeface="等线" charset="0"/>
                  </a:endParaRPr>
                </a:p>
              </p:txBody>
            </p:sp>
          </p:grpSp>
          <p:sp>
            <p:nvSpPr>
              <p:cNvPr id="44046" name="Freeform 323"/>
              <p:cNvSpPr>
                <a:spLocks noChangeArrowheads="1"/>
              </p:cNvSpPr>
              <p:nvPr/>
            </p:nvSpPr>
            <p:spPr bwMode="auto">
              <a:xfrm flipH="1">
                <a:off x="105873" y="38602"/>
                <a:ext cx="1685650" cy="1888268"/>
              </a:xfrm>
              <a:custGeom>
                <a:avLst/>
                <a:gdLst>
                  <a:gd name="T0" fmla="*/ 1685650 w 2636259"/>
                  <a:gd name="T1" fmla="*/ 0 h 2019300"/>
                  <a:gd name="T2" fmla="*/ 0 w 2636259"/>
                  <a:gd name="T3" fmla="*/ 0 h 2019300"/>
                  <a:gd name="T4" fmla="*/ 1061101 w 2636259"/>
                  <a:gd name="T5" fmla="*/ 1887193 h 2019300"/>
                  <a:gd name="T6" fmla="*/ 1312091 w 2636259"/>
                  <a:gd name="T7" fmla="*/ 1887193 h 2019300"/>
                  <a:gd name="T8" fmla="*/ 1685650 w 2636259"/>
                  <a:gd name="T9" fmla="*/ 1341190 h 2019300"/>
                  <a:gd name="T10" fmla="*/ 1685650 w 2636259"/>
                  <a:gd name="T11" fmla="*/ 0 h 2019300"/>
                  <a:gd name="T12" fmla="*/ 0 60000 65536"/>
                  <a:gd name="T13" fmla="*/ 0 60000 65536"/>
                  <a:gd name="T14" fmla="*/ 0 60000 65536"/>
                  <a:gd name="T15" fmla="*/ 0 60000 65536"/>
                  <a:gd name="T16" fmla="*/ 0 60000 65536"/>
                  <a:gd name="T17" fmla="*/ 0 60000 65536"/>
                  <a:gd name="T18" fmla="*/ 0 w 2636259"/>
                  <a:gd name="T19" fmla="*/ 0 h 2019300"/>
                  <a:gd name="T20" fmla="*/ 2636259 w 2636259"/>
                  <a:gd name="T21" fmla="*/ 2019300 h 2019300"/>
                </a:gdLst>
                <a:ahLst/>
                <a:cxnLst>
                  <a:cxn ang="T12">
                    <a:pos x="T0" y="T1"/>
                  </a:cxn>
                  <a:cxn ang="T13">
                    <a:pos x="T2" y="T3"/>
                  </a:cxn>
                  <a:cxn ang="T14">
                    <a:pos x="T4" y="T5"/>
                  </a:cxn>
                  <a:cxn ang="T15">
                    <a:pos x="T6" y="T7"/>
                  </a:cxn>
                  <a:cxn ang="T16">
                    <a:pos x="T8" y="T9"/>
                  </a:cxn>
                  <a:cxn ang="T17">
                    <a:pos x="T10" y="T11"/>
                  </a:cxn>
                </a:cxnLst>
                <a:rect l="T18" t="T19" r="T20" b="T21"/>
                <a:pathLst>
                  <a:path w="2636259" h="2019300">
                    <a:moveTo>
                      <a:pt x="2636259" y="0"/>
                    </a:moveTo>
                    <a:lnTo>
                      <a:pt x="0" y="0"/>
                    </a:lnTo>
                    <a:lnTo>
                      <a:pt x="1659500" y="2019300"/>
                    </a:lnTo>
                    <a:lnTo>
                      <a:pt x="2052035" y="2019300"/>
                    </a:lnTo>
                    <a:cubicBezTo>
                      <a:pt x="2374693" y="2019300"/>
                      <a:pt x="2636259" y="1757734"/>
                      <a:pt x="2636259" y="1435076"/>
                    </a:cubicBezTo>
                    <a:lnTo>
                      <a:pt x="2636259" y="0"/>
                    </a:lnTo>
                  </a:path>
                </a:pathLst>
              </a:custGeom>
              <a:solidFill>
                <a:srgbClr val="254061"/>
              </a:solidFill>
              <a:ln w="9525">
                <a:noFill/>
                <a:bevel/>
                <a:headEnd/>
                <a:tailEnd/>
              </a:ln>
            </p:spPr>
            <p:txBody>
              <a:bodyPr/>
              <a:lstStyle/>
              <a:p>
                <a:pPr algn="ctr"/>
                <a:endParaRPr lang="zh-CN" altLang="en-US" sz="1800">
                  <a:solidFill>
                    <a:srgbClr val="FFFFFF"/>
                  </a:solidFill>
                  <a:latin typeface="等线" charset="0"/>
                </a:endParaRPr>
              </a:p>
            </p:txBody>
          </p:sp>
        </p:grpSp>
        <p:sp>
          <p:nvSpPr>
            <p:cNvPr id="44047" name="Freeform 325"/>
            <p:cNvSpPr>
              <a:spLocks noChangeArrowheads="1"/>
            </p:cNvSpPr>
            <p:nvPr/>
          </p:nvSpPr>
          <p:spPr bwMode="auto">
            <a:xfrm>
              <a:off x="161892" y="100058"/>
              <a:ext cx="367828" cy="432392"/>
            </a:xfrm>
            <a:custGeom>
              <a:avLst/>
              <a:gdLst>
                <a:gd name="T0" fmla="*/ 2147483647 w 162"/>
                <a:gd name="T1" fmla="*/ 2147483647 h 190"/>
                <a:gd name="T2" fmla="*/ 2147483647 w 162"/>
                <a:gd name="T3" fmla="*/ 2147483647 h 190"/>
                <a:gd name="T4" fmla="*/ 0 w 162"/>
                <a:gd name="T5" fmla="*/ 2147483647 h 190"/>
                <a:gd name="T6" fmla="*/ 0 w 162"/>
                <a:gd name="T7" fmla="*/ 2147483647 h 190"/>
                <a:gd name="T8" fmla="*/ 2147483647 w 162"/>
                <a:gd name="T9" fmla="*/ 2147483647 h 190"/>
                <a:gd name="T10" fmla="*/ 2147483647 w 162"/>
                <a:gd name="T11" fmla="*/ 2147483647 h 190"/>
                <a:gd name="T12" fmla="*/ 2147483647 w 162"/>
                <a:gd name="T13" fmla="*/ 2147483647 h 190"/>
                <a:gd name="T14" fmla="*/ 2147483647 w 162"/>
                <a:gd name="T15" fmla="*/ 2147483647 h 190"/>
                <a:gd name="T16" fmla="*/ 2147483647 w 162"/>
                <a:gd name="T17" fmla="*/ 2147483647 h 190"/>
                <a:gd name="T18" fmla="*/ 2147483647 w 162"/>
                <a:gd name="T19" fmla="*/ 2147483647 h 190"/>
                <a:gd name="T20" fmla="*/ 2147483647 w 162"/>
                <a:gd name="T21" fmla="*/ 2147483647 h 190"/>
                <a:gd name="T22" fmla="*/ 2147483647 w 162"/>
                <a:gd name="T23" fmla="*/ 2147483647 h 190"/>
                <a:gd name="T24" fmla="*/ 2147483647 w 162"/>
                <a:gd name="T25" fmla="*/ 2147483647 h 190"/>
                <a:gd name="T26" fmla="*/ 2147483647 w 162"/>
                <a:gd name="T27" fmla="*/ 2147483647 h 190"/>
                <a:gd name="T28" fmla="*/ 2147483647 w 162"/>
                <a:gd name="T29" fmla="*/ 2147483647 h 190"/>
                <a:gd name="T30" fmla="*/ 2147483647 w 162"/>
                <a:gd name="T31" fmla="*/ 2147483647 h 190"/>
                <a:gd name="T32" fmla="*/ 2147483647 w 162"/>
                <a:gd name="T33" fmla="*/ 2147483647 h 190"/>
                <a:gd name="T34" fmla="*/ 2147483647 w 162"/>
                <a:gd name="T35" fmla="*/ 2147483647 h 190"/>
                <a:gd name="T36" fmla="*/ 2147483647 w 162"/>
                <a:gd name="T37" fmla="*/ 2147483647 h 190"/>
                <a:gd name="T38" fmla="*/ 2147483647 w 162"/>
                <a:gd name="T39" fmla="*/ 2147483647 h 190"/>
                <a:gd name="T40" fmla="*/ 2147483647 w 162"/>
                <a:gd name="T41" fmla="*/ 2147483647 h 190"/>
                <a:gd name="T42" fmla="*/ 2147483647 w 162"/>
                <a:gd name="T43" fmla="*/ 2147483647 h 190"/>
                <a:gd name="T44" fmla="*/ 2147483647 w 162"/>
                <a:gd name="T45" fmla="*/ 2147483647 h 190"/>
                <a:gd name="T46" fmla="*/ 2147483647 w 162"/>
                <a:gd name="T47" fmla="*/ 2147483647 h 190"/>
                <a:gd name="T48" fmla="*/ 2147483647 w 162"/>
                <a:gd name="T49" fmla="*/ 2147483647 h 190"/>
                <a:gd name="T50" fmla="*/ 2147483647 w 162"/>
                <a:gd name="T51" fmla="*/ 2147483647 h 190"/>
                <a:gd name="T52" fmla="*/ 2147483647 w 162"/>
                <a:gd name="T53" fmla="*/ 2147483647 h 190"/>
                <a:gd name="T54" fmla="*/ 2147483647 w 162"/>
                <a:gd name="T55" fmla="*/ 2147483647 h 190"/>
                <a:gd name="T56" fmla="*/ 2147483647 w 162"/>
                <a:gd name="T57" fmla="*/ 2147483647 h 190"/>
                <a:gd name="T58" fmla="*/ 2147483647 w 162"/>
                <a:gd name="T59" fmla="*/ 2147483647 h 190"/>
                <a:gd name="T60" fmla="*/ 2147483647 w 162"/>
                <a:gd name="T61" fmla="*/ 2147483647 h 190"/>
                <a:gd name="T62" fmla="*/ 2147483647 w 162"/>
                <a:gd name="T63" fmla="*/ 2147483647 h 190"/>
                <a:gd name="T64" fmla="*/ 2147483647 w 162"/>
                <a:gd name="T65" fmla="*/ 2147483647 h 19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2"/>
                <a:gd name="T100" fmla="*/ 0 h 190"/>
                <a:gd name="T101" fmla="*/ 162 w 162"/>
                <a:gd name="T102" fmla="*/ 190 h 19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2" h="190">
                  <a:moveTo>
                    <a:pt x="30" y="23"/>
                  </a:moveTo>
                  <a:cubicBezTo>
                    <a:pt x="30" y="47"/>
                    <a:pt x="30" y="47"/>
                    <a:pt x="30" y="47"/>
                  </a:cubicBezTo>
                  <a:cubicBezTo>
                    <a:pt x="0" y="47"/>
                    <a:pt x="0" y="47"/>
                    <a:pt x="0" y="47"/>
                  </a:cubicBezTo>
                  <a:cubicBezTo>
                    <a:pt x="0" y="135"/>
                    <a:pt x="0" y="135"/>
                    <a:pt x="0" y="135"/>
                  </a:cubicBezTo>
                  <a:cubicBezTo>
                    <a:pt x="30" y="135"/>
                    <a:pt x="30" y="135"/>
                    <a:pt x="30" y="135"/>
                  </a:cubicBezTo>
                  <a:cubicBezTo>
                    <a:pt x="31" y="165"/>
                    <a:pt x="55" y="190"/>
                    <a:pt x="83" y="190"/>
                  </a:cubicBezTo>
                  <a:cubicBezTo>
                    <a:pt x="111" y="190"/>
                    <a:pt x="135" y="165"/>
                    <a:pt x="135" y="135"/>
                  </a:cubicBezTo>
                  <a:cubicBezTo>
                    <a:pt x="162" y="135"/>
                    <a:pt x="162" y="135"/>
                    <a:pt x="162" y="135"/>
                  </a:cubicBezTo>
                  <a:cubicBezTo>
                    <a:pt x="162" y="47"/>
                    <a:pt x="162" y="47"/>
                    <a:pt x="162" y="47"/>
                  </a:cubicBezTo>
                  <a:cubicBezTo>
                    <a:pt x="115" y="47"/>
                    <a:pt x="115" y="47"/>
                    <a:pt x="115" y="47"/>
                  </a:cubicBezTo>
                  <a:cubicBezTo>
                    <a:pt x="115" y="16"/>
                    <a:pt x="115" y="16"/>
                    <a:pt x="115" y="16"/>
                  </a:cubicBezTo>
                  <a:cubicBezTo>
                    <a:pt x="113" y="6"/>
                    <a:pt x="101" y="7"/>
                    <a:pt x="98" y="16"/>
                  </a:cubicBezTo>
                  <a:cubicBezTo>
                    <a:pt x="98" y="47"/>
                    <a:pt x="98" y="47"/>
                    <a:pt x="98" y="47"/>
                  </a:cubicBezTo>
                  <a:cubicBezTo>
                    <a:pt x="92" y="47"/>
                    <a:pt x="92" y="47"/>
                    <a:pt x="92" y="47"/>
                  </a:cubicBezTo>
                  <a:cubicBezTo>
                    <a:pt x="92" y="9"/>
                    <a:pt x="92" y="9"/>
                    <a:pt x="92" y="9"/>
                  </a:cubicBezTo>
                  <a:cubicBezTo>
                    <a:pt x="88" y="0"/>
                    <a:pt x="79" y="0"/>
                    <a:pt x="75" y="9"/>
                  </a:cubicBezTo>
                  <a:cubicBezTo>
                    <a:pt x="75" y="47"/>
                    <a:pt x="75" y="47"/>
                    <a:pt x="75" y="47"/>
                  </a:cubicBezTo>
                  <a:cubicBezTo>
                    <a:pt x="69" y="47"/>
                    <a:pt x="69" y="47"/>
                    <a:pt x="69" y="47"/>
                  </a:cubicBezTo>
                  <a:cubicBezTo>
                    <a:pt x="69" y="16"/>
                    <a:pt x="69" y="16"/>
                    <a:pt x="69" y="16"/>
                  </a:cubicBezTo>
                  <a:cubicBezTo>
                    <a:pt x="66" y="8"/>
                    <a:pt x="57" y="6"/>
                    <a:pt x="52" y="16"/>
                  </a:cubicBezTo>
                  <a:cubicBezTo>
                    <a:pt x="52" y="47"/>
                    <a:pt x="52" y="47"/>
                    <a:pt x="52" y="47"/>
                  </a:cubicBezTo>
                  <a:cubicBezTo>
                    <a:pt x="46" y="47"/>
                    <a:pt x="46" y="47"/>
                    <a:pt x="46" y="47"/>
                  </a:cubicBezTo>
                  <a:cubicBezTo>
                    <a:pt x="46" y="23"/>
                    <a:pt x="46" y="23"/>
                    <a:pt x="46" y="23"/>
                  </a:cubicBezTo>
                  <a:cubicBezTo>
                    <a:pt x="43" y="15"/>
                    <a:pt x="34" y="13"/>
                    <a:pt x="30" y="23"/>
                  </a:cubicBezTo>
                  <a:close/>
                  <a:moveTo>
                    <a:pt x="118" y="90"/>
                  </a:moveTo>
                  <a:cubicBezTo>
                    <a:pt x="122" y="70"/>
                    <a:pt x="132" y="75"/>
                    <a:pt x="135" y="90"/>
                  </a:cubicBezTo>
                  <a:cubicBezTo>
                    <a:pt x="135" y="130"/>
                    <a:pt x="135" y="130"/>
                    <a:pt x="135" y="130"/>
                  </a:cubicBezTo>
                  <a:cubicBezTo>
                    <a:pt x="157" y="130"/>
                    <a:pt x="157" y="130"/>
                    <a:pt x="157" y="130"/>
                  </a:cubicBezTo>
                  <a:cubicBezTo>
                    <a:pt x="157" y="52"/>
                    <a:pt x="157" y="52"/>
                    <a:pt x="157" y="52"/>
                  </a:cubicBezTo>
                  <a:cubicBezTo>
                    <a:pt x="5" y="52"/>
                    <a:pt x="5" y="52"/>
                    <a:pt x="5" y="52"/>
                  </a:cubicBezTo>
                  <a:cubicBezTo>
                    <a:pt x="5" y="130"/>
                    <a:pt x="5" y="130"/>
                    <a:pt x="5" y="130"/>
                  </a:cubicBezTo>
                  <a:cubicBezTo>
                    <a:pt x="118" y="130"/>
                    <a:pt x="118" y="130"/>
                    <a:pt x="118" y="130"/>
                  </a:cubicBezTo>
                  <a:lnTo>
                    <a:pt x="118" y="90"/>
                  </a:lnTo>
                </a:path>
              </a:pathLst>
            </a:custGeom>
            <a:solidFill>
              <a:srgbClr val="FFFFFF"/>
            </a:solidFill>
            <a:ln w="9525">
              <a:noFill/>
              <a:bevel/>
              <a:headEnd/>
              <a:tailEnd/>
            </a:ln>
          </p:spPr>
          <p:txBody>
            <a:bodyPr/>
            <a:lstStyle/>
            <a:p>
              <a:pPr algn="dist"/>
              <a:endParaRPr lang="zh-CN" altLang="en-US">
                <a:solidFill>
                  <a:srgbClr val="000000"/>
                </a:solidFill>
                <a:ea typeface="黑体" pitchFamily="2" charset="-122"/>
              </a:endParaRPr>
            </a:p>
          </p:txBody>
        </p:sp>
        <p:sp>
          <p:nvSpPr>
            <p:cNvPr id="44048" name="Freeform 327"/>
            <p:cNvSpPr>
              <a:spLocks noChangeArrowheads="1"/>
            </p:cNvSpPr>
            <p:nvPr/>
          </p:nvSpPr>
          <p:spPr bwMode="auto">
            <a:xfrm>
              <a:off x="253552" y="228703"/>
              <a:ext cx="157130" cy="157233"/>
            </a:xfrm>
            <a:custGeom>
              <a:avLst/>
              <a:gdLst>
                <a:gd name="T0" fmla="*/ 0 w 69"/>
                <a:gd name="T1" fmla="*/ 2147483647 h 69"/>
                <a:gd name="T2" fmla="*/ 0 w 69"/>
                <a:gd name="T3" fmla="*/ 2147483647 h 69"/>
                <a:gd name="T4" fmla="*/ 2147483647 w 69"/>
                <a:gd name="T5" fmla="*/ 2147483647 h 69"/>
                <a:gd name="T6" fmla="*/ 2147483647 w 69"/>
                <a:gd name="T7" fmla="*/ 2147483647 h 69"/>
                <a:gd name="T8" fmla="*/ 2147483647 w 69"/>
                <a:gd name="T9" fmla="*/ 2147483647 h 69"/>
                <a:gd name="T10" fmla="*/ 2147483647 w 69"/>
                <a:gd name="T11" fmla="*/ 2147483647 h 69"/>
                <a:gd name="T12" fmla="*/ 2147483647 w 69"/>
                <a:gd name="T13" fmla="*/ 2147483647 h 69"/>
                <a:gd name="T14" fmla="*/ 2147483647 w 69"/>
                <a:gd name="T15" fmla="*/ 2147483647 h 69"/>
                <a:gd name="T16" fmla="*/ 2147483647 w 69"/>
                <a:gd name="T17" fmla="*/ 2147483647 h 69"/>
                <a:gd name="T18" fmla="*/ 2147483647 w 69"/>
                <a:gd name="T19" fmla="*/ 2147483647 h 69"/>
                <a:gd name="T20" fmla="*/ 2147483647 w 69"/>
                <a:gd name="T21" fmla="*/ 2147483647 h 69"/>
                <a:gd name="T22" fmla="*/ 2147483647 w 69"/>
                <a:gd name="T23" fmla="*/ 2147483647 h 69"/>
                <a:gd name="T24" fmla="*/ 2147483647 w 69"/>
                <a:gd name="T25" fmla="*/ 2147483647 h 69"/>
                <a:gd name="T26" fmla="*/ 2147483647 w 69"/>
                <a:gd name="T27" fmla="*/ 2147483647 h 69"/>
                <a:gd name="T28" fmla="*/ 0 w 69"/>
                <a:gd name="T29" fmla="*/ 2147483647 h 69"/>
                <a:gd name="T30" fmla="*/ 2147483647 w 69"/>
                <a:gd name="T31" fmla="*/ 0 h 69"/>
                <a:gd name="T32" fmla="*/ 2147483647 w 69"/>
                <a:gd name="T33" fmla="*/ 2147483647 h 69"/>
                <a:gd name="T34" fmla="*/ 2147483647 w 69"/>
                <a:gd name="T35" fmla="*/ 2147483647 h 69"/>
                <a:gd name="T36" fmla="*/ 2147483647 w 69"/>
                <a:gd name="T37" fmla="*/ 0 h 69"/>
                <a:gd name="T38" fmla="*/ 2147483647 w 69"/>
                <a:gd name="T39" fmla="*/ 0 h 69"/>
                <a:gd name="T40" fmla="*/ 2147483647 w 69"/>
                <a:gd name="T41" fmla="*/ 2147483647 h 69"/>
                <a:gd name="T42" fmla="*/ 2147483647 w 69"/>
                <a:gd name="T43" fmla="*/ 2147483647 h 69"/>
                <a:gd name="T44" fmla="*/ 2147483647 w 69"/>
                <a:gd name="T45" fmla="*/ 2147483647 h 69"/>
                <a:gd name="T46" fmla="*/ 2147483647 w 69"/>
                <a:gd name="T47" fmla="*/ 2147483647 h 69"/>
                <a:gd name="T48" fmla="*/ 2147483647 w 69"/>
                <a:gd name="T49" fmla="*/ 2147483647 h 6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9"/>
                <a:gd name="T76" fmla="*/ 0 h 69"/>
                <a:gd name="T77" fmla="*/ 69 w 69"/>
                <a:gd name="T78" fmla="*/ 69 h 6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9" h="69">
                  <a:moveTo>
                    <a:pt x="0" y="29"/>
                  </a:moveTo>
                  <a:cubicBezTo>
                    <a:pt x="0" y="41"/>
                    <a:pt x="0" y="41"/>
                    <a:pt x="0" y="41"/>
                  </a:cubicBezTo>
                  <a:cubicBezTo>
                    <a:pt x="16" y="41"/>
                    <a:pt x="16" y="41"/>
                    <a:pt x="16" y="41"/>
                  </a:cubicBezTo>
                  <a:cubicBezTo>
                    <a:pt x="15" y="42"/>
                    <a:pt x="14" y="43"/>
                    <a:pt x="12" y="44"/>
                  </a:cubicBezTo>
                  <a:cubicBezTo>
                    <a:pt x="12" y="53"/>
                    <a:pt x="12" y="53"/>
                    <a:pt x="12" y="53"/>
                  </a:cubicBezTo>
                  <a:cubicBezTo>
                    <a:pt x="47" y="53"/>
                    <a:pt x="47" y="53"/>
                    <a:pt x="47" y="53"/>
                  </a:cubicBezTo>
                  <a:cubicBezTo>
                    <a:pt x="49" y="57"/>
                    <a:pt x="40" y="58"/>
                    <a:pt x="21" y="58"/>
                  </a:cubicBezTo>
                  <a:cubicBezTo>
                    <a:pt x="25" y="68"/>
                    <a:pt x="25" y="68"/>
                    <a:pt x="25" y="68"/>
                  </a:cubicBezTo>
                  <a:cubicBezTo>
                    <a:pt x="43" y="69"/>
                    <a:pt x="53" y="67"/>
                    <a:pt x="57" y="64"/>
                  </a:cubicBezTo>
                  <a:cubicBezTo>
                    <a:pt x="61" y="62"/>
                    <a:pt x="63" y="55"/>
                    <a:pt x="62" y="43"/>
                  </a:cubicBezTo>
                  <a:cubicBezTo>
                    <a:pt x="31" y="43"/>
                    <a:pt x="31" y="43"/>
                    <a:pt x="31" y="43"/>
                  </a:cubicBezTo>
                  <a:cubicBezTo>
                    <a:pt x="33" y="41"/>
                    <a:pt x="33" y="41"/>
                    <a:pt x="33" y="41"/>
                  </a:cubicBezTo>
                  <a:cubicBezTo>
                    <a:pt x="69" y="41"/>
                    <a:pt x="69" y="41"/>
                    <a:pt x="69" y="41"/>
                  </a:cubicBezTo>
                  <a:cubicBezTo>
                    <a:pt x="69" y="29"/>
                    <a:pt x="69" y="29"/>
                    <a:pt x="69" y="29"/>
                  </a:cubicBezTo>
                  <a:lnTo>
                    <a:pt x="0" y="29"/>
                  </a:lnTo>
                  <a:close/>
                  <a:moveTo>
                    <a:pt x="6" y="0"/>
                  </a:moveTo>
                  <a:cubicBezTo>
                    <a:pt x="6" y="27"/>
                    <a:pt x="6" y="27"/>
                    <a:pt x="6" y="27"/>
                  </a:cubicBezTo>
                  <a:cubicBezTo>
                    <a:pt x="62" y="27"/>
                    <a:pt x="62" y="27"/>
                    <a:pt x="62" y="27"/>
                  </a:cubicBezTo>
                  <a:cubicBezTo>
                    <a:pt x="62" y="0"/>
                    <a:pt x="62" y="0"/>
                    <a:pt x="62" y="0"/>
                  </a:cubicBezTo>
                  <a:lnTo>
                    <a:pt x="6" y="0"/>
                  </a:lnTo>
                  <a:close/>
                  <a:moveTo>
                    <a:pt x="48" y="16"/>
                  </a:moveTo>
                  <a:cubicBezTo>
                    <a:pt x="20" y="16"/>
                    <a:pt x="20" y="16"/>
                    <a:pt x="20" y="16"/>
                  </a:cubicBezTo>
                  <a:cubicBezTo>
                    <a:pt x="20" y="12"/>
                    <a:pt x="20" y="12"/>
                    <a:pt x="20" y="12"/>
                  </a:cubicBezTo>
                  <a:cubicBezTo>
                    <a:pt x="48" y="12"/>
                    <a:pt x="48" y="12"/>
                    <a:pt x="48" y="12"/>
                  </a:cubicBezTo>
                  <a:lnTo>
                    <a:pt x="48" y="16"/>
                  </a:lnTo>
                </a:path>
              </a:pathLst>
            </a:custGeom>
            <a:solidFill>
              <a:srgbClr val="FFFFFF"/>
            </a:solidFill>
            <a:ln w="9525">
              <a:noFill/>
              <a:bevel/>
              <a:headEnd/>
              <a:tailEnd/>
            </a:ln>
          </p:spPr>
          <p:txBody>
            <a:bodyPr/>
            <a:lstStyle/>
            <a:p>
              <a:pPr algn="dist"/>
              <a:endParaRPr lang="zh-CN" altLang="en-US">
                <a:solidFill>
                  <a:srgbClr val="000000"/>
                </a:solidFill>
                <a:ea typeface="黑体" pitchFamily="2" charset="-122"/>
              </a:endParaRPr>
            </a:p>
          </p:txBody>
        </p:sp>
        <p:sp>
          <p:nvSpPr>
            <p:cNvPr id="44049" name="Rectangle 329"/>
            <p:cNvSpPr>
              <a:spLocks noChangeArrowheads="1"/>
            </p:cNvSpPr>
            <p:nvPr/>
          </p:nvSpPr>
          <p:spPr bwMode="auto">
            <a:xfrm>
              <a:off x="665423" y="234659"/>
              <a:ext cx="2261725" cy="256099"/>
            </a:xfrm>
            <a:prstGeom prst="rect">
              <a:avLst/>
            </a:prstGeom>
            <a:noFill/>
            <a:ln w="9525">
              <a:noFill/>
              <a:miter lim="800000"/>
              <a:headEnd/>
              <a:tailEnd/>
            </a:ln>
          </p:spPr>
          <p:txBody>
            <a:bodyPr lIns="121917" tIns="60958" rIns="121917" bIns="60958">
              <a:spAutoFit/>
            </a:bodyPr>
            <a:lstStyle/>
            <a:p>
              <a:pPr>
                <a:lnSpc>
                  <a:spcPct val="90000"/>
                </a:lnSpc>
              </a:pPr>
              <a:r>
                <a:rPr lang="zh-CN" altLang="en-US" sz="1600" b="1">
                  <a:solidFill>
                    <a:srgbClr val="FF0000"/>
                  </a:solidFill>
                  <a:latin typeface="Arial" charset="0"/>
                  <a:sym typeface="Arial" charset="0"/>
                </a:rPr>
                <a:t>纳税人识别号的用途</a:t>
              </a:r>
              <a:endParaRPr lang="zh-CN" altLang="en-US"/>
            </a:p>
          </p:txBody>
        </p:sp>
      </p:grpSp>
      <p:sp>
        <p:nvSpPr>
          <p:cNvPr id="44050" name="Rectangle 331"/>
          <p:cNvSpPr>
            <a:spLocks noChangeArrowheads="1"/>
          </p:cNvSpPr>
          <p:nvPr/>
        </p:nvSpPr>
        <p:spPr bwMode="auto">
          <a:xfrm>
            <a:off x="2095500" y="2952750"/>
            <a:ext cx="1711325" cy="1712913"/>
          </a:xfrm>
          <a:prstGeom prst="rect">
            <a:avLst/>
          </a:prstGeom>
          <a:noFill/>
          <a:ln w="9525">
            <a:noFill/>
            <a:miter lim="800000"/>
            <a:headEnd/>
            <a:tailEnd/>
          </a:ln>
        </p:spPr>
        <p:txBody>
          <a:bodyPr lIns="121917" tIns="60958" rIns="121917" bIns="60958">
            <a:spAutoFit/>
          </a:bodyPr>
          <a:lstStyle/>
          <a:p>
            <a:pPr marL="285750" indent="-285750">
              <a:lnSpc>
                <a:spcPct val="150000"/>
              </a:lnSpc>
              <a:buFont typeface="Wingdings" pitchFamily="2" charset="2"/>
              <a:buChar char="l"/>
            </a:pPr>
            <a:r>
              <a:rPr lang="zh-CN" altLang="en-US" b="1">
                <a:solidFill>
                  <a:srgbClr val="000000"/>
                </a:solidFill>
                <a:latin typeface="Arial" charset="0"/>
                <a:sym typeface="Arial" charset="0"/>
              </a:rPr>
              <a:t>纳税申报  </a:t>
            </a:r>
          </a:p>
          <a:p>
            <a:pPr marL="285750" indent="-285750">
              <a:lnSpc>
                <a:spcPct val="150000"/>
              </a:lnSpc>
              <a:buFont typeface="Wingdings" pitchFamily="2" charset="2"/>
              <a:buChar char="l"/>
            </a:pPr>
            <a:r>
              <a:rPr lang="zh-CN" altLang="en-US" b="1">
                <a:solidFill>
                  <a:srgbClr val="000000"/>
                </a:solidFill>
                <a:latin typeface="Arial" charset="0"/>
                <a:sym typeface="Arial" charset="0"/>
              </a:rPr>
              <a:t>税款缴纳</a:t>
            </a:r>
            <a:endParaRPr lang="en-US" b="1">
              <a:solidFill>
                <a:srgbClr val="000000"/>
              </a:solidFill>
              <a:latin typeface="Arial" charset="0"/>
              <a:sym typeface="Arial" charset="0"/>
            </a:endParaRPr>
          </a:p>
          <a:p>
            <a:pPr marL="285750" indent="-285750">
              <a:lnSpc>
                <a:spcPct val="150000"/>
              </a:lnSpc>
              <a:buFont typeface="Wingdings" pitchFamily="2" charset="2"/>
              <a:buChar char="l"/>
            </a:pPr>
            <a:r>
              <a:rPr lang="zh-CN" altLang="en-US" b="1">
                <a:solidFill>
                  <a:srgbClr val="000000"/>
                </a:solidFill>
                <a:latin typeface="Arial" charset="0"/>
                <a:sym typeface="Arial" charset="0"/>
              </a:rPr>
              <a:t>申请退税</a:t>
            </a:r>
            <a:endParaRPr lang="en-US" b="1">
              <a:solidFill>
                <a:srgbClr val="000000"/>
              </a:solidFill>
              <a:latin typeface="Arial" charset="0"/>
              <a:sym typeface="Arial" charset="0"/>
            </a:endParaRPr>
          </a:p>
          <a:p>
            <a:pPr marL="285750" indent="-285750">
              <a:lnSpc>
                <a:spcPct val="90000"/>
              </a:lnSpc>
              <a:buFont typeface="Wingdings" pitchFamily="2" charset="2"/>
              <a:buChar char="l"/>
            </a:pPr>
            <a:endParaRPr lang="zh-CN" altLang="en-US" sz="1600">
              <a:solidFill>
                <a:srgbClr val="000000"/>
              </a:solidFill>
              <a:ea typeface="黑体" pitchFamily="2" charset="-122"/>
              <a:sym typeface="Arial" charset="0"/>
            </a:endParaRPr>
          </a:p>
        </p:txBody>
      </p:sp>
      <p:sp>
        <p:nvSpPr>
          <p:cNvPr id="44051" name="灯片编号占位符 86"/>
          <p:cNvSpPr>
            <a:spLocks noGrp="1" noChangeArrowheads="1"/>
          </p:cNvSpPr>
          <p:nvPr/>
        </p:nvSpPr>
        <p:spPr bwMode="auto">
          <a:xfrm>
            <a:off x="8737600" y="6356350"/>
            <a:ext cx="2844800" cy="366713"/>
          </a:xfrm>
          <a:prstGeom prst="rect">
            <a:avLst/>
          </a:prstGeom>
          <a:noFill/>
          <a:ln w="9525">
            <a:noFill/>
            <a:miter lim="800000"/>
            <a:headEnd/>
            <a:tailEnd/>
          </a:ln>
        </p:spPr>
        <p:txBody>
          <a:bodyPr lIns="121917" tIns="60958" rIns="121917" bIns="60958" anchor="ctr"/>
          <a:lstStyle/>
          <a:p>
            <a:pPr algn="r">
              <a:lnSpc>
                <a:spcPct val="90000"/>
              </a:lnSpc>
            </a:pPr>
            <a:fld id="{5E3D8AA2-E645-4528-A129-DFE799C4C04A}" type="slidenum">
              <a:rPr lang="zh-CN" altLang="en-US" sz="1000">
                <a:solidFill>
                  <a:srgbClr val="898989"/>
                </a:solidFill>
                <a:latin typeface="Arial" charset="0"/>
                <a:sym typeface="Arial" charset="0"/>
              </a:rPr>
              <a:pPr algn="r">
                <a:lnSpc>
                  <a:spcPct val="90000"/>
                </a:lnSpc>
              </a:pPr>
              <a:t>37</a:t>
            </a:fld>
            <a:endParaRPr lang="en-US" sz="1000">
              <a:solidFill>
                <a:srgbClr val="898989"/>
              </a:solidFill>
              <a:latin typeface="Arial" charset="0"/>
              <a:sym typeface="Arial" charset="0"/>
            </a:endParaRPr>
          </a:p>
        </p:txBody>
      </p:sp>
      <p:sp>
        <p:nvSpPr>
          <p:cNvPr id="44052" name="TextBox 89"/>
          <p:cNvSpPr>
            <a:spLocks noChangeArrowheads="1"/>
          </p:cNvSpPr>
          <p:nvPr/>
        </p:nvSpPr>
        <p:spPr bwMode="auto">
          <a:xfrm>
            <a:off x="4019550" y="2940050"/>
            <a:ext cx="3524250" cy="1035050"/>
          </a:xfrm>
          <a:prstGeom prst="rect">
            <a:avLst/>
          </a:prstGeom>
          <a:noFill/>
          <a:ln w="9525">
            <a:noFill/>
            <a:miter lim="800000"/>
            <a:headEnd/>
            <a:tailEnd/>
          </a:ln>
        </p:spPr>
        <p:txBody>
          <a:bodyPr lIns="121917" tIns="60958" rIns="121917" bIns="60958">
            <a:spAutoFit/>
          </a:bodyPr>
          <a:lstStyle/>
          <a:p>
            <a:pPr marL="285750" indent="-285750">
              <a:lnSpc>
                <a:spcPct val="150000"/>
              </a:lnSpc>
              <a:buFont typeface="Wingdings" pitchFamily="2" charset="2"/>
              <a:buChar char="l"/>
            </a:pPr>
            <a:r>
              <a:rPr lang="zh-CN" altLang="en-US" b="1">
                <a:solidFill>
                  <a:srgbClr val="000000"/>
                </a:solidFill>
                <a:latin typeface="Arial" charset="0"/>
                <a:sym typeface="Arial" charset="0"/>
              </a:rPr>
              <a:t>开具完税凭证</a:t>
            </a:r>
            <a:endParaRPr lang="en-US" b="1">
              <a:solidFill>
                <a:srgbClr val="000000"/>
              </a:solidFill>
              <a:latin typeface="Arial" charset="0"/>
              <a:sym typeface="Arial" charset="0"/>
            </a:endParaRPr>
          </a:p>
          <a:p>
            <a:pPr marL="285750" indent="-285750">
              <a:lnSpc>
                <a:spcPct val="150000"/>
              </a:lnSpc>
              <a:buFont typeface="Wingdings" pitchFamily="2" charset="2"/>
              <a:buChar char="l"/>
            </a:pPr>
            <a:r>
              <a:rPr lang="zh-CN" altLang="en-US" b="1">
                <a:solidFill>
                  <a:srgbClr val="000000"/>
                </a:solidFill>
                <a:latin typeface="Arial" charset="0"/>
                <a:sym typeface="Arial" charset="0"/>
              </a:rPr>
              <a:t>纳税查询</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reeform 339"/>
          <p:cNvSpPr>
            <a:spLocks noChangeArrowheads="1"/>
          </p:cNvSpPr>
          <p:nvPr/>
        </p:nvSpPr>
        <p:spPr bwMode="auto">
          <a:xfrm>
            <a:off x="274638" y="423863"/>
            <a:ext cx="1089025" cy="596900"/>
          </a:xfrm>
          <a:custGeom>
            <a:avLst/>
            <a:gdLst>
              <a:gd name="T0" fmla="*/ 2147483647 w 5345"/>
              <a:gd name="T1" fmla="*/ 2147483647 h 2936"/>
              <a:gd name="T2" fmla="*/ 2147483647 w 5345"/>
              <a:gd name="T3" fmla="*/ 2147483647 h 2936"/>
              <a:gd name="T4" fmla="*/ 2147483647 w 5345"/>
              <a:gd name="T5" fmla="*/ 2147483647 h 2936"/>
              <a:gd name="T6" fmla="*/ 2147483647 w 5345"/>
              <a:gd name="T7" fmla="*/ 2147483647 h 2936"/>
              <a:gd name="T8" fmla="*/ 2147483647 w 5345"/>
              <a:gd name="T9" fmla="*/ 2147483647 h 2936"/>
              <a:gd name="T10" fmla="*/ 2147483647 w 5345"/>
              <a:gd name="T11" fmla="*/ 2147483647 h 2936"/>
              <a:gd name="T12" fmla="*/ 2147483647 w 5345"/>
              <a:gd name="T13" fmla="*/ 2147483647 h 2936"/>
              <a:gd name="T14" fmla="*/ 2147483647 w 5345"/>
              <a:gd name="T15" fmla="*/ 2147483647 h 2936"/>
              <a:gd name="T16" fmla="*/ 2147483647 w 5345"/>
              <a:gd name="T17" fmla="*/ 2147483647 h 2936"/>
              <a:gd name="T18" fmla="*/ 2147483647 w 5345"/>
              <a:gd name="T19" fmla="*/ 2147483647 h 2936"/>
              <a:gd name="T20" fmla="*/ 2147483647 w 5345"/>
              <a:gd name="T21" fmla="*/ 2147483647 h 2936"/>
              <a:gd name="T22" fmla="*/ 2147483647 w 5345"/>
              <a:gd name="T23" fmla="*/ 2147483647 h 2936"/>
              <a:gd name="T24" fmla="*/ 2147483647 w 5345"/>
              <a:gd name="T25" fmla="*/ 2147483647 h 2936"/>
              <a:gd name="T26" fmla="*/ 2147483647 w 5345"/>
              <a:gd name="T27" fmla="*/ 2147483647 h 2936"/>
              <a:gd name="T28" fmla="*/ 2147483647 w 5345"/>
              <a:gd name="T29" fmla="*/ 2147483647 h 2936"/>
              <a:gd name="T30" fmla="*/ 2147483647 w 5345"/>
              <a:gd name="T31" fmla="*/ 2147483647 h 2936"/>
              <a:gd name="T32" fmla="*/ 2147483647 w 5345"/>
              <a:gd name="T33" fmla="*/ 2147483647 h 2936"/>
              <a:gd name="T34" fmla="*/ 2147483647 w 5345"/>
              <a:gd name="T35" fmla="*/ 2147483647 h 2936"/>
              <a:gd name="T36" fmla="*/ 2147483647 w 5345"/>
              <a:gd name="T37" fmla="*/ 2147483647 h 2936"/>
              <a:gd name="T38" fmla="*/ 2147483647 w 5345"/>
              <a:gd name="T39" fmla="*/ 2147483647 h 2936"/>
              <a:gd name="T40" fmla="*/ 2147483647 w 5345"/>
              <a:gd name="T41" fmla="*/ 2147483647 h 2936"/>
              <a:gd name="T42" fmla="*/ 2147483647 w 5345"/>
              <a:gd name="T43" fmla="*/ 2147483647 h 2936"/>
              <a:gd name="T44" fmla="*/ 2147483647 w 5345"/>
              <a:gd name="T45" fmla="*/ 2147483647 h 2936"/>
              <a:gd name="T46" fmla="*/ 2147483647 w 5345"/>
              <a:gd name="T47" fmla="*/ 2147483647 h 2936"/>
              <a:gd name="T48" fmla="*/ 2147483647 w 5345"/>
              <a:gd name="T49" fmla="*/ 2147483647 h 2936"/>
              <a:gd name="T50" fmla="*/ 2147483647 w 5345"/>
              <a:gd name="T51" fmla="*/ 2147483647 h 2936"/>
              <a:gd name="T52" fmla="*/ 2147483647 w 5345"/>
              <a:gd name="T53" fmla="*/ 2147483647 h 2936"/>
              <a:gd name="T54" fmla="*/ 2147483647 w 5345"/>
              <a:gd name="T55" fmla="*/ 2147483647 h 2936"/>
              <a:gd name="T56" fmla="*/ 2147483647 w 5345"/>
              <a:gd name="T57" fmla="*/ 2147483647 h 2936"/>
              <a:gd name="T58" fmla="*/ 2147483647 w 5345"/>
              <a:gd name="T59" fmla="*/ 2147483647 h 2936"/>
              <a:gd name="T60" fmla="*/ 2147483647 w 5345"/>
              <a:gd name="T61" fmla="*/ 2147483647 h 2936"/>
              <a:gd name="T62" fmla="*/ 2147483647 w 5345"/>
              <a:gd name="T63" fmla="*/ 2147483647 h 2936"/>
              <a:gd name="T64" fmla="*/ 2147483647 w 5345"/>
              <a:gd name="T65" fmla="*/ 2147483647 h 2936"/>
              <a:gd name="T66" fmla="*/ 2147483647 w 5345"/>
              <a:gd name="T67" fmla="*/ 2147483647 h 2936"/>
              <a:gd name="T68" fmla="*/ 2147483647 w 5345"/>
              <a:gd name="T69" fmla="*/ 2147483647 h 2936"/>
              <a:gd name="T70" fmla="*/ 2147483647 w 5345"/>
              <a:gd name="T71" fmla="*/ 2147483647 h 2936"/>
              <a:gd name="T72" fmla="*/ 2147483647 w 5345"/>
              <a:gd name="T73" fmla="*/ 2147483647 h 2936"/>
              <a:gd name="T74" fmla="*/ 2147483647 w 5345"/>
              <a:gd name="T75" fmla="*/ 2147483647 h 2936"/>
              <a:gd name="T76" fmla="*/ 2147483647 w 5345"/>
              <a:gd name="T77" fmla="*/ 2147483647 h 2936"/>
              <a:gd name="T78" fmla="*/ 2147483647 w 5345"/>
              <a:gd name="T79" fmla="*/ 2147483647 h 2936"/>
              <a:gd name="T80" fmla="*/ 2147483647 w 5345"/>
              <a:gd name="T81" fmla="*/ 2147483647 h 2936"/>
              <a:gd name="T82" fmla="*/ 2147483647 w 5345"/>
              <a:gd name="T83" fmla="*/ 2147483647 h 2936"/>
              <a:gd name="T84" fmla="*/ 2147483647 w 5345"/>
              <a:gd name="T85" fmla="*/ 2147483647 h 2936"/>
              <a:gd name="T86" fmla="*/ 2147483647 w 5345"/>
              <a:gd name="T87" fmla="*/ 2147483647 h 2936"/>
              <a:gd name="T88" fmla="*/ 2147483647 w 5345"/>
              <a:gd name="T89" fmla="*/ 2147483647 h 2936"/>
              <a:gd name="T90" fmla="*/ 2147483647 w 5345"/>
              <a:gd name="T91" fmla="*/ 2147483647 h 2936"/>
              <a:gd name="T92" fmla="*/ 2147483647 w 5345"/>
              <a:gd name="T93" fmla="*/ 2147483647 h 2936"/>
              <a:gd name="T94" fmla="*/ 2147483647 w 5345"/>
              <a:gd name="T95" fmla="*/ 2147483647 h 2936"/>
              <a:gd name="T96" fmla="*/ 2147483647 w 5345"/>
              <a:gd name="T97" fmla="*/ 2147483647 h 2936"/>
              <a:gd name="T98" fmla="*/ 2147483647 w 5345"/>
              <a:gd name="T99" fmla="*/ 2147483647 h 2936"/>
              <a:gd name="T100" fmla="*/ 2147483647 w 5345"/>
              <a:gd name="T101" fmla="*/ 2147483647 h 29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5"/>
              <a:gd name="T154" fmla="*/ 0 h 2936"/>
              <a:gd name="T155" fmla="*/ 5345 w 5345"/>
              <a:gd name="T156" fmla="*/ 2936 h 29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path>
            </a:pathLst>
          </a:custGeom>
          <a:solidFill>
            <a:srgbClr val="00FFFF"/>
          </a:solidFill>
          <a:ln w="9525">
            <a:noFill/>
            <a:bevel/>
            <a:headEnd/>
            <a:tailEnd/>
          </a:ln>
        </p:spPr>
        <p:txBody>
          <a:bodyPr/>
          <a:lstStyle/>
          <a:p>
            <a:pPr algn="dist"/>
            <a:endParaRPr lang="zh-CN" altLang="en-US">
              <a:solidFill>
                <a:srgbClr val="000000"/>
              </a:solidFill>
              <a:ea typeface="黑体" pitchFamily="2" charset="-122"/>
            </a:endParaRPr>
          </a:p>
        </p:txBody>
      </p:sp>
      <p:sp>
        <p:nvSpPr>
          <p:cNvPr id="45059" name="Freeform 343"/>
          <p:cNvSpPr>
            <a:spLocks noChangeArrowheads="1"/>
          </p:cNvSpPr>
          <p:nvPr/>
        </p:nvSpPr>
        <p:spPr bwMode="auto">
          <a:xfrm>
            <a:off x="4763" y="6500813"/>
            <a:ext cx="12192000" cy="357187"/>
          </a:xfrm>
          <a:custGeom>
            <a:avLst/>
            <a:gdLst>
              <a:gd name="T0" fmla="*/ 0 w 9144000"/>
              <a:gd name="T1" fmla="*/ 0 h 756293"/>
              <a:gd name="T2" fmla="*/ 121782005 w 9144000"/>
              <a:gd name="T3" fmla="*/ 0 h 756293"/>
              <a:gd name="T4" fmla="*/ 121782005 w 9144000"/>
              <a:gd name="T5" fmla="*/ 14 h 756293"/>
              <a:gd name="T6" fmla="*/ 107996411 w 9144000"/>
              <a:gd name="T7" fmla="*/ 14 h 756293"/>
              <a:gd name="T8" fmla="*/ 107996411 w 9144000"/>
              <a:gd name="T9" fmla="*/ 14 h 756293"/>
              <a:gd name="T10" fmla="*/ 0 w 9144000"/>
              <a:gd name="T11" fmla="*/ 14 h 756293"/>
              <a:gd name="T12" fmla="*/ 0 w 9144000"/>
              <a:gd name="T13" fmla="*/ 0 h 756293"/>
              <a:gd name="T14" fmla="*/ 0 60000 65536"/>
              <a:gd name="T15" fmla="*/ 0 60000 65536"/>
              <a:gd name="T16" fmla="*/ 0 60000 65536"/>
              <a:gd name="T17" fmla="*/ 0 60000 65536"/>
              <a:gd name="T18" fmla="*/ 0 60000 65536"/>
              <a:gd name="T19" fmla="*/ 0 60000 65536"/>
              <a:gd name="T20" fmla="*/ 0 60000 65536"/>
              <a:gd name="T21" fmla="*/ 0 w 9144000"/>
              <a:gd name="T22" fmla="*/ 0 h 756293"/>
              <a:gd name="T23" fmla="*/ 9144000 w 9144000"/>
              <a:gd name="T24" fmla="*/ 756293 h 756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44000" h="756293">
                <a:moveTo>
                  <a:pt x="0" y="0"/>
                </a:moveTo>
                <a:lnTo>
                  <a:pt x="9144000" y="0"/>
                </a:lnTo>
                <a:lnTo>
                  <a:pt x="9144000" y="756293"/>
                </a:lnTo>
                <a:lnTo>
                  <a:pt x="8108917" y="756293"/>
                </a:lnTo>
                <a:lnTo>
                  <a:pt x="8108917" y="756292"/>
                </a:lnTo>
                <a:lnTo>
                  <a:pt x="0" y="756292"/>
                </a:lnTo>
                <a:lnTo>
                  <a:pt x="0" y="0"/>
                </a:lnTo>
              </a:path>
            </a:pathLst>
          </a:custGeom>
          <a:solidFill>
            <a:srgbClr val="00FFFF"/>
          </a:solidFill>
          <a:ln w="9525">
            <a:noFill/>
            <a:bevel/>
            <a:headEnd/>
            <a:tailEnd/>
          </a:ln>
        </p:spPr>
        <p:txBody>
          <a:bodyPr/>
          <a:lstStyle/>
          <a:p>
            <a:pPr algn="dist"/>
            <a:endParaRPr lang="zh-CN" altLang="en-US">
              <a:solidFill>
                <a:srgbClr val="000000"/>
              </a:solidFill>
              <a:ea typeface="黑体" pitchFamily="2" charset="-122"/>
            </a:endParaRPr>
          </a:p>
        </p:txBody>
      </p:sp>
      <p:sp>
        <p:nvSpPr>
          <p:cNvPr id="45060" name="Rectangle 395"/>
          <p:cNvSpPr>
            <a:spLocks noChangeArrowheads="1"/>
          </p:cNvSpPr>
          <p:nvPr/>
        </p:nvSpPr>
        <p:spPr bwMode="auto">
          <a:xfrm>
            <a:off x="1416050" y="452438"/>
            <a:ext cx="9358313" cy="531812"/>
          </a:xfrm>
          <a:prstGeom prst="rect">
            <a:avLst/>
          </a:prstGeom>
          <a:noFill/>
          <a:ln w="9525">
            <a:noFill/>
            <a:miter lim="800000"/>
            <a:headEnd/>
            <a:tailEnd/>
          </a:ln>
        </p:spPr>
        <p:txBody>
          <a:bodyPr lIns="121917" tIns="60958" rIns="121917" bIns="60958">
            <a:spAutoFit/>
          </a:bodyPr>
          <a:lstStyle/>
          <a:p>
            <a:pPr>
              <a:lnSpc>
                <a:spcPct val="90000"/>
              </a:lnSpc>
            </a:pPr>
            <a:r>
              <a:rPr lang="zh-CN" altLang="en-US" sz="1800" b="1">
                <a:solidFill>
                  <a:srgbClr val="000000"/>
                </a:solidFill>
                <a:latin typeface="微软雅黑" pitchFamily="34" charset="-122"/>
                <a:ea typeface="微软雅黑" pitchFamily="34" charset="-122"/>
                <a:sym typeface="微软雅黑" pitchFamily="34" charset="-122"/>
              </a:rPr>
              <a:t>自然人纳税人识别号</a:t>
            </a:r>
            <a:r>
              <a:rPr lang="en-US" sz="1800" b="1">
                <a:solidFill>
                  <a:srgbClr val="000000"/>
                </a:solidFill>
                <a:latin typeface="微软雅黑" pitchFamily="34" charset="-122"/>
                <a:ea typeface="微软雅黑" pitchFamily="34" charset="-122"/>
                <a:sym typeface="微软雅黑" pitchFamily="34" charset="-122"/>
              </a:rPr>
              <a:t>            ——</a:t>
            </a:r>
            <a:r>
              <a:rPr lang="zh-CN" altLang="en-US" sz="1800">
                <a:solidFill>
                  <a:srgbClr val="000000"/>
                </a:solidFill>
                <a:latin typeface="Arial" charset="0"/>
                <a:ea typeface="微软雅黑" pitchFamily="34" charset="-122"/>
                <a:sym typeface="Arial" charset="0"/>
              </a:rPr>
              <a:t>怎么取得纳税人识别号？</a:t>
            </a:r>
            <a:endParaRPr lang="zh-CN" altLang="en-US" sz="1600">
              <a:solidFill>
                <a:srgbClr val="000000"/>
              </a:solidFill>
              <a:latin typeface="Arial" charset="0"/>
              <a:sym typeface="Arial" charset="0"/>
            </a:endParaRPr>
          </a:p>
        </p:txBody>
      </p:sp>
      <p:pic>
        <p:nvPicPr>
          <p:cNvPr id="45061" name="Picture 682"/>
          <p:cNvPicPr>
            <a:picLocks noChangeAspect="1" noChangeArrowheads="1"/>
          </p:cNvPicPr>
          <p:nvPr/>
        </p:nvPicPr>
        <p:blipFill>
          <a:blip r:embed="rId2" cstate="print"/>
          <a:srcRect/>
          <a:stretch>
            <a:fillRect/>
          </a:stretch>
        </p:blipFill>
        <p:spPr bwMode="auto">
          <a:xfrm>
            <a:off x="2000250" y="1809750"/>
            <a:ext cx="795338" cy="852488"/>
          </a:xfrm>
          <a:prstGeom prst="rect">
            <a:avLst/>
          </a:prstGeom>
          <a:noFill/>
          <a:ln w="9525">
            <a:noFill/>
            <a:miter lim="800000"/>
            <a:headEnd/>
            <a:tailEnd/>
          </a:ln>
        </p:spPr>
      </p:pic>
      <p:pic>
        <p:nvPicPr>
          <p:cNvPr id="45062" name="Picture 684"/>
          <p:cNvPicPr>
            <a:picLocks noChangeAspect="1" noChangeArrowheads="1"/>
          </p:cNvPicPr>
          <p:nvPr/>
        </p:nvPicPr>
        <p:blipFill>
          <a:blip r:embed="rId3" cstate="print"/>
          <a:srcRect/>
          <a:stretch>
            <a:fillRect/>
          </a:stretch>
        </p:blipFill>
        <p:spPr bwMode="auto">
          <a:xfrm>
            <a:off x="1905000" y="3810000"/>
            <a:ext cx="1047750" cy="884238"/>
          </a:xfrm>
          <a:prstGeom prst="rect">
            <a:avLst/>
          </a:prstGeom>
          <a:noFill/>
          <a:ln w="9525">
            <a:noFill/>
            <a:miter lim="800000"/>
            <a:headEnd/>
            <a:tailEnd/>
          </a:ln>
        </p:spPr>
      </p:pic>
      <p:sp>
        <p:nvSpPr>
          <p:cNvPr id="45063" name="Rectangle 397"/>
          <p:cNvSpPr>
            <a:spLocks noChangeArrowheads="1"/>
          </p:cNvSpPr>
          <p:nvPr/>
        </p:nvSpPr>
        <p:spPr bwMode="auto">
          <a:xfrm>
            <a:off x="3524250" y="1714500"/>
            <a:ext cx="6096000" cy="395288"/>
          </a:xfrm>
          <a:prstGeom prst="rect">
            <a:avLst/>
          </a:prstGeom>
          <a:noFill/>
          <a:ln w="9525">
            <a:noFill/>
            <a:miter lim="800000"/>
            <a:headEnd/>
            <a:tailEnd/>
          </a:ln>
        </p:spPr>
        <p:txBody>
          <a:bodyPr lIns="121917" tIns="60958" rIns="121917" bIns="60958">
            <a:spAutoFit/>
          </a:bodyPr>
          <a:lstStyle/>
          <a:p>
            <a:pPr>
              <a:lnSpc>
                <a:spcPct val="90000"/>
              </a:lnSpc>
            </a:pPr>
            <a:r>
              <a:rPr lang="zh-CN" altLang="en-US" b="1">
                <a:solidFill>
                  <a:srgbClr val="000000"/>
                </a:solidFill>
                <a:latin typeface="Arial" charset="0"/>
                <a:sym typeface="Arial" charset="0"/>
              </a:rPr>
              <a:t>自动获得</a:t>
            </a:r>
          </a:p>
        </p:txBody>
      </p:sp>
      <p:sp>
        <p:nvSpPr>
          <p:cNvPr id="45064" name="Rectangle 399"/>
          <p:cNvSpPr>
            <a:spLocks noChangeArrowheads="1"/>
          </p:cNvSpPr>
          <p:nvPr/>
        </p:nvSpPr>
        <p:spPr bwMode="auto">
          <a:xfrm>
            <a:off x="3524250" y="2268538"/>
            <a:ext cx="6407150" cy="577850"/>
          </a:xfrm>
          <a:prstGeom prst="rect">
            <a:avLst/>
          </a:prstGeom>
          <a:noFill/>
          <a:ln w="9525">
            <a:noFill/>
            <a:miter lim="800000"/>
            <a:headEnd/>
            <a:tailEnd/>
          </a:ln>
        </p:spPr>
        <p:txBody>
          <a:bodyPr lIns="121917" tIns="60958" rIns="121917" bIns="60958">
            <a:spAutoFit/>
          </a:bodyPr>
          <a:lstStyle/>
          <a:p>
            <a:pPr marL="285750" indent="-285750">
              <a:lnSpc>
                <a:spcPct val="150000"/>
              </a:lnSpc>
              <a:buFont typeface="Wingdings" pitchFamily="2" charset="2"/>
              <a:buChar char="ü"/>
            </a:pPr>
            <a:r>
              <a:rPr lang="zh-CN" altLang="en-US">
                <a:solidFill>
                  <a:srgbClr val="000000"/>
                </a:solidFill>
                <a:latin typeface="宋体" pitchFamily="2" charset="-122"/>
                <a:sym typeface="宋体" pitchFamily="2" charset="-122"/>
              </a:rPr>
              <a:t>有中国居民身份证的中国公民</a:t>
            </a:r>
            <a:endParaRPr lang="zh-CN" altLang="en-US"/>
          </a:p>
        </p:txBody>
      </p:sp>
      <p:sp>
        <p:nvSpPr>
          <p:cNvPr id="45065" name="Rectangle 401"/>
          <p:cNvSpPr>
            <a:spLocks noChangeArrowheads="1"/>
          </p:cNvSpPr>
          <p:nvPr/>
        </p:nvSpPr>
        <p:spPr bwMode="auto">
          <a:xfrm>
            <a:off x="3497263" y="3363913"/>
            <a:ext cx="6096000" cy="395287"/>
          </a:xfrm>
          <a:prstGeom prst="rect">
            <a:avLst/>
          </a:prstGeom>
          <a:noFill/>
          <a:ln w="9525">
            <a:noFill/>
            <a:miter lim="800000"/>
            <a:headEnd/>
            <a:tailEnd/>
          </a:ln>
        </p:spPr>
        <p:txBody>
          <a:bodyPr lIns="121917" tIns="60958" rIns="121917" bIns="60958">
            <a:spAutoFit/>
          </a:bodyPr>
          <a:lstStyle/>
          <a:p>
            <a:pPr>
              <a:lnSpc>
                <a:spcPct val="90000"/>
              </a:lnSpc>
            </a:pPr>
            <a:r>
              <a:rPr lang="zh-CN" altLang="en-US" b="1">
                <a:solidFill>
                  <a:srgbClr val="000000"/>
                </a:solidFill>
                <a:latin typeface="Arial" charset="0"/>
                <a:sym typeface="Arial" charset="0"/>
              </a:rPr>
              <a:t>税务机关赋予</a:t>
            </a:r>
          </a:p>
        </p:txBody>
      </p:sp>
      <p:sp>
        <p:nvSpPr>
          <p:cNvPr id="45066" name="Rectangle 403"/>
          <p:cNvSpPr>
            <a:spLocks noChangeArrowheads="1"/>
          </p:cNvSpPr>
          <p:nvPr/>
        </p:nvSpPr>
        <p:spPr bwMode="auto">
          <a:xfrm>
            <a:off x="3619500" y="4000500"/>
            <a:ext cx="6381750" cy="1035050"/>
          </a:xfrm>
          <a:prstGeom prst="rect">
            <a:avLst/>
          </a:prstGeom>
          <a:noFill/>
          <a:ln w="9525">
            <a:noFill/>
            <a:miter lim="800000"/>
            <a:headEnd/>
            <a:tailEnd/>
          </a:ln>
        </p:spPr>
        <p:txBody>
          <a:bodyPr lIns="121917" tIns="60958" rIns="121917" bIns="60958">
            <a:spAutoFit/>
          </a:bodyPr>
          <a:lstStyle/>
          <a:p>
            <a:pPr marL="285750" indent="-285750">
              <a:lnSpc>
                <a:spcPct val="150000"/>
              </a:lnSpc>
              <a:buFont typeface="Wingdings" pitchFamily="2" charset="2"/>
              <a:buChar char="ü"/>
            </a:pPr>
            <a:r>
              <a:rPr lang="zh-CN" altLang="en-US">
                <a:solidFill>
                  <a:srgbClr val="000000"/>
                </a:solidFill>
                <a:latin typeface="Arial" charset="0"/>
                <a:sym typeface="Arial" charset="0"/>
              </a:rPr>
              <a:t>没有中国居民身份证的</a:t>
            </a:r>
            <a:r>
              <a:rPr lang="zh-CN" altLang="en-US">
                <a:solidFill>
                  <a:srgbClr val="000000"/>
                </a:solidFill>
                <a:latin typeface="宋体" pitchFamily="2" charset="-122"/>
                <a:sym typeface="宋体" pitchFamily="2" charset="-122"/>
              </a:rPr>
              <a:t>：华侨，中国香港、澳门、台湾地区居民，以及外籍个人、无国籍个人等</a:t>
            </a:r>
            <a:endParaRPr lang="en-US">
              <a:solidFill>
                <a:srgbClr val="000000"/>
              </a:solidFill>
              <a:latin typeface="宋体" pitchFamily="2" charset="-122"/>
              <a:sym typeface="宋体" pitchFamily="2" charset="-122"/>
            </a:endParaRPr>
          </a:p>
        </p:txBody>
      </p:sp>
      <p:sp>
        <p:nvSpPr>
          <p:cNvPr id="45067" name="灯片编号占位符 84"/>
          <p:cNvSpPr>
            <a:spLocks noGrp="1" noChangeArrowheads="1"/>
          </p:cNvSpPr>
          <p:nvPr/>
        </p:nvSpPr>
        <p:spPr bwMode="auto">
          <a:xfrm>
            <a:off x="8737600" y="6356350"/>
            <a:ext cx="2844800" cy="366713"/>
          </a:xfrm>
          <a:prstGeom prst="rect">
            <a:avLst/>
          </a:prstGeom>
          <a:noFill/>
          <a:ln w="9525">
            <a:noFill/>
            <a:miter lim="800000"/>
            <a:headEnd/>
            <a:tailEnd/>
          </a:ln>
        </p:spPr>
        <p:txBody>
          <a:bodyPr lIns="121917" tIns="60958" rIns="121917" bIns="60958" anchor="ctr"/>
          <a:lstStyle/>
          <a:p>
            <a:pPr algn="r">
              <a:lnSpc>
                <a:spcPct val="90000"/>
              </a:lnSpc>
            </a:pPr>
            <a:fld id="{342CED6C-7BF8-4650-9B15-85B720E2A611}" type="slidenum">
              <a:rPr lang="zh-CN" altLang="en-US" sz="1000">
                <a:solidFill>
                  <a:srgbClr val="898989"/>
                </a:solidFill>
                <a:latin typeface="Arial" charset="0"/>
                <a:sym typeface="Arial" charset="0"/>
              </a:rPr>
              <a:pPr algn="r">
                <a:lnSpc>
                  <a:spcPct val="90000"/>
                </a:lnSpc>
              </a:pPr>
              <a:t>38</a:t>
            </a:fld>
            <a:endParaRPr lang="en-US" sz="1000">
              <a:solidFill>
                <a:srgbClr val="898989"/>
              </a:solidFill>
              <a:latin typeface="Arial" charset="0"/>
              <a:sym typeface="Arial"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2" name="组合 56"/>
          <p:cNvGrpSpPr>
            <a:grpSpLocks/>
          </p:cNvGrpSpPr>
          <p:nvPr/>
        </p:nvGrpSpPr>
        <p:grpSpPr bwMode="auto">
          <a:xfrm>
            <a:off x="0" y="0"/>
            <a:ext cx="12192000" cy="6858000"/>
            <a:chOff x="0" y="0"/>
            <a:chExt cx="12192000" cy="6858000"/>
          </a:xfrm>
        </p:grpSpPr>
        <p:sp>
          <p:nvSpPr>
            <p:cNvPr id="46083" name="矩形 87"/>
            <p:cNvSpPr>
              <a:spLocks noChangeArrowheads="1"/>
            </p:cNvSpPr>
            <p:nvPr/>
          </p:nvSpPr>
          <p:spPr bwMode="auto">
            <a:xfrm>
              <a:off x="0" y="0"/>
              <a:ext cx="12192000" cy="933450"/>
            </a:xfrm>
            <a:prstGeom prst="rect">
              <a:avLst/>
            </a:prstGeom>
            <a:solidFill>
              <a:srgbClr val="993366"/>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46084" name="矩形 88"/>
            <p:cNvSpPr>
              <a:spLocks noChangeArrowheads="1"/>
            </p:cNvSpPr>
            <p:nvPr/>
          </p:nvSpPr>
          <p:spPr bwMode="auto">
            <a:xfrm>
              <a:off x="0" y="6172200"/>
              <a:ext cx="12192000" cy="685800"/>
            </a:xfrm>
            <a:prstGeom prst="rect">
              <a:avLst/>
            </a:prstGeom>
            <a:solidFill>
              <a:srgbClr val="993366"/>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46085" name="椭圆 89"/>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46086" name="椭圆 90"/>
            <p:cNvSpPr>
              <a:spLocks noChangeArrowheads="1"/>
            </p:cNvSpPr>
            <p:nvPr/>
          </p:nvSpPr>
          <p:spPr bwMode="auto">
            <a:xfrm>
              <a:off x="990277"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46087" name="椭圆 91"/>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46088" name="椭圆 92"/>
            <p:cNvSpPr>
              <a:spLocks noChangeArrowheads="1"/>
            </p:cNvSpPr>
            <p:nvPr/>
          </p:nvSpPr>
          <p:spPr bwMode="auto">
            <a:xfrm>
              <a:off x="11631048"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46089" name="椭圆 93"/>
            <p:cNvSpPr>
              <a:spLocks noChangeArrowheads="1"/>
            </p:cNvSpPr>
            <p:nvPr/>
          </p:nvSpPr>
          <p:spPr bwMode="auto">
            <a:xfrm>
              <a:off x="11070096"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46090" name="椭圆 95"/>
            <p:cNvSpPr>
              <a:spLocks noChangeArrowheads="1"/>
            </p:cNvSpPr>
            <p:nvPr/>
          </p:nvSpPr>
          <p:spPr bwMode="auto">
            <a:xfrm>
              <a:off x="381000" y="6274553"/>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grpSp>
      <p:grpSp>
        <p:nvGrpSpPr>
          <p:cNvPr id="46091" name="PA_组合 2"/>
          <p:cNvGrpSpPr>
            <a:grpSpLocks/>
          </p:cNvGrpSpPr>
          <p:nvPr/>
        </p:nvGrpSpPr>
        <p:grpSpPr bwMode="auto">
          <a:xfrm>
            <a:off x="409575" y="2573338"/>
            <a:ext cx="390525" cy="454025"/>
            <a:chOff x="0" y="0"/>
            <a:chExt cx="533748" cy="620301"/>
          </a:xfrm>
        </p:grpSpPr>
        <p:sp>
          <p:nvSpPr>
            <p:cNvPr id="46092" name="Oval 435"/>
            <p:cNvSpPr>
              <a:spLocks noChangeArrowheads="1"/>
            </p:cNvSpPr>
            <p:nvPr/>
          </p:nvSpPr>
          <p:spPr bwMode="auto">
            <a:xfrm>
              <a:off x="274808" y="0"/>
              <a:ext cx="214220" cy="250284"/>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46093" name="Freeform 436"/>
            <p:cNvSpPr>
              <a:spLocks noChangeArrowheads="1"/>
            </p:cNvSpPr>
            <p:nvPr/>
          </p:nvSpPr>
          <p:spPr bwMode="auto">
            <a:xfrm>
              <a:off x="260365" y="249421"/>
              <a:ext cx="273383" cy="368710"/>
            </a:xfrm>
            <a:custGeom>
              <a:avLst/>
              <a:gdLst>
                <a:gd name="T0" fmla="*/ 2147483647 w 160"/>
                <a:gd name="T1" fmla="*/ 2147483647 h 216"/>
                <a:gd name="T2" fmla="*/ 2147483647 w 160"/>
                <a:gd name="T3" fmla="*/ 2147483647 h 216"/>
                <a:gd name="T4" fmla="*/ 2147483647 w 160"/>
                <a:gd name="T5" fmla="*/ 2147483647 h 216"/>
                <a:gd name="T6" fmla="*/ 2147483647 w 160"/>
                <a:gd name="T7" fmla="*/ 2147483647 h 216"/>
                <a:gd name="T8" fmla="*/ 2147483647 w 160"/>
                <a:gd name="T9" fmla="*/ 2147483647 h 216"/>
                <a:gd name="T10" fmla="*/ 0 w 160"/>
                <a:gd name="T11" fmla="*/ 2147483647 h 216"/>
                <a:gd name="T12" fmla="*/ 0 w 160"/>
                <a:gd name="T13" fmla="*/ 2147483647 h 216"/>
                <a:gd name="T14" fmla="*/ 2147483647 w 160"/>
                <a:gd name="T15" fmla="*/ 2147483647 h 216"/>
                <a:gd name="T16" fmla="*/ 2147483647 w 160"/>
                <a:gd name="T17" fmla="*/ 2147483647 h 216"/>
                <a:gd name="T18" fmla="*/ 2147483647 w 160"/>
                <a:gd name="T19" fmla="*/ 2147483647 h 216"/>
                <a:gd name="T20" fmla="*/ 2147483647 w 160"/>
                <a:gd name="T21" fmla="*/ 2147483647 h 2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0"/>
                <a:gd name="T34" fmla="*/ 0 h 216"/>
                <a:gd name="T35" fmla="*/ 160 w 160"/>
                <a:gd name="T36" fmla="*/ 216 h 2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0" h="216">
                  <a:moveTo>
                    <a:pt x="79" y="3"/>
                  </a:moveTo>
                  <a:cubicBezTo>
                    <a:pt x="64" y="110"/>
                    <a:pt x="64" y="110"/>
                    <a:pt x="64" y="110"/>
                  </a:cubicBezTo>
                  <a:cubicBezTo>
                    <a:pt x="16" y="139"/>
                    <a:pt x="16" y="139"/>
                    <a:pt x="16" y="139"/>
                  </a:cubicBezTo>
                  <a:cubicBezTo>
                    <a:pt x="16" y="96"/>
                    <a:pt x="16" y="96"/>
                    <a:pt x="16" y="96"/>
                  </a:cubicBezTo>
                  <a:cubicBezTo>
                    <a:pt x="79" y="3"/>
                    <a:pt x="79" y="3"/>
                    <a:pt x="79" y="3"/>
                  </a:cubicBezTo>
                  <a:cubicBezTo>
                    <a:pt x="17" y="3"/>
                    <a:pt x="0" y="110"/>
                    <a:pt x="0" y="110"/>
                  </a:cubicBezTo>
                  <a:cubicBezTo>
                    <a:pt x="0" y="110"/>
                    <a:pt x="0" y="144"/>
                    <a:pt x="0" y="170"/>
                  </a:cubicBezTo>
                  <a:cubicBezTo>
                    <a:pt x="0" y="196"/>
                    <a:pt x="8" y="216"/>
                    <a:pt x="79" y="216"/>
                  </a:cubicBezTo>
                  <a:cubicBezTo>
                    <a:pt x="151" y="216"/>
                    <a:pt x="160" y="185"/>
                    <a:pt x="160" y="185"/>
                  </a:cubicBezTo>
                  <a:cubicBezTo>
                    <a:pt x="160" y="185"/>
                    <a:pt x="160" y="111"/>
                    <a:pt x="160" y="55"/>
                  </a:cubicBezTo>
                  <a:cubicBezTo>
                    <a:pt x="160" y="0"/>
                    <a:pt x="79" y="3"/>
                    <a:pt x="79" y="3"/>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094" name="Freeform 437"/>
            <p:cNvSpPr>
              <a:spLocks noChangeArrowheads="1"/>
            </p:cNvSpPr>
            <p:nvPr/>
          </p:nvSpPr>
          <p:spPr bwMode="auto">
            <a:xfrm>
              <a:off x="0" y="418594"/>
              <a:ext cx="182255" cy="201707"/>
            </a:xfrm>
            <a:custGeom>
              <a:avLst/>
              <a:gdLst>
                <a:gd name="T0" fmla="*/ 2147483647 w 107"/>
                <a:gd name="T1" fmla="*/ 2147483647 h 119"/>
                <a:gd name="T2" fmla="*/ 2147483647 w 107"/>
                <a:gd name="T3" fmla="*/ 0 h 119"/>
                <a:gd name="T4" fmla="*/ 0 w 107"/>
                <a:gd name="T5" fmla="*/ 0 h 119"/>
                <a:gd name="T6" fmla="*/ 2147483647 w 107"/>
                <a:gd name="T7" fmla="*/ 2147483647 h 119"/>
                <a:gd name="T8" fmla="*/ 0 60000 65536"/>
                <a:gd name="T9" fmla="*/ 0 60000 65536"/>
                <a:gd name="T10" fmla="*/ 0 60000 65536"/>
                <a:gd name="T11" fmla="*/ 0 60000 65536"/>
                <a:gd name="T12" fmla="*/ 0 w 107"/>
                <a:gd name="T13" fmla="*/ 0 h 119"/>
                <a:gd name="T14" fmla="*/ 107 w 107"/>
                <a:gd name="T15" fmla="*/ 119 h 119"/>
              </a:gdLst>
              <a:ahLst/>
              <a:cxnLst>
                <a:cxn ang="T8">
                  <a:pos x="T0" y="T1"/>
                </a:cxn>
                <a:cxn ang="T9">
                  <a:pos x="T2" y="T3"/>
                </a:cxn>
                <a:cxn ang="T10">
                  <a:pos x="T4" y="T5"/>
                </a:cxn>
                <a:cxn ang="T11">
                  <a:pos x="T6" y="T7"/>
                </a:cxn>
              </a:cxnLst>
              <a:rect l="T12" t="T13" r="T14" b="T15"/>
              <a:pathLst>
                <a:path w="107" h="119">
                  <a:moveTo>
                    <a:pt x="107" y="118"/>
                  </a:moveTo>
                  <a:cubicBezTo>
                    <a:pt x="107" y="0"/>
                    <a:pt x="107" y="0"/>
                    <a:pt x="107" y="0"/>
                  </a:cubicBezTo>
                  <a:cubicBezTo>
                    <a:pt x="0" y="0"/>
                    <a:pt x="0" y="0"/>
                    <a:pt x="0" y="0"/>
                  </a:cubicBezTo>
                  <a:cubicBezTo>
                    <a:pt x="0" y="119"/>
                    <a:pt x="107" y="118"/>
                    <a:pt x="107" y="11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095" name="Rectangle 438"/>
            <p:cNvSpPr>
              <a:spLocks noChangeArrowheads="1"/>
            </p:cNvSpPr>
            <p:nvPr/>
          </p:nvSpPr>
          <p:spPr bwMode="auto">
            <a:xfrm>
              <a:off x="47605" y="336116"/>
              <a:ext cx="48326" cy="49047"/>
            </a:xfrm>
            <a:prstGeom prst="rect">
              <a:avLst/>
            </a:prstGeom>
            <a:solidFill>
              <a:srgbClr val="33BFC7"/>
            </a:solidFill>
            <a:ln w="9525">
              <a:noFill/>
              <a:miter lim="800000"/>
              <a:headEnd/>
              <a:tailEnd/>
            </a:ln>
          </p:spPr>
          <p:txBody>
            <a:bodyPr/>
            <a:lstStyle/>
            <a:p>
              <a:endParaRPr lang="zh-CN" altLang="en-US" sz="1800">
                <a:solidFill>
                  <a:srgbClr val="000000"/>
                </a:solidFill>
                <a:latin typeface="等线" charset="0"/>
              </a:endParaRPr>
            </a:p>
          </p:txBody>
        </p:sp>
        <p:sp>
          <p:nvSpPr>
            <p:cNvPr id="46096" name="Freeform 439"/>
            <p:cNvSpPr>
              <a:spLocks noChangeArrowheads="1"/>
            </p:cNvSpPr>
            <p:nvPr/>
          </p:nvSpPr>
          <p:spPr bwMode="auto">
            <a:xfrm>
              <a:off x="0" y="36870"/>
              <a:ext cx="160558" cy="310151"/>
            </a:xfrm>
            <a:custGeom>
              <a:avLst/>
              <a:gdLst>
                <a:gd name="T0" fmla="*/ 2147483647 w 94"/>
                <a:gd name="T1" fmla="*/ 2147483647 h 183"/>
                <a:gd name="T2" fmla="*/ 2147483647 w 94"/>
                <a:gd name="T3" fmla="*/ 2147483647 h 183"/>
                <a:gd name="T4" fmla="*/ 2147483647 w 94"/>
                <a:gd name="T5" fmla="*/ 2147483647 h 183"/>
                <a:gd name="T6" fmla="*/ 2147483647 w 94"/>
                <a:gd name="T7" fmla="*/ 2147483647 h 183"/>
                <a:gd name="T8" fmla="*/ 2147483647 w 94"/>
                <a:gd name="T9" fmla="*/ 2147483647 h 183"/>
                <a:gd name="T10" fmla="*/ 2147483647 w 94"/>
                <a:gd name="T11" fmla="*/ 2147483647 h 183"/>
                <a:gd name="T12" fmla="*/ 2147483647 w 94"/>
                <a:gd name="T13" fmla="*/ 2147483647 h 183"/>
                <a:gd name="T14" fmla="*/ 2147483647 w 94"/>
                <a:gd name="T15" fmla="*/ 2147483647 h 183"/>
                <a:gd name="T16" fmla="*/ 2147483647 w 94"/>
                <a:gd name="T17" fmla="*/ 0 h 183"/>
                <a:gd name="T18" fmla="*/ 2147483647 w 94"/>
                <a:gd name="T19" fmla="*/ 2147483647 h 183"/>
                <a:gd name="T20" fmla="*/ 2147483647 w 94"/>
                <a:gd name="T21" fmla="*/ 2147483647 h 183"/>
                <a:gd name="T22" fmla="*/ 0 w 94"/>
                <a:gd name="T23" fmla="*/ 2147483647 h 183"/>
                <a:gd name="T24" fmla="*/ 0 w 94"/>
                <a:gd name="T25" fmla="*/ 2147483647 h 183"/>
                <a:gd name="T26" fmla="*/ 2147483647 w 94"/>
                <a:gd name="T27" fmla="*/ 2147483647 h 183"/>
                <a:gd name="T28" fmla="*/ 2147483647 w 94"/>
                <a:gd name="T29" fmla="*/ 2147483647 h 1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83"/>
                <a:gd name="T47" fmla="*/ 94 w 94"/>
                <a:gd name="T48" fmla="*/ 183 h 1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83">
                  <a:moveTo>
                    <a:pt x="42" y="163"/>
                  </a:moveTo>
                  <a:cubicBezTo>
                    <a:pt x="56" y="163"/>
                    <a:pt x="56" y="163"/>
                    <a:pt x="56" y="163"/>
                  </a:cubicBezTo>
                  <a:cubicBezTo>
                    <a:pt x="56" y="164"/>
                    <a:pt x="56" y="164"/>
                    <a:pt x="56" y="164"/>
                  </a:cubicBezTo>
                  <a:cubicBezTo>
                    <a:pt x="56" y="170"/>
                    <a:pt x="59" y="174"/>
                    <a:pt x="62" y="178"/>
                  </a:cubicBezTo>
                  <a:cubicBezTo>
                    <a:pt x="65" y="181"/>
                    <a:pt x="70" y="183"/>
                    <a:pt x="75" y="183"/>
                  </a:cubicBezTo>
                  <a:cubicBezTo>
                    <a:pt x="86" y="183"/>
                    <a:pt x="94" y="175"/>
                    <a:pt x="94" y="164"/>
                  </a:cubicBezTo>
                  <a:cubicBezTo>
                    <a:pt x="94" y="19"/>
                    <a:pt x="94" y="19"/>
                    <a:pt x="94" y="19"/>
                  </a:cubicBezTo>
                  <a:cubicBezTo>
                    <a:pt x="94" y="14"/>
                    <a:pt x="92" y="9"/>
                    <a:pt x="88" y="6"/>
                  </a:cubicBezTo>
                  <a:cubicBezTo>
                    <a:pt x="85" y="3"/>
                    <a:pt x="80" y="0"/>
                    <a:pt x="75" y="0"/>
                  </a:cubicBezTo>
                  <a:cubicBezTo>
                    <a:pt x="65" y="0"/>
                    <a:pt x="56" y="9"/>
                    <a:pt x="56" y="19"/>
                  </a:cubicBezTo>
                  <a:cubicBezTo>
                    <a:pt x="42" y="24"/>
                    <a:pt x="42" y="24"/>
                    <a:pt x="42" y="24"/>
                  </a:cubicBezTo>
                  <a:cubicBezTo>
                    <a:pt x="0" y="40"/>
                    <a:pt x="0" y="40"/>
                    <a:pt x="0" y="40"/>
                  </a:cubicBezTo>
                  <a:cubicBezTo>
                    <a:pt x="0" y="163"/>
                    <a:pt x="0" y="163"/>
                    <a:pt x="0" y="163"/>
                  </a:cubicBezTo>
                  <a:cubicBezTo>
                    <a:pt x="28" y="163"/>
                    <a:pt x="28" y="163"/>
                    <a:pt x="28" y="163"/>
                  </a:cubicBezTo>
                  <a:lnTo>
                    <a:pt x="42" y="163"/>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46097" name="PA_组合 3"/>
          <p:cNvGrpSpPr>
            <a:grpSpLocks/>
          </p:cNvGrpSpPr>
          <p:nvPr/>
        </p:nvGrpSpPr>
        <p:grpSpPr bwMode="auto">
          <a:xfrm>
            <a:off x="420688" y="1644650"/>
            <a:ext cx="444500" cy="404813"/>
            <a:chOff x="0" y="0"/>
            <a:chExt cx="726328" cy="658528"/>
          </a:xfrm>
        </p:grpSpPr>
        <p:sp>
          <p:nvSpPr>
            <p:cNvPr id="46098" name="Oval 440"/>
            <p:cNvSpPr>
              <a:spLocks noChangeArrowheads="1"/>
            </p:cNvSpPr>
            <p:nvPr/>
          </p:nvSpPr>
          <p:spPr bwMode="auto">
            <a:xfrm>
              <a:off x="584958" y="269758"/>
              <a:ext cx="132715" cy="155075"/>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46099" name="Freeform 441"/>
            <p:cNvSpPr>
              <a:spLocks noChangeArrowheads="1"/>
            </p:cNvSpPr>
            <p:nvPr/>
          </p:nvSpPr>
          <p:spPr bwMode="auto">
            <a:xfrm>
              <a:off x="552527" y="0"/>
              <a:ext cx="119325" cy="118793"/>
            </a:xfrm>
            <a:custGeom>
              <a:avLst/>
              <a:gdLst>
                <a:gd name="T0" fmla="*/ 2147483647 w 70"/>
                <a:gd name="T1" fmla="*/ 2147483647 h 70"/>
                <a:gd name="T2" fmla="*/ 2147483647 w 70"/>
                <a:gd name="T3" fmla="*/ 2147483647 h 70"/>
                <a:gd name="T4" fmla="*/ 0 w 70"/>
                <a:gd name="T5" fmla="*/ 0 h 70"/>
                <a:gd name="T6" fmla="*/ 0 w 70"/>
                <a:gd name="T7" fmla="*/ 2147483647 h 70"/>
                <a:gd name="T8" fmla="*/ 2147483647 w 70"/>
                <a:gd name="T9" fmla="*/ 2147483647 h 70"/>
                <a:gd name="T10" fmla="*/ 0 60000 65536"/>
                <a:gd name="T11" fmla="*/ 0 60000 65536"/>
                <a:gd name="T12" fmla="*/ 0 60000 65536"/>
                <a:gd name="T13" fmla="*/ 0 60000 65536"/>
                <a:gd name="T14" fmla="*/ 0 60000 65536"/>
                <a:gd name="T15" fmla="*/ 0 w 70"/>
                <a:gd name="T16" fmla="*/ 0 h 70"/>
                <a:gd name="T17" fmla="*/ 70 w 70"/>
                <a:gd name="T18" fmla="*/ 70 h 70"/>
              </a:gdLst>
              <a:ahLst/>
              <a:cxnLst>
                <a:cxn ang="T10">
                  <a:pos x="T0" y="T1"/>
                </a:cxn>
                <a:cxn ang="T11">
                  <a:pos x="T2" y="T3"/>
                </a:cxn>
                <a:cxn ang="T12">
                  <a:pos x="T4" y="T5"/>
                </a:cxn>
                <a:cxn ang="T13">
                  <a:pos x="T6" y="T7"/>
                </a:cxn>
                <a:cxn ang="T14">
                  <a:pos x="T8" y="T9"/>
                </a:cxn>
              </a:cxnLst>
              <a:rect l="T15" t="T16" r="T17" b="T18"/>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6100" name="Freeform 442"/>
            <p:cNvSpPr>
              <a:spLocks noChangeArrowheads="1"/>
            </p:cNvSpPr>
            <p:nvPr/>
          </p:nvSpPr>
          <p:spPr bwMode="auto">
            <a:xfrm>
              <a:off x="552527" y="41319"/>
              <a:ext cx="75228" cy="77474"/>
            </a:xfrm>
            <a:custGeom>
              <a:avLst/>
              <a:gdLst>
                <a:gd name="T0" fmla="*/ 2147483647 w 45"/>
                <a:gd name="T1" fmla="*/ 2147483647 h 45"/>
                <a:gd name="T2" fmla="*/ 2147483647 w 45"/>
                <a:gd name="T3" fmla="*/ 2147483647 h 45"/>
                <a:gd name="T4" fmla="*/ 0 w 45"/>
                <a:gd name="T5" fmla="*/ 0 h 45"/>
                <a:gd name="T6" fmla="*/ 0 w 45"/>
                <a:gd name="T7" fmla="*/ 2147483647 h 45"/>
                <a:gd name="T8" fmla="*/ 2147483647 w 45"/>
                <a:gd name="T9" fmla="*/ 2147483647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6101" name="Freeform 443"/>
            <p:cNvSpPr>
              <a:spLocks noChangeArrowheads="1"/>
            </p:cNvSpPr>
            <p:nvPr/>
          </p:nvSpPr>
          <p:spPr bwMode="auto">
            <a:xfrm>
              <a:off x="552527" y="77474"/>
              <a:ext cx="41504" cy="41319"/>
            </a:xfrm>
            <a:custGeom>
              <a:avLst/>
              <a:gdLst>
                <a:gd name="T0" fmla="*/ 2147483647 w 25"/>
                <a:gd name="T1" fmla="*/ 2147483647 h 25"/>
                <a:gd name="T2" fmla="*/ 2147483647 w 25"/>
                <a:gd name="T3" fmla="*/ 2147483647 h 25"/>
                <a:gd name="T4" fmla="*/ 0 w 25"/>
                <a:gd name="T5" fmla="*/ 0 h 25"/>
                <a:gd name="T6" fmla="*/ 0 w 25"/>
                <a:gd name="T7" fmla="*/ 2147483647 h 25"/>
                <a:gd name="T8" fmla="*/ 2147483647 w 25"/>
                <a:gd name="T9" fmla="*/ 2147483647 h 25"/>
                <a:gd name="T10" fmla="*/ 0 60000 65536"/>
                <a:gd name="T11" fmla="*/ 0 60000 65536"/>
                <a:gd name="T12" fmla="*/ 0 60000 65536"/>
                <a:gd name="T13" fmla="*/ 0 60000 65536"/>
                <a:gd name="T14" fmla="*/ 0 60000 65536"/>
                <a:gd name="T15" fmla="*/ 0 w 25"/>
                <a:gd name="T16" fmla="*/ 0 h 25"/>
                <a:gd name="T17" fmla="*/ 25 w 25"/>
                <a:gd name="T18" fmla="*/ 25 h 25"/>
              </a:gdLst>
              <a:ahLst/>
              <a:cxnLst>
                <a:cxn ang="T10">
                  <a:pos x="T0" y="T1"/>
                </a:cxn>
                <a:cxn ang="T11">
                  <a:pos x="T2" y="T3"/>
                </a:cxn>
                <a:cxn ang="T12">
                  <a:pos x="T4" y="T5"/>
                </a:cxn>
                <a:cxn ang="T13">
                  <a:pos x="T6" y="T7"/>
                </a:cxn>
                <a:cxn ang="T14">
                  <a:pos x="T8" y="T9"/>
                </a:cxn>
              </a:cxnLst>
              <a:rect l="T15" t="T16" r="T17" b="T18"/>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6102" name="Freeform 444"/>
            <p:cNvSpPr>
              <a:spLocks noChangeArrowheads="1"/>
            </p:cNvSpPr>
            <p:nvPr/>
          </p:nvSpPr>
          <p:spPr bwMode="auto">
            <a:xfrm>
              <a:off x="557715" y="428688"/>
              <a:ext cx="168613" cy="229840"/>
            </a:xfrm>
            <a:custGeom>
              <a:avLst/>
              <a:gdLst>
                <a:gd name="T0" fmla="*/ 2147483647 w 99"/>
                <a:gd name="T1" fmla="*/ 2147483647 h 134"/>
                <a:gd name="T2" fmla="*/ 2147483647 w 99"/>
                <a:gd name="T3" fmla="*/ 2147483647 h 134"/>
                <a:gd name="T4" fmla="*/ 2147483647 w 99"/>
                <a:gd name="T5" fmla="*/ 2147483647 h 134"/>
                <a:gd name="T6" fmla="*/ 2147483647 w 99"/>
                <a:gd name="T7" fmla="*/ 2147483647 h 134"/>
                <a:gd name="T8" fmla="*/ 2147483647 w 99"/>
                <a:gd name="T9" fmla="*/ 2147483647 h 134"/>
                <a:gd name="T10" fmla="*/ 0 w 99"/>
                <a:gd name="T11" fmla="*/ 2147483647 h 134"/>
                <a:gd name="T12" fmla="*/ 0 w 99"/>
                <a:gd name="T13" fmla="*/ 2147483647 h 134"/>
                <a:gd name="T14" fmla="*/ 2147483647 w 99"/>
                <a:gd name="T15" fmla="*/ 2147483647 h 134"/>
                <a:gd name="T16" fmla="*/ 2147483647 w 99"/>
                <a:gd name="T17" fmla="*/ 2147483647 h 134"/>
                <a:gd name="T18" fmla="*/ 2147483647 w 99"/>
                <a:gd name="T19" fmla="*/ 2147483647 h 134"/>
                <a:gd name="T20" fmla="*/ 2147483647 w 99"/>
                <a:gd name="T21" fmla="*/ 2147483647 h 1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34"/>
                <a:gd name="T35" fmla="*/ 99 w 99"/>
                <a:gd name="T36" fmla="*/ 134 h 1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03" name="Freeform 445"/>
            <p:cNvSpPr>
              <a:spLocks noChangeArrowheads="1"/>
            </p:cNvSpPr>
            <p:nvPr/>
          </p:nvSpPr>
          <p:spPr bwMode="auto">
            <a:xfrm>
              <a:off x="290531" y="374457"/>
              <a:ext cx="168611" cy="20660"/>
            </a:xfrm>
            <a:custGeom>
              <a:avLst/>
              <a:gdLst>
                <a:gd name="T0" fmla="*/ 2147483647 w 100"/>
                <a:gd name="T1" fmla="*/ 0 h 13"/>
                <a:gd name="T2" fmla="*/ 2147483647 w 100"/>
                <a:gd name="T3" fmla="*/ 0 h 13"/>
                <a:gd name="T4" fmla="*/ 2147483647 w 100"/>
                <a:gd name="T5" fmla="*/ 2147483647 h 13"/>
                <a:gd name="T6" fmla="*/ 0 w 100"/>
                <a:gd name="T7" fmla="*/ 2147483647 h 13"/>
                <a:gd name="T8" fmla="*/ 2147483647 w 100"/>
                <a:gd name="T9" fmla="*/ 2147483647 h 13"/>
                <a:gd name="T10" fmla="*/ 2147483647 w 100"/>
                <a:gd name="T11" fmla="*/ 2147483647 h 13"/>
                <a:gd name="T12" fmla="*/ 2147483647 w 100"/>
                <a:gd name="T13" fmla="*/ 2147483647 h 13"/>
                <a:gd name="T14" fmla="*/ 2147483647 w 100"/>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100"/>
                <a:gd name="T25" fmla="*/ 0 h 13"/>
                <a:gd name="T26" fmla="*/ 100 w 100"/>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6104" name="Freeform 446"/>
            <p:cNvSpPr>
              <a:spLocks noChangeArrowheads="1"/>
            </p:cNvSpPr>
            <p:nvPr/>
          </p:nvSpPr>
          <p:spPr bwMode="auto">
            <a:xfrm>
              <a:off x="409857" y="162696"/>
              <a:ext cx="57069" cy="64561"/>
            </a:xfrm>
            <a:custGeom>
              <a:avLst/>
              <a:gdLst>
                <a:gd name="T0" fmla="*/ 2147483647 w 33"/>
                <a:gd name="T1" fmla="*/ 2147483647 h 38"/>
                <a:gd name="T2" fmla="*/ 2147483647 w 33"/>
                <a:gd name="T3" fmla="*/ 2147483647 h 38"/>
                <a:gd name="T4" fmla="*/ 2147483647 w 33"/>
                <a:gd name="T5" fmla="*/ 2147483647 h 38"/>
                <a:gd name="T6" fmla="*/ 2147483647 w 33"/>
                <a:gd name="T7" fmla="*/ 0 h 38"/>
                <a:gd name="T8" fmla="*/ 2147483647 w 33"/>
                <a:gd name="T9" fmla="*/ 0 h 38"/>
                <a:gd name="T10" fmla="*/ 0 w 33"/>
                <a:gd name="T11" fmla="*/ 2147483647 h 38"/>
                <a:gd name="T12" fmla="*/ 2147483647 w 33"/>
                <a:gd name="T13" fmla="*/ 2147483647 h 38"/>
                <a:gd name="T14" fmla="*/ 0 60000 65536"/>
                <a:gd name="T15" fmla="*/ 0 60000 65536"/>
                <a:gd name="T16" fmla="*/ 0 60000 65536"/>
                <a:gd name="T17" fmla="*/ 0 60000 65536"/>
                <a:gd name="T18" fmla="*/ 0 60000 65536"/>
                <a:gd name="T19" fmla="*/ 0 60000 65536"/>
                <a:gd name="T20" fmla="*/ 0 60000 65536"/>
                <a:gd name="T21" fmla="*/ 0 w 33"/>
                <a:gd name="T22" fmla="*/ 0 h 38"/>
                <a:gd name="T23" fmla="*/ 33 w 33"/>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05" name="Freeform 447"/>
            <p:cNvSpPr>
              <a:spLocks noChangeArrowheads="1"/>
            </p:cNvSpPr>
            <p:nvPr/>
          </p:nvSpPr>
          <p:spPr bwMode="auto">
            <a:xfrm>
              <a:off x="381321" y="232421"/>
              <a:ext cx="116732" cy="69727"/>
            </a:xfrm>
            <a:custGeom>
              <a:avLst/>
              <a:gdLst>
                <a:gd name="T0" fmla="*/ 2147483647 w 69"/>
                <a:gd name="T1" fmla="*/ 0 h 40"/>
                <a:gd name="T2" fmla="*/ 2147483647 w 69"/>
                <a:gd name="T3" fmla="*/ 2147483647 h 40"/>
                <a:gd name="T4" fmla="*/ 2147483647 w 69"/>
                <a:gd name="T5" fmla="*/ 2147483647 h 40"/>
                <a:gd name="T6" fmla="*/ 2147483647 w 69"/>
                <a:gd name="T7" fmla="*/ 2147483647 h 40"/>
                <a:gd name="T8" fmla="*/ 2147483647 w 69"/>
                <a:gd name="T9" fmla="*/ 2147483647 h 40"/>
                <a:gd name="T10" fmla="*/ 2147483647 w 69"/>
                <a:gd name="T11" fmla="*/ 2147483647 h 40"/>
                <a:gd name="T12" fmla="*/ 2147483647 w 69"/>
                <a:gd name="T13" fmla="*/ 0 h 40"/>
                <a:gd name="T14" fmla="*/ 0 w 69"/>
                <a:gd name="T15" fmla="*/ 2147483647 h 40"/>
                <a:gd name="T16" fmla="*/ 0 w 69"/>
                <a:gd name="T17" fmla="*/ 2147483647 h 40"/>
                <a:gd name="T18" fmla="*/ 2147483647 w 69"/>
                <a:gd name="T19" fmla="*/ 2147483647 h 40"/>
                <a:gd name="T20" fmla="*/ 2147483647 w 69"/>
                <a:gd name="T21" fmla="*/ 2147483647 h 40"/>
                <a:gd name="T22" fmla="*/ 2147483647 w 69"/>
                <a:gd name="T23" fmla="*/ 2147483647 h 40"/>
                <a:gd name="T24" fmla="*/ 2147483647 w 69"/>
                <a:gd name="T25" fmla="*/ 2147483647 h 40"/>
                <a:gd name="T26" fmla="*/ 2147483647 w 69"/>
                <a:gd name="T27" fmla="*/ 0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40"/>
                <a:gd name="T44" fmla="*/ 69 w 69"/>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06" name="Freeform 448"/>
            <p:cNvSpPr>
              <a:spLocks noChangeArrowheads="1"/>
            </p:cNvSpPr>
            <p:nvPr/>
          </p:nvSpPr>
          <p:spPr bwMode="auto">
            <a:xfrm>
              <a:off x="225680" y="129123"/>
              <a:ext cx="119325" cy="196267"/>
            </a:xfrm>
            <a:custGeom>
              <a:avLst/>
              <a:gdLst>
                <a:gd name="T0" fmla="*/ 2147483647 w 70"/>
                <a:gd name="T1" fmla="*/ 0 h 115"/>
                <a:gd name="T2" fmla="*/ 2147483647 w 70"/>
                <a:gd name="T3" fmla="*/ 2147483647 h 115"/>
                <a:gd name="T4" fmla="*/ 2147483647 w 70"/>
                <a:gd name="T5" fmla="*/ 2147483647 h 115"/>
                <a:gd name="T6" fmla="*/ 2147483647 w 70"/>
                <a:gd name="T7" fmla="*/ 2147483647 h 115"/>
                <a:gd name="T8" fmla="*/ 2147483647 w 70"/>
                <a:gd name="T9" fmla="*/ 2147483647 h 115"/>
                <a:gd name="T10" fmla="*/ 0 w 70"/>
                <a:gd name="T11" fmla="*/ 2147483647 h 115"/>
                <a:gd name="T12" fmla="*/ 2147483647 w 70"/>
                <a:gd name="T13" fmla="*/ 2147483647 h 115"/>
                <a:gd name="T14" fmla="*/ 2147483647 w 70"/>
                <a:gd name="T15" fmla="*/ 2147483647 h 115"/>
                <a:gd name="T16" fmla="*/ 2147483647 w 70"/>
                <a:gd name="T17" fmla="*/ 2147483647 h 115"/>
                <a:gd name="T18" fmla="*/ 2147483647 w 70"/>
                <a:gd name="T19" fmla="*/ 2147483647 h 115"/>
                <a:gd name="T20" fmla="*/ 2147483647 w 70"/>
                <a:gd name="T21" fmla="*/ 2147483647 h 115"/>
                <a:gd name="T22" fmla="*/ 2147483647 w 70"/>
                <a:gd name="T23" fmla="*/ 2147483647 h 115"/>
                <a:gd name="T24" fmla="*/ 2147483647 w 70"/>
                <a:gd name="T25" fmla="*/ 2147483647 h 115"/>
                <a:gd name="T26" fmla="*/ 2147483647 w 70"/>
                <a:gd name="T27" fmla="*/ 2147483647 h 115"/>
                <a:gd name="T28" fmla="*/ 2147483647 w 70"/>
                <a:gd name="T29" fmla="*/ 2147483647 h 115"/>
                <a:gd name="T30" fmla="*/ 2147483647 w 70"/>
                <a:gd name="T31" fmla="*/ 2147483647 h 115"/>
                <a:gd name="T32" fmla="*/ 2147483647 w 70"/>
                <a:gd name="T33" fmla="*/ 0 h 1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
                <a:gd name="T52" fmla="*/ 0 h 115"/>
                <a:gd name="T53" fmla="*/ 70 w 70"/>
                <a:gd name="T54" fmla="*/ 115 h 1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07" name="Freeform 449"/>
            <p:cNvSpPr>
              <a:spLocks noChangeArrowheads="1"/>
            </p:cNvSpPr>
            <p:nvPr/>
          </p:nvSpPr>
          <p:spPr bwMode="auto">
            <a:xfrm>
              <a:off x="243839" y="289235"/>
              <a:ext cx="62257" cy="38738"/>
            </a:xfrm>
            <a:custGeom>
              <a:avLst/>
              <a:gdLst>
                <a:gd name="T0" fmla="*/ 2147483647 w 37"/>
                <a:gd name="T1" fmla="*/ 0 h 22"/>
                <a:gd name="T2" fmla="*/ 2147483647 w 37"/>
                <a:gd name="T3" fmla="*/ 2147483647 h 22"/>
                <a:gd name="T4" fmla="*/ 2147483647 w 37"/>
                <a:gd name="T5" fmla="*/ 2147483647 h 22"/>
                <a:gd name="T6" fmla="*/ 2147483647 w 37"/>
                <a:gd name="T7" fmla="*/ 2147483647 h 22"/>
                <a:gd name="T8" fmla="*/ 2147483647 w 37"/>
                <a:gd name="T9" fmla="*/ 2147483647 h 22"/>
                <a:gd name="T10" fmla="*/ 2147483647 w 37"/>
                <a:gd name="T11" fmla="*/ 2147483647 h 22"/>
                <a:gd name="T12" fmla="*/ 2147483647 w 37"/>
                <a:gd name="T13" fmla="*/ 2147483647 h 22"/>
                <a:gd name="T14" fmla="*/ 2147483647 w 37"/>
                <a:gd name="T15" fmla="*/ 0 h 22"/>
                <a:gd name="T16" fmla="*/ 0 w 37"/>
                <a:gd name="T17" fmla="*/ 2147483647 h 22"/>
                <a:gd name="T18" fmla="*/ 0 w 37"/>
                <a:gd name="T19" fmla="*/ 2147483647 h 22"/>
                <a:gd name="T20" fmla="*/ 2147483647 w 37"/>
                <a:gd name="T21" fmla="*/ 2147483647 h 22"/>
                <a:gd name="T22" fmla="*/ 2147483647 w 37"/>
                <a:gd name="T23" fmla="*/ 2147483647 h 22"/>
                <a:gd name="T24" fmla="*/ 2147483647 w 37"/>
                <a:gd name="T25" fmla="*/ 2147483647 h 22"/>
                <a:gd name="T26" fmla="*/ 2147483647 w 37"/>
                <a:gd name="T27" fmla="*/ 2147483647 h 22"/>
                <a:gd name="T28" fmla="*/ 2147483647 w 37"/>
                <a:gd name="T29" fmla="*/ 2147483647 h 22"/>
                <a:gd name="T30" fmla="*/ 2147483647 w 37"/>
                <a:gd name="T31" fmla="*/ 0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22"/>
                <a:gd name="T50" fmla="*/ 37 w 37"/>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08" name="Freeform 450"/>
            <p:cNvSpPr>
              <a:spLocks noChangeArrowheads="1"/>
            </p:cNvSpPr>
            <p:nvPr/>
          </p:nvSpPr>
          <p:spPr bwMode="auto">
            <a:xfrm>
              <a:off x="259403" y="250499"/>
              <a:ext cx="31128" cy="36154"/>
            </a:xfrm>
            <a:custGeom>
              <a:avLst/>
              <a:gdLst>
                <a:gd name="T0" fmla="*/ 2147483647 w 19"/>
                <a:gd name="T1" fmla="*/ 2147483647 h 21"/>
                <a:gd name="T2" fmla="*/ 2147483647 w 19"/>
                <a:gd name="T3" fmla="*/ 2147483647 h 21"/>
                <a:gd name="T4" fmla="*/ 2147483647 w 19"/>
                <a:gd name="T5" fmla="*/ 2147483647 h 21"/>
                <a:gd name="T6" fmla="*/ 2147483647 w 19"/>
                <a:gd name="T7" fmla="*/ 0 h 21"/>
                <a:gd name="T8" fmla="*/ 0 w 19"/>
                <a:gd name="T9" fmla="*/ 2147483647 h 21"/>
                <a:gd name="T10" fmla="*/ 2147483647 w 19"/>
                <a:gd name="T11" fmla="*/ 2147483647 h 21"/>
                <a:gd name="T12" fmla="*/ 0 60000 65536"/>
                <a:gd name="T13" fmla="*/ 0 60000 65536"/>
                <a:gd name="T14" fmla="*/ 0 60000 65536"/>
                <a:gd name="T15" fmla="*/ 0 60000 65536"/>
                <a:gd name="T16" fmla="*/ 0 60000 65536"/>
                <a:gd name="T17" fmla="*/ 0 60000 65536"/>
                <a:gd name="T18" fmla="*/ 0 w 19"/>
                <a:gd name="T19" fmla="*/ 0 h 21"/>
                <a:gd name="T20" fmla="*/ 19 w 19"/>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09" name="Oval 451"/>
            <p:cNvSpPr>
              <a:spLocks noChangeArrowheads="1"/>
            </p:cNvSpPr>
            <p:nvPr/>
          </p:nvSpPr>
          <p:spPr bwMode="auto">
            <a:xfrm>
              <a:off x="258939" y="131272"/>
              <a:ext cx="31015" cy="37507"/>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46110" name="Freeform 452"/>
            <p:cNvSpPr>
              <a:spLocks noChangeArrowheads="1"/>
            </p:cNvSpPr>
            <p:nvPr/>
          </p:nvSpPr>
          <p:spPr bwMode="auto">
            <a:xfrm>
              <a:off x="241244" y="173026"/>
              <a:ext cx="64852" cy="36154"/>
            </a:xfrm>
            <a:custGeom>
              <a:avLst/>
              <a:gdLst>
                <a:gd name="T0" fmla="*/ 2147483647 w 38"/>
                <a:gd name="T1" fmla="*/ 2147483647 h 21"/>
                <a:gd name="T2" fmla="*/ 2147483647 w 38"/>
                <a:gd name="T3" fmla="*/ 2147483647 h 21"/>
                <a:gd name="T4" fmla="*/ 2147483647 w 38"/>
                <a:gd name="T5" fmla="*/ 2147483647 h 21"/>
                <a:gd name="T6" fmla="*/ 2147483647 w 38"/>
                <a:gd name="T7" fmla="*/ 2147483647 h 21"/>
                <a:gd name="T8" fmla="*/ 2147483647 w 38"/>
                <a:gd name="T9" fmla="*/ 0 h 21"/>
                <a:gd name="T10" fmla="*/ 2147483647 w 38"/>
                <a:gd name="T11" fmla="*/ 2147483647 h 21"/>
                <a:gd name="T12" fmla="*/ 2147483647 w 38"/>
                <a:gd name="T13" fmla="*/ 2147483647 h 21"/>
                <a:gd name="T14" fmla="*/ 2147483647 w 38"/>
                <a:gd name="T15" fmla="*/ 2147483647 h 21"/>
                <a:gd name="T16" fmla="*/ 2147483647 w 38"/>
                <a:gd name="T17" fmla="*/ 2147483647 h 21"/>
                <a:gd name="T18" fmla="*/ 2147483647 w 38"/>
                <a:gd name="T19" fmla="*/ 2147483647 h 21"/>
                <a:gd name="T20" fmla="*/ 2147483647 w 38"/>
                <a:gd name="T21" fmla="*/ 0 h 21"/>
                <a:gd name="T22" fmla="*/ 0 w 38"/>
                <a:gd name="T23" fmla="*/ 2147483647 h 21"/>
                <a:gd name="T24" fmla="*/ 0 w 38"/>
                <a:gd name="T25" fmla="*/ 2147483647 h 21"/>
                <a:gd name="T26" fmla="*/ 2147483647 w 38"/>
                <a:gd name="T27" fmla="*/ 2147483647 h 21"/>
                <a:gd name="T28" fmla="*/ 2147483647 w 38"/>
                <a:gd name="T29" fmla="*/ 2147483647 h 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8"/>
                <a:gd name="T46" fmla="*/ 0 h 21"/>
                <a:gd name="T47" fmla="*/ 38 w 38"/>
                <a:gd name="T48" fmla="*/ 21 h 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11" name="Freeform 453"/>
            <p:cNvSpPr>
              <a:spLocks noEditPoints="1" noChangeArrowheads="1"/>
            </p:cNvSpPr>
            <p:nvPr/>
          </p:nvSpPr>
          <p:spPr bwMode="auto">
            <a:xfrm>
              <a:off x="184175" y="100717"/>
              <a:ext cx="383916" cy="263411"/>
            </a:xfrm>
            <a:custGeom>
              <a:avLst/>
              <a:gdLst>
                <a:gd name="T0" fmla="*/ 2147483647 w 225"/>
                <a:gd name="T1" fmla="*/ 2147483647 h 154"/>
                <a:gd name="T2" fmla="*/ 2147483647 w 225"/>
                <a:gd name="T3" fmla="*/ 2147483647 h 154"/>
                <a:gd name="T4" fmla="*/ 2147483647 w 225"/>
                <a:gd name="T5" fmla="*/ 2147483647 h 154"/>
                <a:gd name="T6" fmla="*/ 2147483647 w 225"/>
                <a:gd name="T7" fmla="*/ 2147483647 h 154"/>
                <a:gd name="T8" fmla="*/ 2147483647 w 225"/>
                <a:gd name="T9" fmla="*/ 2147483647 h 154"/>
                <a:gd name="T10" fmla="*/ 2147483647 w 225"/>
                <a:gd name="T11" fmla="*/ 2147483647 h 154"/>
                <a:gd name="T12" fmla="*/ 2147483647 w 225"/>
                <a:gd name="T13" fmla="*/ 2147483647 h 154"/>
                <a:gd name="T14" fmla="*/ 2147483647 w 225"/>
                <a:gd name="T15" fmla="*/ 2147483647 h 154"/>
                <a:gd name="T16" fmla="*/ 2147483647 w 225"/>
                <a:gd name="T17" fmla="*/ 2147483647 h 154"/>
                <a:gd name="T18" fmla="*/ 2147483647 w 225"/>
                <a:gd name="T19" fmla="*/ 2147483647 h 154"/>
                <a:gd name="T20" fmla="*/ 2147483647 w 225"/>
                <a:gd name="T21" fmla="*/ 0 h 154"/>
                <a:gd name="T22" fmla="*/ 2147483647 w 225"/>
                <a:gd name="T23" fmla="*/ 0 h 154"/>
                <a:gd name="T24" fmla="*/ 2147483647 w 225"/>
                <a:gd name="T25" fmla="*/ 0 h 154"/>
                <a:gd name="T26" fmla="*/ 2147483647 w 225"/>
                <a:gd name="T27" fmla="*/ 0 h 154"/>
                <a:gd name="T28" fmla="*/ 2147483647 w 225"/>
                <a:gd name="T29" fmla="*/ 0 h 154"/>
                <a:gd name="T30" fmla="*/ 2147483647 w 225"/>
                <a:gd name="T31" fmla="*/ 0 h 154"/>
                <a:gd name="T32" fmla="*/ 2147483647 w 225"/>
                <a:gd name="T33" fmla="*/ 0 h 154"/>
                <a:gd name="T34" fmla="*/ 2147483647 w 225"/>
                <a:gd name="T35" fmla="*/ 0 h 154"/>
                <a:gd name="T36" fmla="*/ 0 w 225"/>
                <a:gd name="T37" fmla="*/ 2147483647 h 154"/>
                <a:gd name="T38" fmla="*/ 0 w 225"/>
                <a:gd name="T39" fmla="*/ 2147483647 h 154"/>
                <a:gd name="T40" fmla="*/ 2147483647 w 225"/>
                <a:gd name="T41" fmla="*/ 2147483647 h 154"/>
                <a:gd name="T42" fmla="*/ 2147483647 w 225"/>
                <a:gd name="T43" fmla="*/ 2147483647 h 154"/>
                <a:gd name="T44" fmla="*/ 2147483647 w 225"/>
                <a:gd name="T45" fmla="*/ 2147483647 h 154"/>
                <a:gd name="T46" fmla="*/ 2147483647 w 225"/>
                <a:gd name="T47" fmla="*/ 2147483647 h 154"/>
                <a:gd name="T48" fmla="*/ 2147483647 w 225"/>
                <a:gd name="T49" fmla="*/ 2147483647 h 154"/>
                <a:gd name="T50" fmla="*/ 2147483647 w 225"/>
                <a:gd name="T51" fmla="*/ 2147483647 h 154"/>
                <a:gd name="T52" fmla="*/ 2147483647 w 225"/>
                <a:gd name="T53" fmla="*/ 2147483647 h 154"/>
                <a:gd name="T54" fmla="*/ 2147483647 w 225"/>
                <a:gd name="T55" fmla="*/ 2147483647 h 154"/>
                <a:gd name="T56" fmla="*/ 2147483647 w 225"/>
                <a:gd name="T57" fmla="*/ 2147483647 h 154"/>
                <a:gd name="T58" fmla="*/ 2147483647 w 225"/>
                <a:gd name="T59" fmla="*/ 2147483647 h 154"/>
                <a:gd name="T60" fmla="*/ 2147483647 w 225"/>
                <a:gd name="T61" fmla="*/ 2147483647 h 154"/>
                <a:gd name="T62" fmla="*/ 2147483647 w 225"/>
                <a:gd name="T63" fmla="*/ 2147483647 h 154"/>
                <a:gd name="T64" fmla="*/ 2147483647 w 225"/>
                <a:gd name="T65" fmla="*/ 2147483647 h 154"/>
                <a:gd name="T66" fmla="*/ 2147483647 w 225"/>
                <a:gd name="T67" fmla="*/ 2147483647 h 154"/>
                <a:gd name="T68" fmla="*/ 2147483647 w 225"/>
                <a:gd name="T69" fmla="*/ 2147483647 h 154"/>
                <a:gd name="T70" fmla="*/ 2147483647 w 225"/>
                <a:gd name="T71" fmla="*/ 2147483647 h 154"/>
                <a:gd name="T72" fmla="*/ 2147483647 w 225"/>
                <a:gd name="T73" fmla="*/ 2147483647 h 154"/>
                <a:gd name="T74" fmla="*/ 2147483647 w 225"/>
                <a:gd name="T75" fmla="*/ 2147483647 h 154"/>
                <a:gd name="T76" fmla="*/ 2147483647 w 225"/>
                <a:gd name="T77" fmla="*/ 2147483647 h 154"/>
                <a:gd name="T78" fmla="*/ 2147483647 w 225"/>
                <a:gd name="T79" fmla="*/ 2147483647 h 154"/>
                <a:gd name="T80" fmla="*/ 2147483647 w 225"/>
                <a:gd name="T81" fmla="*/ 2147483647 h 154"/>
                <a:gd name="T82" fmla="*/ 2147483647 w 225"/>
                <a:gd name="T83" fmla="*/ 2147483647 h 154"/>
                <a:gd name="T84" fmla="*/ 2147483647 w 225"/>
                <a:gd name="T85" fmla="*/ 2147483647 h 154"/>
                <a:gd name="T86" fmla="*/ 2147483647 w 225"/>
                <a:gd name="T87" fmla="*/ 2147483647 h 154"/>
                <a:gd name="T88" fmla="*/ 2147483647 w 225"/>
                <a:gd name="T89" fmla="*/ 2147483647 h 154"/>
                <a:gd name="T90" fmla="*/ 2147483647 w 225"/>
                <a:gd name="T91" fmla="*/ 2147483647 h 15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25"/>
                <a:gd name="T139" fmla="*/ 0 h 154"/>
                <a:gd name="T140" fmla="*/ 225 w 225"/>
                <a:gd name="T141" fmla="*/ 154 h 15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6112" name="Freeform 454"/>
            <p:cNvSpPr>
              <a:spLocks noChangeArrowheads="1"/>
            </p:cNvSpPr>
            <p:nvPr/>
          </p:nvSpPr>
          <p:spPr bwMode="auto">
            <a:xfrm>
              <a:off x="0" y="428688"/>
              <a:ext cx="168611" cy="229840"/>
            </a:xfrm>
            <a:custGeom>
              <a:avLst/>
              <a:gdLst>
                <a:gd name="T0" fmla="*/ 2147483647 w 99"/>
                <a:gd name="T1" fmla="*/ 2147483647 h 134"/>
                <a:gd name="T2" fmla="*/ 2147483647 w 99"/>
                <a:gd name="T3" fmla="*/ 2147483647 h 134"/>
                <a:gd name="T4" fmla="*/ 2147483647 w 99"/>
                <a:gd name="T5" fmla="*/ 2147483647 h 134"/>
                <a:gd name="T6" fmla="*/ 2147483647 w 99"/>
                <a:gd name="T7" fmla="*/ 2147483647 h 134"/>
                <a:gd name="T8" fmla="*/ 2147483647 w 99"/>
                <a:gd name="T9" fmla="*/ 2147483647 h 134"/>
                <a:gd name="T10" fmla="*/ 0 w 99"/>
                <a:gd name="T11" fmla="*/ 2147483647 h 134"/>
                <a:gd name="T12" fmla="*/ 0 w 99"/>
                <a:gd name="T13" fmla="*/ 2147483647 h 134"/>
                <a:gd name="T14" fmla="*/ 2147483647 w 99"/>
                <a:gd name="T15" fmla="*/ 2147483647 h 134"/>
                <a:gd name="T16" fmla="*/ 2147483647 w 99"/>
                <a:gd name="T17" fmla="*/ 2147483647 h 134"/>
                <a:gd name="T18" fmla="*/ 2147483647 w 99"/>
                <a:gd name="T19" fmla="*/ 2147483647 h 134"/>
                <a:gd name="T20" fmla="*/ 2147483647 w 99"/>
                <a:gd name="T21" fmla="*/ 2147483647 h 1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34"/>
                <a:gd name="T35" fmla="*/ 99 w 99"/>
                <a:gd name="T36" fmla="*/ 134 h 1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13" name="Oval 455"/>
            <p:cNvSpPr>
              <a:spLocks noChangeArrowheads="1"/>
            </p:cNvSpPr>
            <p:nvPr/>
          </p:nvSpPr>
          <p:spPr bwMode="auto">
            <a:xfrm>
              <a:off x="8655" y="269758"/>
              <a:ext cx="132715" cy="155075"/>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grpSp>
      <p:grpSp>
        <p:nvGrpSpPr>
          <p:cNvPr id="46114" name="PA_组合 4"/>
          <p:cNvGrpSpPr>
            <a:grpSpLocks/>
          </p:cNvGrpSpPr>
          <p:nvPr/>
        </p:nvGrpSpPr>
        <p:grpSpPr bwMode="auto">
          <a:xfrm>
            <a:off x="468313" y="3406775"/>
            <a:ext cx="363537" cy="473075"/>
            <a:chOff x="0" y="0"/>
            <a:chExt cx="582794" cy="758785"/>
          </a:xfrm>
        </p:grpSpPr>
        <p:sp>
          <p:nvSpPr>
            <p:cNvPr id="46115" name="Freeform 634"/>
            <p:cNvSpPr>
              <a:spLocks noEditPoints="1" noChangeArrowheads="1"/>
            </p:cNvSpPr>
            <p:nvPr/>
          </p:nvSpPr>
          <p:spPr bwMode="auto">
            <a:xfrm>
              <a:off x="48353" y="0"/>
              <a:ext cx="534441" cy="534714"/>
            </a:xfrm>
            <a:custGeom>
              <a:avLst/>
              <a:gdLst>
                <a:gd name="T0" fmla="*/ 2147483647 w 314"/>
                <a:gd name="T1" fmla="*/ 2147483647 h 313"/>
                <a:gd name="T2" fmla="*/ 2147483647 w 314"/>
                <a:gd name="T3" fmla="*/ 2147483647 h 313"/>
                <a:gd name="T4" fmla="*/ 2147483647 w 314"/>
                <a:gd name="T5" fmla="*/ 2147483647 h 313"/>
                <a:gd name="T6" fmla="*/ 2147483647 w 314"/>
                <a:gd name="T7" fmla="*/ 2147483647 h 313"/>
                <a:gd name="T8" fmla="*/ 2147483647 w 314"/>
                <a:gd name="T9" fmla="*/ 2147483647 h 313"/>
                <a:gd name="T10" fmla="*/ 2147483647 w 314"/>
                <a:gd name="T11" fmla="*/ 2147483647 h 313"/>
                <a:gd name="T12" fmla="*/ 2147483647 w 314"/>
                <a:gd name="T13" fmla="*/ 2147483647 h 313"/>
                <a:gd name="T14" fmla="*/ 2147483647 w 314"/>
                <a:gd name="T15" fmla="*/ 2147483647 h 313"/>
                <a:gd name="T16" fmla="*/ 2147483647 w 314"/>
                <a:gd name="T17" fmla="*/ 2147483647 h 313"/>
                <a:gd name="T18" fmla="*/ 2147483647 w 314"/>
                <a:gd name="T19" fmla="*/ 2147483647 h 313"/>
                <a:gd name="T20" fmla="*/ 2147483647 w 314"/>
                <a:gd name="T21" fmla="*/ 2147483647 h 313"/>
                <a:gd name="T22" fmla="*/ 2147483647 w 314"/>
                <a:gd name="T23" fmla="*/ 2147483647 h 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4"/>
                <a:gd name="T37" fmla="*/ 0 h 313"/>
                <a:gd name="T38" fmla="*/ 314 w 314"/>
                <a:gd name="T39" fmla="*/ 313 h 3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4" h="313">
                  <a:moveTo>
                    <a:pt x="225" y="39"/>
                  </a:moveTo>
                  <a:cubicBezTo>
                    <a:pt x="158" y="0"/>
                    <a:pt x="72" y="23"/>
                    <a:pt x="34" y="89"/>
                  </a:cubicBezTo>
                  <a:cubicBezTo>
                    <a:pt x="0" y="148"/>
                    <a:pt x="13" y="221"/>
                    <a:pt x="62" y="264"/>
                  </a:cubicBezTo>
                  <a:cubicBezTo>
                    <a:pt x="69" y="270"/>
                    <a:pt x="76" y="275"/>
                    <a:pt x="84" y="280"/>
                  </a:cubicBezTo>
                  <a:cubicBezTo>
                    <a:pt x="92" y="285"/>
                    <a:pt x="101" y="289"/>
                    <a:pt x="110" y="292"/>
                  </a:cubicBezTo>
                  <a:cubicBezTo>
                    <a:pt x="171" y="313"/>
                    <a:pt x="241" y="288"/>
                    <a:pt x="275" y="230"/>
                  </a:cubicBezTo>
                  <a:cubicBezTo>
                    <a:pt x="314" y="163"/>
                    <a:pt x="291" y="77"/>
                    <a:pt x="225" y="39"/>
                  </a:cubicBezTo>
                  <a:close/>
                  <a:moveTo>
                    <a:pt x="229" y="203"/>
                  </a:moveTo>
                  <a:cubicBezTo>
                    <a:pt x="205" y="244"/>
                    <a:pt x="152" y="259"/>
                    <a:pt x="111" y="234"/>
                  </a:cubicBezTo>
                  <a:cubicBezTo>
                    <a:pt x="69" y="210"/>
                    <a:pt x="55" y="157"/>
                    <a:pt x="79" y="116"/>
                  </a:cubicBezTo>
                  <a:cubicBezTo>
                    <a:pt x="103" y="74"/>
                    <a:pt x="157" y="60"/>
                    <a:pt x="198" y="84"/>
                  </a:cubicBezTo>
                  <a:cubicBezTo>
                    <a:pt x="239" y="108"/>
                    <a:pt x="254" y="162"/>
                    <a:pt x="229" y="203"/>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16" name="Oval 635"/>
            <p:cNvSpPr>
              <a:spLocks noChangeArrowheads="1"/>
            </p:cNvSpPr>
            <p:nvPr/>
          </p:nvSpPr>
          <p:spPr bwMode="auto">
            <a:xfrm>
              <a:off x="269038" y="167337"/>
              <a:ext cx="85111" cy="87275"/>
            </a:xfrm>
            <a:prstGeom prst="ellipse">
              <a:avLst/>
            </a:prstGeom>
            <a:solidFill>
              <a:srgbClr val="33BFC7"/>
            </a:solidFill>
            <a:ln w="9525">
              <a:noFill/>
              <a:bevel/>
              <a:headEnd/>
              <a:tailEnd/>
            </a:ln>
          </p:spPr>
          <p:txBody>
            <a:bodyPr/>
            <a:lstStyle/>
            <a:p>
              <a:endParaRPr lang="zh-CN" altLang="en-US" sz="1800">
                <a:solidFill>
                  <a:srgbClr val="000000"/>
                </a:solidFill>
                <a:latin typeface="等线" charset="0"/>
              </a:endParaRPr>
            </a:p>
          </p:txBody>
        </p:sp>
        <p:sp>
          <p:nvSpPr>
            <p:cNvPr id="46117" name="Freeform 636"/>
            <p:cNvSpPr>
              <a:spLocks noChangeArrowheads="1"/>
            </p:cNvSpPr>
            <p:nvPr/>
          </p:nvSpPr>
          <p:spPr bwMode="auto">
            <a:xfrm>
              <a:off x="310485" y="262265"/>
              <a:ext cx="94163" cy="99303"/>
            </a:xfrm>
            <a:custGeom>
              <a:avLst/>
              <a:gdLst>
                <a:gd name="T0" fmla="*/ 2147483647 w 54"/>
                <a:gd name="T1" fmla="*/ 0 h 58"/>
                <a:gd name="T2" fmla="*/ 0 w 54"/>
                <a:gd name="T3" fmla="*/ 2147483647 h 58"/>
                <a:gd name="T4" fmla="*/ 2147483647 w 54"/>
                <a:gd name="T5" fmla="*/ 2147483647 h 58"/>
                <a:gd name="T6" fmla="*/ 0 w 54"/>
                <a:gd name="T7" fmla="*/ 2147483647 h 58"/>
                <a:gd name="T8" fmla="*/ 2147483647 w 54"/>
                <a:gd name="T9" fmla="*/ 2147483647 h 58"/>
                <a:gd name="T10" fmla="*/ 2147483647 w 54"/>
                <a:gd name="T11" fmla="*/ 2147483647 h 58"/>
                <a:gd name="T12" fmla="*/ 2147483647 w 54"/>
                <a:gd name="T13" fmla="*/ 0 h 58"/>
                <a:gd name="T14" fmla="*/ 0 60000 65536"/>
                <a:gd name="T15" fmla="*/ 0 60000 65536"/>
                <a:gd name="T16" fmla="*/ 0 60000 65536"/>
                <a:gd name="T17" fmla="*/ 0 60000 65536"/>
                <a:gd name="T18" fmla="*/ 0 60000 65536"/>
                <a:gd name="T19" fmla="*/ 0 60000 65536"/>
                <a:gd name="T20" fmla="*/ 0 60000 65536"/>
                <a:gd name="T21" fmla="*/ 0 w 54"/>
                <a:gd name="T22" fmla="*/ 0 h 58"/>
                <a:gd name="T23" fmla="*/ 54 w 5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8">
                  <a:moveTo>
                    <a:pt x="13" y="0"/>
                  </a:moveTo>
                  <a:cubicBezTo>
                    <a:pt x="0" y="11"/>
                    <a:pt x="0" y="11"/>
                    <a:pt x="0" y="11"/>
                  </a:cubicBezTo>
                  <a:cubicBezTo>
                    <a:pt x="13" y="40"/>
                    <a:pt x="13" y="40"/>
                    <a:pt x="13" y="40"/>
                  </a:cubicBezTo>
                  <a:cubicBezTo>
                    <a:pt x="0" y="58"/>
                    <a:pt x="0" y="58"/>
                    <a:pt x="0" y="58"/>
                  </a:cubicBezTo>
                  <a:cubicBezTo>
                    <a:pt x="4" y="58"/>
                    <a:pt x="4" y="58"/>
                    <a:pt x="4" y="58"/>
                  </a:cubicBezTo>
                  <a:cubicBezTo>
                    <a:pt x="54" y="58"/>
                    <a:pt x="44" y="29"/>
                    <a:pt x="44" y="16"/>
                  </a:cubicBezTo>
                  <a:cubicBezTo>
                    <a:pt x="44" y="6"/>
                    <a:pt x="24" y="2"/>
                    <a:pt x="13"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6118" name="Freeform 637"/>
            <p:cNvSpPr>
              <a:spLocks noChangeArrowheads="1"/>
            </p:cNvSpPr>
            <p:nvPr/>
          </p:nvSpPr>
          <p:spPr bwMode="auto">
            <a:xfrm>
              <a:off x="218866" y="262265"/>
              <a:ext cx="91618" cy="99303"/>
            </a:xfrm>
            <a:custGeom>
              <a:avLst/>
              <a:gdLst>
                <a:gd name="T0" fmla="*/ 2147483647 w 54"/>
                <a:gd name="T1" fmla="*/ 2147483647 h 58"/>
                <a:gd name="T2" fmla="*/ 2147483647 w 54"/>
                <a:gd name="T3" fmla="*/ 0 h 58"/>
                <a:gd name="T4" fmla="*/ 2147483647 w 54"/>
                <a:gd name="T5" fmla="*/ 2147483647 h 58"/>
                <a:gd name="T6" fmla="*/ 2147483647 w 54"/>
                <a:gd name="T7" fmla="*/ 2147483647 h 58"/>
                <a:gd name="T8" fmla="*/ 2147483647 w 54"/>
                <a:gd name="T9" fmla="*/ 2147483647 h 58"/>
                <a:gd name="T10" fmla="*/ 2147483647 w 54"/>
                <a:gd name="T11" fmla="*/ 2147483647 h 58"/>
                <a:gd name="T12" fmla="*/ 2147483647 w 54"/>
                <a:gd name="T13" fmla="*/ 2147483647 h 58"/>
                <a:gd name="T14" fmla="*/ 0 60000 65536"/>
                <a:gd name="T15" fmla="*/ 0 60000 65536"/>
                <a:gd name="T16" fmla="*/ 0 60000 65536"/>
                <a:gd name="T17" fmla="*/ 0 60000 65536"/>
                <a:gd name="T18" fmla="*/ 0 60000 65536"/>
                <a:gd name="T19" fmla="*/ 0 60000 65536"/>
                <a:gd name="T20" fmla="*/ 0 60000 65536"/>
                <a:gd name="T21" fmla="*/ 0 w 54"/>
                <a:gd name="T22" fmla="*/ 0 h 58"/>
                <a:gd name="T23" fmla="*/ 54 w 5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8">
                  <a:moveTo>
                    <a:pt x="54" y="11"/>
                  </a:moveTo>
                  <a:cubicBezTo>
                    <a:pt x="41" y="0"/>
                    <a:pt x="41" y="0"/>
                    <a:pt x="41" y="0"/>
                  </a:cubicBezTo>
                  <a:cubicBezTo>
                    <a:pt x="30" y="2"/>
                    <a:pt x="11" y="6"/>
                    <a:pt x="11" y="16"/>
                  </a:cubicBezTo>
                  <a:cubicBezTo>
                    <a:pt x="11" y="29"/>
                    <a:pt x="0" y="58"/>
                    <a:pt x="50" y="58"/>
                  </a:cubicBezTo>
                  <a:cubicBezTo>
                    <a:pt x="54" y="58"/>
                    <a:pt x="54" y="58"/>
                    <a:pt x="54" y="58"/>
                  </a:cubicBezTo>
                  <a:cubicBezTo>
                    <a:pt x="41" y="40"/>
                    <a:pt x="41" y="40"/>
                    <a:pt x="41" y="40"/>
                  </a:cubicBezTo>
                  <a:lnTo>
                    <a:pt x="54" y="11"/>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6119" name="Freeform 638"/>
            <p:cNvSpPr>
              <a:spLocks noChangeArrowheads="1"/>
            </p:cNvSpPr>
            <p:nvPr/>
          </p:nvSpPr>
          <p:spPr bwMode="auto">
            <a:xfrm>
              <a:off x="0" y="465966"/>
              <a:ext cx="223956" cy="292819"/>
            </a:xfrm>
            <a:custGeom>
              <a:avLst/>
              <a:gdLst>
                <a:gd name="T0" fmla="*/ 2147483647 w 132"/>
                <a:gd name="T1" fmla="*/ 0 h 172"/>
                <a:gd name="T2" fmla="*/ 2147483647 w 132"/>
                <a:gd name="T3" fmla="*/ 2147483647 h 172"/>
                <a:gd name="T4" fmla="*/ 2147483647 w 132"/>
                <a:gd name="T5" fmla="*/ 2147483647 h 172"/>
                <a:gd name="T6" fmla="*/ 2147483647 w 132"/>
                <a:gd name="T7" fmla="*/ 2147483647 h 172"/>
                <a:gd name="T8" fmla="*/ 2147483647 w 132"/>
                <a:gd name="T9" fmla="*/ 2147483647 h 172"/>
                <a:gd name="T10" fmla="*/ 2147483647 w 132"/>
                <a:gd name="T11" fmla="*/ 2147483647 h 172"/>
                <a:gd name="T12" fmla="*/ 2147483647 w 132"/>
                <a:gd name="T13" fmla="*/ 0 h 172"/>
                <a:gd name="T14" fmla="*/ 0 60000 65536"/>
                <a:gd name="T15" fmla="*/ 0 60000 65536"/>
                <a:gd name="T16" fmla="*/ 0 60000 65536"/>
                <a:gd name="T17" fmla="*/ 0 60000 65536"/>
                <a:gd name="T18" fmla="*/ 0 60000 65536"/>
                <a:gd name="T19" fmla="*/ 0 60000 65536"/>
                <a:gd name="T20" fmla="*/ 0 60000 65536"/>
                <a:gd name="T21" fmla="*/ 0 w 132"/>
                <a:gd name="T22" fmla="*/ 0 h 172"/>
                <a:gd name="T23" fmla="*/ 132 w 132"/>
                <a:gd name="T24" fmla="*/ 172 h 1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2" h="172">
                  <a:moveTo>
                    <a:pt x="85" y="0"/>
                  </a:moveTo>
                  <a:cubicBezTo>
                    <a:pt x="12" y="125"/>
                    <a:pt x="12" y="125"/>
                    <a:pt x="12" y="125"/>
                  </a:cubicBezTo>
                  <a:cubicBezTo>
                    <a:pt x="12" y="125"/>
                    <a:pt x="0" y="144"/>
                    <a:pt x="25" y="158"/>
                  </a:cubicBezTo>
                  <a:cubicBezTo>
                    <a:pt x="49" y="172"/>
                    <a:pt x="58" y="156"/>
                    <a:pt x="58" y="156"/>
                  </a:cubicBezTo>
                  <a:cubicBezTo>
                    <a:pt x="132" y="28"/>
                    <a:pt x="132" y="28"/>
                    <a:pt x="132" y="28"/>
                  </a:cubicBezTo>
                  <a:cubicBezTo>
                    <a:pt x="132" y="28"/>
                    <a:pt x="119" y="27"/>
                    <a:pt x="105" y="19"/>
                  </a:cubicBezTo>
                  <a:cubicBezTo>
                    <a:pt x="92" y="11"/>
                    <a:pt x="85" y="0"/>
                    <a:pt x="85"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46120" name="PA_组合 5"/>
          <p:cNvGrpSpPr>
            <a:grpSpLocks/>
          </p:cNvGrpSpPr>
          <p:nvPr/>
        </p:nvGrpSpPr>
        <p:grpSpPr bwMode="auto">
          <a:xfrm>
            <a:off x="412750" y="4191000"/>
            <a:ext cx="387350" cy="439738"/>
            <a:chOff x="0" y="0"/>
            <a:chExt cx="564040" cy="641218"/>
          </a:xfrm>
        </p:grpSpPr>
        <p:sp>
          <p:nvSpPr>
            <p:cNvPr id="46121" name="Freeform 224"/>
            <p:cNvSpPr>
              <a:spLocks noChangeArrowheads="1"/>
            </p:cNvSpPr>
            <p:nvPr/>
          </p:nvSpPr>
          <p:spPr bwMode="auto">
            <a:xfrm>
              <a:off x="226541" y="0"/>
              <a:ext cx="261216" cy="594921"/>
            </a:xfrm>
            <a:custGeom>
              <a:avLst/>
              <a:gdLst>
                <a:gd name="T0" fmla="*/ 2147483647 w 362"/>
                <a:gd name="T1" fmla="*/ 2147483647 h 825"/>
                <a:gd name="T2" fmla="*/ 2147483647 w 362"/>
                <a:gd name="T3" fmla="*/ 2147483647 h 825"/>
                <a:gd name="T4" fmla="*/ 2147483647 w 362"/>
                <a:gd name="T5" fmla="*/ 0 h 825"/>
                <a:gd name="T6" fmla="*/ 0 w 362"/>
                <a:gd name="T7" fmla="*/ 0 h 825"/>
                <a:gd name="T8" fmla="*/ 0 w 362"/>
                <a:gd name="T9" fmla="*/ 2147483647 h 825"/>
                <a:gd name="T10" fmla="*/ 2147483647 w 362"/>
                <a:gd name="T11" fmla="*/ 2147483647 h 825"/>
                <a:gd name="T12" fmla="*/ 2147483647 w 362"/>
                <a:gd name="T13" fmla="*/ 2147483647 h 825"/>
                <a:gd name="T14" fmla="*/ 0 60000 65536"/>
                <a:gd name="T15" fmla="*/ 0 60000 65536"/>
                <a:gd name="T16" fmla="*/ 0 60000 65536"/>
                <a:gd name="T17" fmla="*/ 0 60000 65536"/>
                <a:gd name="T18" fmla="*/ 0 60000 65536"/>
                <a:gd name="T19" fmla="*/ 0 60000 65536"/>
                <a:gd name="T20" fmla="*/ 0 60000 65536"/>
                <a:gd name="T21" fmla="*/ 0 w 362"/>
                <a:gd name="T22" fmla="*/ 0 h 825"/>
                <a:gd name="T23" fmla="*/ 362 w 362"/>
                <a:gd name="T24" fmla="*/ 825 h 8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2" h="825">
                  <a:moveTo>
                    <a:pt x="76" y="825"/>
                  </a:moveTo>
                  <a:lnTo>
                    <a:pt x="362" y="825"/>
                  </a:lnTo>
                  <a:lnTo>
                    <a:pt x="362" y="0"/>
                  </a:lnTo>
                  <a:lnTo>
                    <a:pt x="0" y="0"/>
                  </a:lnTo>
                  <a:lnTo>
                    <a:pt x="0" y="352"/>
                  </a:lnTo>
                  <a:lnTo>
                    <a:pt x="76" y="352"/>
                  </a:lnTo>
                  <a:lnTo>
                    <a:pt x="76" y="825"/>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22" name="Freeform 225"/>
            <p:cNvSpPr>
              <a:spLocks noEditPoints="1" noChangeArrowheads="1"/>
            </p:cNvSpPr>
            <p:nvPr/>
          </p:nvSpPr>
          <p:spPr bwMode="auto">
            <a:xfrm>
              <a:off x="83219" y="254635"/>
              <a:ext cx="143322" cy="340286"/>
            </a:xfrm>
            <a:custGeom>
              <a:avLst/>
              <a:gdLst>
                <a:gd name="T0" fmla="*/ 2147483647 w 84"/>
                <a:gd name="T1" fmla="*/ 0 h 200"/>
                <a:gd name="T2" fmla="*/ 0 w 84"/>
                <a:gd name="T3" fmla="*/ 0 h 200"/>
                <a:gd name="T4" fmla="*/ 0 w 84"/>
                <a:gd name="T5" fmla="*/ 2147483647 h 200"/>
                <a:gd name="T6" fmla="*/ 2147483647 w 84"/>
                <a:gd name="T7" fmla="*/ 2147483647 h 200"/>
                <a:gd name="T8" fmla="*/ 2147483647 w 84"/>
                <a:gd name="T9" fmla="*/ 0 h 200"/>
                <a:gd name="T10" fmla="*/ 2147483647 w 84"/>
                <a:gd name="T11" fmla="*/ 2147483647 h 200"/>
                <a:gd name="T12" fmla="*/ 2147483647 w 84"/>
                <a:gd name="T13" fmla="*/ 2147483647 h 200"/>
                <a:gd name="T14" fmla="*/ 2147483647 w 84"/>
                <a:gd name="T15" fmla="*/ 2147483647 h 200"/>
                <a:gd name="T16" fmla="*/ 2147483647 w 84"/>
                <a:gd name="T17" fmla="*/ 2147483647 h 200"/>
                <a:gd name="T18" fmla="*/ 2147483647 w 84"/>
                <a:gd name="T19" fmla="*/ 2147483647 h 200"/>
                <a:gd name="T20" fmla="*/ 2147483647 w 84"/>
                <a:gd name="T21" fmla="*/ 2147483647 h 200"/>
                <a:gd name="T22" fmla="*/ 2147483647 w 84"/>
                <a:gd name="T23" fmla="*/ 2147483647 h 200"/>
                <a:gd name="T24" fmla="*/ 2147483647 w 84"/>
                <a:gd name="T25" fmla="*/ 2147483647 h 200"/>
                <a:gd name="T26" fmla="*/ 2147483647 w 84"/>
                <a:gd name="T27" fmla="*/ 2147483647 h 200"/>
                <a:gd name="T28" fmla="*/ 2147483647 w 84"/>
                <a:gd name="T29" fmla="*/ 2147483647 h 200"/>
                <a:gd name="T30" fmla="*/ 2147483647 w 84"/>
                <a:gd name="T31" fmla="*/ 2147483647 h 200"/>
                <a:gd name="T32" fmla="*/ 2147483647 w 84"/>
                <a:gd name="T33" fmla="*/ 2147483647 h 200"/>
                <a:gd name="T34" fmla="*/ 2147483647 w 84"/>
                <a:gd name="T35" fmla="*/ 2147483647 h 200"/>
                <a:gd name="T36" fmla="*/ 2147483647 w 84"/>
                <a:gd name="T37" fmla="*/ 2147483647 h 200"/>
                <a:gd name="T38" fmla="*/ 2147483647 w 84"/>
                <a:gd name="T39" fmla="*/ 2147483647 h 200"/>
                <a:gd name="T40" fmla="*/ 2147483647 w 84"/>
                <a:gd name="T41" fmla="*/ 2147483647 h 200"/>
                <a:gd name="T42" fmla="*/ 2147483647 w 84"/>
                <a:gd name="T43" fmla="*/ 2147483647 h 200"/>
                <a:gd name="T44" fmla="*/ 2147483647 w 84"/>
                <a:gd name="T45" fmla="*/ 2147483647 h 200"/>
                <a:gd name="T46" fmla="*/ 2147483647 w 84"/>
                <a:gd name="T47" fmla="*/ 2147483647 h 200"/>
                <a:gd name="T48" fmla="*/ 2147483647 w 84"/>
                <a:gd name="T49" fmla="*/ 2147483647 h 200"/>
                <a:gd name="T50" fmla="*/ 2147483647 w 84"/>
                <a:gd name="T51" fmla="*/ 2147483647 h 200"/>
                <a:gd name="T52" fmla="*/ 2147483647 w 84"/>
                <a:gd name="T53" fmla="*/ 2147483647 h 200"/>
                <a:gd name="T54" fmla="*/ 2147483647 w 84"/>
                <a:gd name="T55" fmla="*/ 2147483647 h 200"/>
                <a:gd name="T56" fmla="*/ 2147483647 w 84"/>
                <a:gd name="T57" fmla="*/ 2147483647 h 200"/>
                <a:gd name="T58" fmla="*/ 2147483647 w 84"/>
                <a:gd name="T59" fmla="*/ 2147483647 h 200"/>
                <a:gd name="T60" fmla="*/ 2147483647 w 84"/>
                <a:gd name="T61" fmla="*/ 2147483647 h 200"/>
                <a:gd name="T62" fmla="*/ 2147483647 w 84"/>
                <a:gd name="T63" fmla="*/ 2147483647 h 200"/>
                <a:gd name="T64" fmla="*/ 2147483647 w 84"/>
                <a:gd name="T65" fmla="*/ 2147483647 h 200"/>
                <a:gd name="T66" fmla="*/ 2147483647 w 84"/>
                <a:gd name="T67" fmla="*/ 2147483647 h 200"/>
                <a:gd name="T68" fmla="*/ 2147483647 w 84"/>
                <a:gd name="T69" fmla="*/ 2147483647 h 200"/>
                <a:gd name="T70" fmla="*/ 2147483647 w 84"/>
                <a:gd name="T71" fmla="*/ 2147483647 h 200"/>
                <a:gd name="T72" fmla="*/ 2147483647 w 84"/>
                <a:gd name="T73" fmla="*/ 2147483647 h 2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4"/>
                <a:gd name="T112" fmla="*/ 0 h 200"/>
                <a:gd name="T113" fmla="*/ 84 w 84"/>
                <a:gd name="T114" fmla="*/ 200 h 2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4" h="200">
                  <a:moveTo>
                    <a:pt x="84" y="0"/>
                  </a:moveTo>
                  <a:cubicBezTo>
                    <a:pt x="0" y="0"/>
                    <a:pt x="0" y="0"/>
                    <a:pt x="0" y="0"/>
                  </a:cubicBezTo>
                  <a:cubicBezTo>
                    <a:pt x="0" y="200"/>
                    <a:pt x="0" y="200"/>
                    <a:pt x="0" y="200"/>
                  </a:cubicBezTo>
                  <a:cubicBezTo>
                    <a:pt x="84" y="200"/>
                    <a:pt x="84" y="200"/>
                    <a:pt x="84" y="200"/>
                  </a:cubicBezTo>
                  <a:lnTo>
                    <a:pt x="84" y="0"/>
                  </a:lnTo>
                  <a:close/>
                  <a:moveTo>
                    <a:pt x="64" y="159"/>
                  </a:moveTo>
                  <a:cubicBezTo>
                    <a:pt x="23" y="159"/>
                    <a:pt x="23" y="159"/>
                    <a:pt x="23" y="159"/>
                  </a:cubicBezTo>
                  <a:cubicBezTo>
                    <a:pt x="20" y="159"/>
                    <a:pt x="17" y="156"/>
                    <a:pt x="17" y="153"/>
                  </a:cubicBezTo>
                  <a:cubicBezTo>
                    <a:pt x="17" y="151"/>
                    <a:pt x="17" y="149"/>
                    <a:pt x="19" y="148"/>
                  </a:cubicBezTo>
                  <a:cubicBezTo>
                    <a:pt x="20" y="147"/>
                    <a:pt x="21" y="146"/>
                    <a:pt x="23" y="146"/>
                  </a:cubicBezTo>
                  <a:cubicBezTo>
                    <a:pt x="64" y="146"/>
                    <a:pt x="64" y="146"/>
                    <a:pt x="64" y="146"/>
                  </a:cubicBezTo>
                  <a:cubicBezTo>
                    <a:pt x="67" y="146"/>
                    <a:pt x="70" y="149"/>
                    <a:pt x="70" y="153"/>
                  </a:cubicBezTo>
                  <a:cubicBezTo>
                    <a:pt x="70" y="156"/>
                    <a:pt x="67" y="159"/>
                    <a:pt x="64" y="159"/>
                  </a:cubicBezTo>
                  <a:close/>
                  <a:moveTo>
                    <a:pt x="64" y="122"/>
                  </a:moveTo>
                  <a:cubicBezTo>
                    <a:pt x="23" y="122"/>
                    <a:pt x="23" y="122"/>
                    <a:pt x="23" y="122"/>
                  </a:cubicBezTo>
                  <a:cubicBezTo>
                    <a:pt x="20" y="122"/>
                    <a:pt x="17" y="119"/>
                    <a:pt x="17" y="115"/>
                  </a:cubicBezTo>
                  <a:cubicBezTo>
                    <a:pt x="17" y="113"/>
                    <a:pt x="17" y="112"/>
                    <a:pt x="19" y="110"/>
                  </a:cubicBezTo>
                  <a:cubicBezTo>
                    <a:pt x="20" y="109"/>
                    <a:pt x="21" y="108"/>
                    <a:pt x="23" y="108"/>
                  </a:cubicBezTo>
                  <a:cubicBezTo>
                    <a:pt x="64" y="108"/>
                    <a:pt x="64" y="108"/>
                    <a:pt x="64" y="108"/>
                  </a:cubicBezTo>
                  <a:cubicBezTo>
                    <a:pt x="67" y="108"/>
                    <a:pt x="70" y="111"/>
                    <a:pt x="70" y="115"/>
                  </a:cubicBezTo>
                  <a:cubicBezTo>
                    <a:pt x="70" y="119"/>
                    <a:pt x="67" y="122"/>
                    <a:pt x="64" y="122"/>
                  </a:cubicBezTo>
                  <a:close/>
                  <a:moveTo>
                    <a:pt x="64" y="86"/>
                  </a:moveTo>
                  <a:cubicBezTo>
                    <a:pt x="23" y="86"/>
                    <a:pt x="23" y="86"/>
                    <a:pt x="23" y="86"/>
                  </a:cubicBezTo>
                  <a:cubicBezTo>
                    <a:pt x="20" y="86"/>
                    <a:pt x="17" y="83"/>
                    <a:pt x="17" y="79"/>
                  </a:cubicBezTo>
                  <a:cubicBezTo>
                    <a:pt x="17" y="77"/>
                    <a:pt x="17" y="76"/>
                    <a:pt x="19" y="74"/>
                  </a:cubicBezTo>
                  <a:cubicBezTo>
                    <a:pt x="20" y="73"/>
                    <a:pt x="21" y="72"/>
                    <a:pt x="23" y="72"/>
                  </a:cubicBezTo>
                  <a:cubicBezTo>
                    <a:pt x="64" y="72"/>
                    <a:pt x="64" y="72"/>
                    <a:pt x="64" y="72"/>
                  </a:cubicBezTo>
                  <a:cubicBezTo>
                    <a:pt x="67" y="72"/>
                    <a:pt x="70" y="75"/>
                    <a:pt x="70" y="79"/>
                  </a:cubicBezTo>
                  <a:cubicBezTo>
                    <a:pt x="70" y="83"/>
                    <a:pt x="67" y="86"/>
                    <a:pt x="64" y="86"/>
                  </a:cubicBezTo>
                  <a:close/>
                  <a:moveTo>
                    <a:pt x="64" y="48"/>
                  </a:moveTo>
                  <a:cubicBezTo>
                    <a:pt x="23" y="48"/>
                    <a:pt x="23" y="48"/>
                    <a:pt x="23" y="48"/>
                  </a:cubicBezTo>
                  <a:cubicBezTo>
                    <a:pt x="20" y="48"/>
                    <a:pt x="17" y="45"/>
                    <a:pt x="17" y="41"/>
                  </a:cubicBezTo>
                  <a:cubicBezTo>
                    <a:pt x="17" y="39"/>
                    <a:pt x="17" y="38"/>
                    <a:pt x="19" y="37"/>
                  </a:cubicBezTo>
                  <a:cubicBezTo>
                    <a:pt x="20" y="35"/>
                    <a:pt x="21" y="35"/>
                    <a:pt x="23" y="35"/>
                  </a:cubicBezTo>
                  <a:cubicBezTo>
                    <a:pt x="64" y="35"/>
                    <a:pt x="64" y="35"/>
                    <a:pt x="64" y="35"/>
                  </a:cubicBezTo>
                  <a:cubicBezTo>
                    <a:pt x="67" y="35"/>
                    <a:pt x="70" y="38"/>
                    <a:pt x="70" y="41"/>
                  </a:cubicBezTo>
                  <a:cubicBezTo>
                    <a:pt x="70" y="45"/>
                    <a:pt x="67" y="48"/>
                    <a:pt x="64" y="48"/>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6123" name="Freeform 226"/>
            <p:cNvSpPr>
              <a:spLocks noChangeArrowheads="1"/>
            </p:cNvSpPr>
            <p:nvPr/>
          </p:nvSpPr>
          <p:spPr bwMode="auto">
            <a:xfrm>
              <a:off x="0" y="594921"/>
              <a:ext cx="564040" cy="46297"/>
            </a:xfrm>
            <a:custGeom>
              <a:avLst/>
              <a:gdLst>
                <a:gd name="T0" fmla="*/ 2147483647 w 331"/>
                <a:gd name="T1" fmla="*/ 0 h 27"/>
                <a:gd name="T2" fmla="*/ 2147483647 w 331"/>
                <a:gd name="T3" fmla="*/ 0 h 27"/>
                <a:gd name="T4" fmla="*/ 2147483647 w 331"/>
                <a:gd name="T5" fmla="*/ 2147483647 h 27"/>
                <a:gd name="T6" fmla="*/ 2147483647 w 331"/>
                <a:gd name="T7" fmla="*/ 2147483647 h 27"/>
                <a:gd name="T8" fmla="*/ 2147483647 w 331"/>
                <a:gd name="T9" fmla="*/ 2147483647 h 27"/>
                <a:gd name="T10" fmla="*/ 2147483647 w 331"/>
                <a:gd name="T11" fmla="*/ 2147483647 h 27"/>
                <a:gd name="T12" fmla="*/ 2147483647 w 331"/>
                <a:gd name="T13" fmla="*/ 0 h 27"/>
                <a:gd name="T14" fmla="*/ 2147483647 w 331"/>
                <a:gd name="T15" fmla="*/ 0 h 27"/>
                <a:gd name="T16" fmla="*/ 2147483647 w 331"/>
                <a:gd name="T17" fmla="*/ 2147483647 h 27"/>
                <a:gd name="T18" fmla="*/ 0 w 331"/>
                <a:gd name="T19" fmla="*/ 2147483647 h 27"/>
                <a:gd name="T20" fmla="*/ 2147483647 w 331"/>
                <a:gd name="T21" fmla="*/ 2147483647 h 27"/>
                <a:gd name="T22" fmla="*/ 2147483647 w 331"/>
                <a:gd name="T23" fmla="*/ 2147483647 h 27"/>
                <a:gd name="T24" fmla="*/ 2147483647 w 331"/>
                <a:gd name="T25" fmla="*/ 2147483647 h 27"/>
                <a:gd name="T26" fmla="*/ 2147483647 w 331"/>
                <a:gd name="T27" fmla="*/ 0 h 2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1"/>
                <a:gd name="T43" fmla="*/ 0 h 27"/>
                <a:gd name="T44" fmla="*/ 331 w 331"/>
                <a:gd name="T45" fmla="*/ 27 h 2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1" h="27">
                  <a:moveTo>
                    <a:pt x="318" y="0"/>
                  </a:moveTo>
                  <a:cubicBezTo>
                    <a:pt x="286" y="0"/>
                    <a:pt x="286" y="0"/>
                    <a:pt x="286" y="0"/>
                  </a:cubicBezTo>
                  <a:cubicBezTo>
                    <a:pt x="286" y="14"/>
                    <a:pt x="286" y="14"/>
                    <a:pt x="286" y="14"/>
                  </a:cubicBezTo>
                  <a:cubicBezTo>
                    <a:pt x="133" y="14"/>
                    <a:pt x="133" y="14"/>
                    <a:pt x="133" y="14"/>
                  </a:cubicBezTo>
                  <a:cubicBezTo>
                    <a:pt x="133" y="14"/>
                    <a:pt x="133" y="14"/>
                    <a:pt x="133" y="14"/>
                  </a:cubicBezTo>
                  <a:cubicBezTo>
                    <a:pt x="49" y="14"/>
                    <a:pt x="49" y="14"/>
                    <a:pt x="49" y="14"/>
                  </a:cubicBezTo>
                  <a:cubicBezTo>
                    <a:pt x="49" y="0"/>
                    <a:pt x="49" y="0"/>
                    <a:pt x="49" y="0"/>
                  </a:cubicBezTo>
                  <a:cubicBezTo>
                    <a:pt x="14" y="0"/>
                    <a:pt x="14" y="0"/>
                    <a:pt x="14" y="0"/>
                  </a:cubicBezTo>
                  <a:cubicBezTo>
                    <a:pt x="10" y="0"/>
                    <a:pt x="7" y="2"/>
                    <a:pt x="4" y="4"/>
                  </a:cubicBezTo>
                  <a:cubicBezTo>
                    <a:pt x="2" y="7"/>
                    <a:pt x="0" y="10"/>
                    <a:pt x="0" y="14"/>
                  </a:cubicBezTo>
                  <a:cubicBezTo>
                    <a:pt x="0" y="21"/>
                    <a:pt x="6" y="27"/>
                    <a:pt x="14" y="27"/>
                  </a:cubicBezTo>
                  <a:cubicBezTo>
                    <a:pt x="318" y="27"/>
                    <a:pt x="318" y="27"/>
                    <a:pt x="318" y="27"/>
                  </a:cubicBezTo>
                  <a:cubicBezTo>
                    <a:pt x="325" y="27"/>
                    <a:pt x="331" y="21"/>
                    <a:pt x="331" y="14"/>
                  </a:cubicBezTo>
                  <a:cubicBezTo>
                    <a:pt x="331" y="6"/>
                    <a:pt x="325" y="0"/>
                    <a:pt x="318"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46124" name="PA_组合 6"/>
          <p:cNvGrpSpPr>
            <a:grpSpLocks/>
          </p:cNvGrpSpPr>
          <p:nvPr/>
        </p:nvGrpSpPr>
        <p:grpSpPr bwMode="auto">
          <a:xfrm>
            <a:off x="487363" y="4940300"/>
            <a:ext cx="323850" cy="419100"/>
            <a:chOff x="0" y="0"/>
            <a:chExt cx="504896" cy="654922"/>
          </a:xfrm>
        </p:grpSpPr>
        <p:sp>
          <p:nvSpPr>
            <p:cNvPr id="46125" name="Freeform 293"/>
            <p:cNvSpPr>
              <a:spLocks noChangeArrowheads="1"/>
            </p:cNvSpPr>
            <p:nvPr/>
          </p:nvSpPr>
          <p:spPr bwMode="auto">
            <a:xfrm>
              <a:off x="289572" y="580499"/>
              <a:ext cx="215324" cy="49615"/>
            </a:xfrm>
            <a:custGeom>
              <a:avLst/>
              <a:gdLst>
                <a:gd name="T0" fmla="*/ 2147483647 w 127"/>
                <a:gd name="T1" fmla="*/ 0 h 29"/>
                <a:gd name="T2" fmla="*/ 0 w 127"/>
                <a:gd name="T3" fmla="*/ 0 h 29"/>
                <a:gd name="T4" fmla="*/ 2147483647 w 127"/>
                <a:gd name="T5" fmla="*/ 2147483647 h 29"/>
                <a:gd name="T6" fmla="*/ 2147483647 w 127"/>
                <a:gd name="T7" fmla="*/ 2147483647 h 29"/>
                <a:gd name="T8" fmla="*/ 2147483647 w 127"/>
                <a:gd name="T9" fmla="*/ 2147483647 h 29"/>
                <a:gd name="T10" fmla="*/ 2147483647 w 127"/>
                <a:gd name="T11" fmla="*/ 0 h 29"/>
                <a:gd name="T12" fmla="*/ 0 60000 65536"/>
                <a:gd name="T13" fmla="*/ 0 60000 65536"/>
                <a:gd name="T14" fmla="*/ 0 60000 65536"/>
                <a:gd name="T15" fmla="*/ 0 60000 65536"/>
                <a:gd name="T16" fmla="*/ 0 60000 65536"/>
                <a:gd name="T17" fmla="*/ 0 60000 65536"/>
                <a:gd name="T18" fmla="*/ 0 w 127"/>
                <a:gd name="T19" fmla="*/ 0 h 29"/>
                <a:gd name="T20" fmla="*/ 127 w 127"/>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127" h="29">
                  <a:moveTo>
                    <a:pt x="113" y="0"/>
                  </a:moveTo>
                  <a:cubicBezTo>
                    <a:pt x="0" y="0"/>
                    <a:pt x="0" y="0"/>
                    <a:pt x="0" y="0"/>
                  </a:cubicBezTo>
                  <a:cubicBezTo>
                    <a:pt x="0" y="0"/>
                    <a:pt x="20" y="2"/>
                    <a:pt x="20" y="29"/>
                  </a:cubicBezTo>
                  <a:cubicBezTo>
                    <a:pt x="113" y="29"/>
                    <a:pt x="113" y="29"/>
                    <a:pt x="113" y="29"/>
                  </a:cubicBezTo>
                  <a:cubicBezTo>
                    <a:pt x="120" y="29"/>
                    <a:pt x="127" y="22"/>
                    <a:pt x="127" y="14"/>
                  </a:cubicBezTo>
                  <a:cubicBezTo>
                    <a:pt x="127" y="6"/>
                    <a:pt x="120" y="0"/>
                    <a:pt x="113"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6126" name="Freeform 294"/>
            <p:cNvSpPr>
              <a:spLocks noChangeArrowheads="1"/>
            </p:cNvSpPr>
            <p:nvPr/>
          </p:nvSpPr>
          <p:spPr bwMode="auto">
            <a:xfrm>
              <a:off x="178199" y="0"/>
              <a:ext cx="279672" cy="94269"/>
            </a:xfrm>
            <a:custGeom>
              <a:avLst/>
              <a:gdLst>
                <a:gd name="T0" fmla="*/ 2147483647 w 164"/>
                <a:gd name="T1" fmla="*/ 0 h 55"/>
                <a:gd name="T2" fmla="*/ 0 w 164"/>
                <a:gd name="T3" fmla="*/ 2147483647 h 55"/>
                <a:gd name="T4" fmla="*/ 2147483647 w 164"/>
                <a:gd name="T5" fmla="*/ 2147483647 h 55"/>
                <a:gd name="T6" fmla="*/ 2147483647 w 164"/>
                <a:gd name="T7" fmla="*/ 0 h 55"/>
                <a:gd name="T8" fmla="*/ 0 60000 65536"/>
                <a:gd name="T9" fmla="*/ 0 60000 65536"/>
                <a:gd name="T10" fmla="*/ 0 60000 65536"/>
                <a:gd name="T11" fmla="*/ 0 60000 65536"/>
                <a:gd name="T12" fmla="*/ 0 w 164"/>
                <a:gd name="T13" fmla="*/ 0 h 55"/>
                <a:gd name="T14" fmla="*/ 164 w 164"/>
                <a:gd name="T15" fmla="*/ 55 h 55"/>
              </a:gdLst>
              <a:ahLst/>
              <a:cxnLst>
                <a:cxn ang="T8">
                  <a:pos x="T0" y="T1"/>
                </a:cxn>
                <a:cxn ang="T9">
                  <a:pos x="T2" y="T3"/>
                </a:cxn>
                <a:cxn ang="T10">
                  <a:pos x="T4" y="T5"/>
                </a:cxn>
                <a:cxn ang="T11">
                  <a:pos x="T6" y="T7"/>
                </a:cxn>
              </a:cxnLst>
              <a:rect l="T12" t="T13" r="T14" b="T15"/>
              <a:pathLst>
                <a:path w="164" h="55">
                  <a:moveTo>
                    <a:pt x="82" y="0"/>
                  </a:moveTo>
                  <a:cubicBezTo>
                    <a:pt x="7" y="0"/>
                    <a:pt x="0" y="55"/>
                    <a:pt x="0" y="55"/>
                  </a:cubicBezTo>
                  <a:cubicBezTo>
                    <a:pt x="164" y="55"/>
                    <a:pt x="164" y="55"/>
                    <a:pt x="164" y="55"/>
                  </a:cubicBezTo>
                  <a:cubicBezTo>
                    <a:pt x="164" y="55"/>
                    <a:pt x="158" y="0"/>
                    <a:pt x="82"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6127" name="Freeform 295"/>
            <p:cNvSpPr>
              <a:spLocks noEditPoints="1" noChangeArrowheads="1"/>
            </p:cNvSpPr>
            <p:nvPr/>
          </p:nvSpPr>
          <p:spPr bwMode="auto">
            <a:xfrm>
              <a:off x="178199" y="111635"/>
              <a:ext cx="279672" cy="458941"/>
            </a:xfrm>
            <a:custGeom>
              <a:avLst/>
              <a:gdLst>
                <a:gd name="T0" fmla="*/ 2147483647 w 164"/>
                <a:gd name="T1" fmla="*/ 2147483647 h 270"/>
                <a:gd name="T2" fmla="*/ 2147483647 w 164"/>
                <a:gd name="T3" fmla="*/ 2147483647 h 270"/>
                <a:gd name="T4" fmla="*/ 2147483647 w 164"/>
                <a:gd name="T5" fmla="*/ 2147483647 h 270"/>
                <a:gd name="T6" fmla="*/ 2147483647 w 164"/>
                <a:gd name="T7" fmla="*/ 0 h 270"/>
                <a:gd name="T8" fmla="*/ 0 w 164"/>
                <a:gd name="T9" fmla="*/ 0 h 270"/>
                <a:gd name="T10" fmla="*/ 0 w 164"/>
                <a:gd name="T11" fmla="*/ 2147483647 h 270"/>
                <a:gd name="T12" fmla="*/ 2147483647 w 164"/>
                <a:gd name="T13" fmla="*/ 2147483647 h 270"/>
                <a:gd name="T14" fmla="*/ 2147483647 w 164"/>
                <a:gd name="T15" fmla="*/ 2147483647 h 270"/>
                <a:gd name="T16" fmla="*/ 2147483647 w 164"/>
                <a:gd name="T17" fmla="*/ 2147483647 h 270"/>
                <a:gd name="T18" fmla="*/ 2147483647 w 164"/>
                <a:gd name="T19" fmla="*/ 2147483647 h 270"/>
                <a:gd name="T20" fmla="*/ 2147483647 w 164"/>
                <a:gd name="T21" fmla="*/ 2147483647 h 270"/>
                <a:gd name="T22" fmla="*/ 2147483647 w 164"/>
                <a:gd name="T23" fmla="*/ 2147483647 h 270"/>
                <a:gd name="T24" fmla="*/ 2147483647 w 164"/>
                <a:gd name="T25" fmla="*/ 2147483647 h 270"/>
                <a:gd name="T26" fmla="*/ 2147483647 w 164"/>
                <a:gd name="T27" fmla="*/ 2147483647 h 270"/>
                <a:gd name="T28" fmla="*/ 2147483647 w 164"/>
                <a:gd name="T29" fmla="*/ 2147483647 h 270"/>
                <a:gd name="T30" fmla="*/ 2147483647 w 164"/>
                <a:gd name="T31" fmla="*/ 2147483647 h 270"/>
                <a:gd name="T32" fmla="*/ 2147483647 w 164"/>
                <a:gd name="T33" fmla="*/ 2147483647 h 270"/>
                <a:gd name="T34" fmla="*/ 2147483647 w 164"/>
                <a:gd name="T35" fmla="*/ 2147483647 h 270"/>
                <a:gd name="T36" fmla="*/ 2147483647 w 164"/>
                <a:gd name="T37" fmla="*/ 2147483647 h 270"/>
                <a:gd name="T38" fmla="*/ 2147483647 w 164"/>
                <a:gd name="T39" fmla="*/ 2147483647 h 270"/>
                <a:gd name="T40" fmla="*/ 2147483647 w 164"/>
                <a:gd name="T41" fmla="*/ 2147483647 h 270"/>
                <a:gd name="T42" fmla="*/ 2147483647 w 164"/>
                <a:gd name="T43" fmla="*/ 2147483647 h 27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4"/>
                <a:gd name="T67" fmla="*/ 0 h 270"/>
                <a:gd name="T68" fmla="*/ 164 w 164"/>
                <a:gd name="T69" fmla="*/ 270 h 27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4" h="270">
                  <a:moveTo>
                    <a:pt x="64" y="114"/>
                  </a:moveTo>
                  <a:cubicBezTo>
                    <a:pt x="64" y="270"/>
                    <a:pt x="64" y="270"/>
                    <a:pt x="64" y="270"/>
                  </a:cubicBezTo>
                  <a:cubicBezTo>
                    <a:pt x="164" y="270"/>
                    <a:pt x="164" y="270"/>
                    <a:pt x="164" y="270"/>
                  </a:cubicBezTo>
                  <a:cubicBezTo>
                    <a:pt x="164" y="0"/>
                    <a:pt x="164" y="0"/>
                    <a:pt x="164" y="0"/>
                  </a:cubicBezTo>
                  <a:cubicBezTo>
                    <a:pt x="0" y="0"/>
                    <a:pt x="0" y="0"/>
                    <a:pt x="0" y="0"/>
                  </a:cubicBezTo>
                  <a:cubicBezTo>
                    <a:pt x="0" y="46"/>
                    <a:pt x="0" y="46"/>
                    <a:pt x="0" y="46"/>
                  </a:cubicBezTo>
                  <a:cubicBezTo>
                    <a:pt x="48" y="46"/>
                    <a:pt x="64" y="114"/>
                    <a:pt x="64" y="114"/>
                  </a:cubicBezTo>
                  <a:close/>
                  <a:moveTo>
                    <a:pt x="152" y="90"/>
                  </a:moveTo>
                  <a:cubicBezTo>
                    <a:pt x="86" y="90"/>
                    <a:pt x="86" y="90"/>
                    <a:pt x="86" y="90"/>
                  </a:cubicBezTo>
                  <a:cubicBezTo>
                    <a:pt x="86" y="76"/>
                    <a:pt x="86" y="76"/>
                    <a:pt x="86" y="76"/>
                  </a:cubicBezTo>
                  <a:cubicBezTo>
                    <a:pt x="152" y="76"/>
                    <a:pt x="152" y="76"/>
                    <a:pt x="152" y="76"/>
                  </a:cubicBezTo>
                  <a:lnTo>
                    <a:pt x="152" y="90"/>
                  </a:lnTo>
                  <a:close/>
                  <a:moveTo>
                    <a:pt x="86" y="46"/>
                  </a:moveTo>
                  <a:cubicBezTo>
                    <a:pt x="152" y="46"/>
                    <a:pt x="152" y="46"/>
                    <a:pt x="152" y="46"/>
                  </a:cubicBezTo>
                  <a:cubicBezTo>
                    <a:pt x="152" y="59"/>
                    <a:pt x="152" y="59"/>
                    <a:pt x="152" y="59"/>
                  </a:cubicBezTo>
                  <a:cubicBezTo>
                    <a:pt x="86" y="59"/>
                    <a:pt x="86" y="59"/>
                    <a:pt x="86" y="59"/>
                  </a:cubicBezTo>
                  <a:lnTo>
                    <a:pt x="86" y="46"/>
                  </a:lnTo>
                  <a:close/>
                  <a:moveTo>
                    <a:pt x="86" y="106"/>
                  </a:moveTo>
                  <a:cubicBezTo>
                    <a:pt x="152" y="106"/>
                    <a:pt x="152" y="106"/>
                    <a:pt x="152" y="106"/>
                  </a:cubicBezTo>
                  <a:cubicBezTo>
                    <a:pt x="152" y="119"/>
                    <a:pt x="152" y="119"/>
                    <a:pt x="152" y="119"/>
                  </a:cubicBezTo>
                  <a:cubicBezTo>
                    <a:pt x="86" y="119"/>
                    <a:pt x="86" y="119"/>
                    <a:pt x="86" y="119"/>
                  </a:cubicBezTo>
                  <a:lnTo>
                    <a:pt x="86" y="106"/>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28" name="Freeform 296"/>
            <p:cNvSpPr>
              <a:spLocks noChangeArrowheads="1"/>
            </p:cNvSpPr>
            <p:nvPr/>
          </p:nvSpPr>
          <p:spPr bwMode="auto">
            <a:xfrm>
              <a:off x="24750" y="210866"/>
              <a:ext cx="235122" cy="94269"/>
            </a:xfrm>
            <a:custGeom>
              <a:avLst/>
              <a:gdLst>
                <a:gd name="T0" fmla="*/ 2147483647 w 138"/>
                <a:gd name="T1" fmla="*/ 2147483647 h 56"/>
                <a:gd name="T2" fmla="*/ 2147483647 w 138"/>
                <a:gd name="T3" fmla="*/ 2147483647 h 56"/>
                <a:gd name="T4" fmla="*/ 2147483647 w 138"/>
                <a:gd name="T5" fmla="*/ 0 h 56"/>
                <a:gd name="T6" fmla="*/ 0 w 138"/>
                <a:gd name="T7" fmla="*/ 2147483647 h 56"/>
                <a:gd name="T8" fmla="*/ 2147483647 w 138"/>
                <a:gd name="T9" fmla="*/ 2147483647 h 56"/>
                <a:gd name="T10" fmla="*/ 2147483647 w 138"/>
                <a:gd name="T11" fmla="*/ 2147483647 h 56"/>
                <a:gd name="T12" fmla="*/ 0 60000 65536"/>
                <a:gd name="T13" fmla="*/ 0 60000 65536"/>
                <a:gd name="T14" fmla="*/ 0 60000 65536"/>
                <a:gd name="T15" fmla="*/ 0 60000 65536"/>
                <a:gd name="T16" fmla="*/ 0 60000 65536"/>
                <a:gd name="T17" fmla="*/ 0 60000 65536"/>
                <a:gd name="T18" fmla="*/ 0 w 138"/>
                <a:gd name="T19" fmla="*/ 0 h 56"/>
                <a:gd name="T20" fmla="*/ 138 w 138"/>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138" h="56">
                  <a:moveTo>
                    <a:pt x="138" y="56"/>
                  </a:moveTo>
                  <a:cubicBezTo>
                    <a:pt x="138" y="56"/>
                    <a:pt x="130" y="15"/>
                    <a:pt x="91" y="3"/>
                  </a:cubicBezTo>
                  <a:cubicBezTo>
                    <a:pt x="85" y="1"/>
                    <a:pt x="77" y="0"/>
                    <a:pt x="69" y="0"/>
                  </a:cubicBezTo>
                  <a:cubicBezTo>
                    <a:pt x="10" y="0"/>
                    <a:pt x="0" y="56"/>
                    <a:pt x="0" y="56"/>
                  </a:cubicBezTo>
                  <a:cubicBezTo>
                    <a:pt x="91" y="56"/>
                    <a:pt x="91" y="56"/>
                    <a:pt x="91" y="56"/>
                  </a:cubicBezTo>
                  <a:lnTo>
                    <a:pt x="138" y="56"/>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6129" name="Freeform 297"/>
            <p:cNvSpPr>
              <a:spLocks noEditPoints="1" noChangeArrowheads="1"/>
            </p:cNvSpPr>
            <p:nvPr/>
          </p:nvSpPr>
          <p:spPr bwMode="auto">
            <a:xfrm>
              <a:off x="0" y="320019"/>
              <a:ext cx="289572" cy="334903"/>
            </a:xfrm>
            <a:custGeom>
              <a:avLst/>
              <a:gdLst>
                <a:gd name="T0" fmla="*/ 2147483647 w 169"/>
                <a:gd name="T1" fmla="*/ 2147483647 h 196"/>
                <a:gd name="T2" fmla="*/ 2147483647 w 169"/>
                <a:gd name="T3" fmla="*/ 2147483647 h 196"/>
                <a:gd name="T4" fmla="*/ 2147483647 w 169"/>
                <a:gd name="T5" fmla="*/ 2147483647 h 196"/>
                <a:gd name="T6" fmla="*/ 2147483647 w 169"/>
                <a:gd name="T7" fmla="*/ 2147483647 h 196"/>
                <a:gd name="T8" fmla="*/ 2147483647 w 169"/>
                <a:gd name="T9" fmla="*/ 0 h 196"/>
                <a:gd name="T10" fmla="*/ 2147483647 w 169"/>
                <a:gd name="T11" fmla="*/ 0 h 196"/>
                <a:gd name="T12" fmla="*/ 2147483647 w 169"/>
                <a:gd name="T13" fmla="*/ 0 h 196"/>
                <a:gd name="T14" fmla="*/ 2147483647 w 169"/>
                <a:gd name="T15" fmla="*/ 2147483647 h 196"/>
                <a:gd name="T16" fmla="*/ 2147483647 w 169"/>
                <a:gd name="T17" fmla="*/ 2147483647 h 196"/>
                <a:gd name="T18" fmla="*/ 2147483647 w 169"/>
                <a:gd name="T19" fmla="*/ 2147483647 h 196"/>
                <a:gd name="T20" fmla="*/ 0 w 169"/>
                <a:gd name="T21" fmla="*/ 2147483647 h 196"/>
                <a:gd name="T22" fmla="*/ 2147483647 w 169"/>
                <a:gd name="T23" fmla="*/ 2147483647 h 196"/>
                <a:gd name="T24" fmla="*/ 2147483647 w 169"/>
                <a:gd name="T25" fmla="*/ 2147483647 h 196"/>
                <a:gd name="T26" fmla="*/ 2147483647 w 169"/>
                <a:gd name="T27" fmla="*/ 2147483647 h 196"/>
                <a:gd name="T28" fmla="*/ 2147483647 w 169"/>
                <a:gd name="T29" fmla="*/ 2147483647 h 196"/>
                <a:gd name="T30" fmla="*/ 2147483647 w 169"/>
                <a:gd name="T31" fmla="*/ 2147483647 h 196"/>
                <a:gd name="T32" fmla="*/ 2147483647 w 169"/>
                <a:gd name="T33" fmla="*/ 2147483647 h 196"/>
                <a:gd name="T34" fmla="*/ 2147483647 w 169"/>
                <a:gd name="T35" fmla="*/ 2147483647 h 196"/>
                <a:gd name="T36" fmla="*/ 2147483647 w 169"/>
                <a:gd name="T37" fmla="*/ 2147483647 h 196"/>
                <a:gd name="T38" fmla="*/ 2147483647 w 169"/>
                <a:gd name="T39" fmla="*/ 2147483647 h 1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69"/>
                <a:gd name="T61" fmla="*/ 0 h 196"/>
                <a:gd name="T62" fmla="*/ 169 w 169"/>
                <a:gd name="T63" fmla="*/ 196 h 19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69" h="196">
                  <a:moveTo>
                    <a:pt x="155" y="167"/>
                  </a:moveTo>
                  <a:cubicBezTo>
                    <a:pt x="152" y="167"/>
                    <a:pt x="152" y="167"/>
                    <a:pt x="152" y="167"/>
                  </a:cubicBezTo>
                  <a:cubicBezTo>
                    <a:pt x="152" y="153"/>
                    <a:pt x="152" y="153"/>
                    <a:pt x="152" y="153"/>
                  </a:cubicBezTo>
                  <a:cubicBezTo>
                    <a:pt x="152" y="147"/>
                    <a:pt x="152" y="147"/>
                    <a:pt x="152" y="147"/>
                  </a:cubicBezTo>
                  <a:cubicBezTo>
                    <a:pt x="152" y="0"/>
                    <a:pt x="152" y="0"/>
                    <a:pt x="152" y="0"/>
                  </a:cubicBezTo>
                  <a:cubicBezTo>
                    <a:pt x="105" y="0"/>
                    <a:pt x="105" y="0"/>
                    <a:pt x="105" y="0"/>
                  </a:cubicBezTo>
                  <a:cubicBezTo>
                    <a:pt x="14" y="0"/>
                    <a:pt x="14" y="0"/>
                    <a:pt x="14" y="0"/>
                  </a:cubicBezTo>
                  <a:cubicBezTo>
                    <a:pt x="14" y="167"/>
                    <a:pt x="14" y="167"/>
                    <a:pt x="14" y="167"/>
                  </a:cubicBezTo>
                  <a:cubicBezTo>
                    <a:pt x="14" y="167"/>
                    <a:pt x="14" y="167"/>
                    <a:pt x="14" y="167"/>
                  </a:cubicBezTo>
                  <a:cubicBezTo>
                    <a:pt x="10" y="167"/>
                    <a:pt x="7" y="169"/>
                    <a:pt x="4" y="172"/>
                  </a:cubicBezTo>
                  <a:cubicBezTo>
                    <a:pt x="1" y="174"/>
                    <a:pt x="0" y="178"/>
                    <a:pt x="0" y="182"/>
                  </a:cubicBezTo>
                  <a:cubicBezTo>
                    <a:pt x="0" y="190"/>
                    <a:pt x="6" y="196"/>
                    <a:pt x="14" y="196"/>
                  </a:cubicBezTo>
                  <a:cubicBezTo>
                    <a:pt x="155" y="196"/>
                    <a:pt x="155" y="196"/>
                    <a:pt x="155" y="196"/>
                  </a:cubicBezTo>
                  <a:cubicBezTo>
                    <a:pt x="163" y="196"/>
                    <a:pt x="169" y="190"/>
                    <a:pt x="169" y="182"/>
                  </a:cubicBezTo>
                  <a:cubicBezTo>
                    <a:pt x="169" y="174"/>
                    <a:pt x="163" y="167"/>
                    <a:pt x="155" y="167"/>
                  </a:cubicBezTo>
                  <a:close/>
                  <a:moveTo>
                    <a:pt x="87" y="167"/>
                  </a:moveTo>
                  <a:cubicBezTo>
                    <a:pt x="44" y="167"/>
                    <a:pt x="44" y="167"/>
                    <a:pt x="44" y="167"/>
                  </a:cubicBezTo>
                  <a:cubicBezTo>
                    <a:pt x="44" y="133"/>
                    <a:pt x="44" y="133"/>
                    <a:pt x="44" y="133"/>
                  </a:cubicBezTo>
                  <a:cubicBezTo>
                    <a:pt x="87" y="133"/>
                    <a:pt x="87" y="133"/>
                    <a:pt x="87" y="133"/>
                  </a:cubicBezTo>
                  <a:lnTo>
                    <a:pt x="87" y="167"/>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46130" name="PA_组合 8"/>
          <p:cNvGrpSpPr>
            <a:grpSpLocks/>
          </p:cNvGrpSpPr>
          <p:nvPr/>
        </p:nvGrpSpPr>
        <p:grpSpPr bwMode="auto">
          <a:xfrm>
            <a:off x="415925" y="5551488"/>
            <a:ext cx="492125" cy="398462"/>
            <a:chOff x="0" y="0"/>
            <a:chExt cx="842455" cy="682330"/>
          </a:xfrm>
        </p:grpSpPr>
        <p:sp>
          <p:nvSpPr>
            <p:cNvPr id="46131" name="Freeform 639"/>
            <p:cNvSpPr>
              <a:spLocks noEditPoints="1" noChangeArrowheads="1"/>
            </p:cNvSpPr>
            <p:nvPr/>
          </p:nvSpPr>
          <p:spPr bwMode="auto">
            <a:xfrm>
              <a:off x="546238" y="383301"/>
              <a:ext cx="296217" cy="299029"/>
            </a:xfrm>
            <a:custGeom>
              <a:avLst/>
              <a:gdLst>
                <a:gd name="T0" fmla="*/ 2147483647 w 174"/>
                <a:gd name="T1" fmla="*/ 0 h 175"/>
                <a:gd name="T2" fmla="*/ 2147483647 w 174"/>
                <a:gd name="T3" fmla="*/ 2147483647 h 175"/>
                <a:gd name="T4" fmla="*/ 2147483647 w 174"/>
                <a:gd name="T5" fmla="*/ 2147483647 h 175"/>
                <a:gd name="T6" fmla="*/ 2147483647 w 174"/>
                <a:gd name="T7" fmla="*/ 2147483647 h 175"/>
                <a:gd name="T8" fmla="*/ 0 w 174"/>
                <a:gd name="T9" fmla="*/ 2147483647 h 175"/>
                <a:gd name="T10" fmla="*/ 2147483647 w 174"/>
                <a:gd name="T11" fmla="*/ 2147483647 h 175"/>
                <a:gd name="T12" fmla="*/ 2147483647 w 174"/>
                <a:gd name="T13" fmla="*/ 2147483647 h 175"/>
                <a:gd name="T14" fmla="*/ 2147483647 w 174"/>
                <a:gd name="T15" fmla="*/ 2147483647 h 175"/>
                <a:gd name="T16" fmla="*/ 2147483647 w 174"/>
                <a:gd name="T17" fmla="*/ 2147483647 h 175"/>
                <a:gd name="T18" fmla="*/ 2147483647 w 174"/>
                <a:gd name="T19" fmla="*/ 2147483647 h 175"/>
                <a:gd name="T20" fmla="*/ 2147483647 w 174"/>
                <a:gd name="T21" fmla="*/ 0 h 175"/>
                <a:gd name="T22" fmla="*/ 2147483647 w 174"/>
                <a:gd name="T23" fmla="*/ 2147483647 h 175"/>
                <a:gd name="T24" fmla="*/ 2147483647 w 174"/>
                <a:gd name="T25" fmla="*/ 2147483647 h 175"/>
                <a:gd name="T26" fmla="*/ 2147483647 w 174"/>
                <a:gd name="T27" fmla="*/ 2147483647 h 175"/>
                <a:gd name="T28" fmla="*/ 2147483647 w 174"/>
                <a:gd name="T29" fmla="*/ 2147483647 h 175"/>
                <a:gd name="T30" fmla="*/ 2147483647 w 174"/>
                <a:gd name="T31" fmla="*/ 2147483647 h 175"/>
                <a:gd name="T32" fmla="*/ 2147483647 w 174"/>
                <a:gd name="T33" fmla="*/ 2147483647 h 175"/>
                <a:gd name="T34" fmla="*/ 2147483647 w 174"/>
                <a:gd name="T35" fmla="*/ 2147483647 h 175"/>
                <a:gd name="T36" fmla="*/ 2147483647 w 174"/>
                <a:gd name="T37" fmla="*/ 2147483647 h 1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4"/>
                <a:gd name="T58" fmla="*/ 0 h 175"/>
                <a:gd name="T59" fmla="*/ 174 w 174"/>
                <a:gd name="T60" fmla="*/ 175 h 1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4" h="175">
                  <a:moveTo>
                    <a:pt x="87" y="0"/>
                  </a:moveTo>
                  <a:cubicBezTo>
                    <a:pt x="78" y="0"/>
                    <a:pt x="69" y="2"/>
                    <a:pt x="61" y="4"/>
                  </a:cubicBezTo>
                  <a:cubicBezTo>
                    <a:pt x="55" y="6"/>
                    <a:pt x="50" y="8"/>
                    <a:pt x="44" y="11"/>
                  </a:cubicBezTo>
                  <a:cubicBezTo>
                    <a:pt x="41" y="13"/>
                    <a:pt x="38" y="15"/>
                    <a:pt x="35" y="17"/>
                  </a:cubicBezTo>
                  <a:cubicBezTo>
                    <a:pt x="14" y="33"/>
                    <a:pt x="0" y="59"/>
                    <a:pt x="0" y="87"/>
                  </a:cubicBezTo>
                  <a:cubicBezTo>
                    <a:pt x="0" y="93"/>
                    <a:pt x="0" y="98"/>
                    <a:pt x="1" y="103"/>
                  </a:cubicBezTo>
                  <a:cubicBezTo>
                    <a:pt x="2" y="108"/>
                    <a:pt x="3" y="113"/>
                    <a:pt x="5" y="117"/>
                  </a:cubicBezTo>
                  <a:cubicBezTo>
                    <a:pt x="6" y="122"/>
                    <a:pt x="8" y="126"/>
                    <a:pt x="11" y="130"/>
                  </a:cubicBezTo>
                  <a:cubicBezTo>
                    <a:pt x="26" y="157"/>
                    <a:pt x="54" y="175"/>
                    <a:pt x="87" y="175"/>
                  </a:cubicBezTo>
                  <a:cubicBezTo>
                    <a:pt x="135" y="175"/>
                    <a:pt x="174" y="136"/>
                    <a:pt x="174" y="87"/>
                  </a:cubicBezTo>
                  <a:cubicBezTo>
                    <a:pt x="174" y="39"/>
                    <a:pt x="135" y="0"/>
                    <a:pt x="87" y="0"/>
                  </a:cubicBezTo>
                  <a:close/>
                  <a:moveTo>
                    <a:pt x="87" y="151"/>
                  </a:moveTo>
                  <a:cubicBezTo>
                    <a:pt x="61" y="151"/>
                    <a:pt x="39" y="135"/>
                    <a:pt x="29" y="113"/>
                  </a:cubicBezTo>
                  <a:cubicBezTo>
                    <a:pt x="25" y="105"/>
                    <a:pt x="24" y="97"/>
                    <a:pt x="24" y="87"/>
                  </a:cubicBezTo>
                  <a:cubicBezTo>
                    <a:pt x="24" y="79"/>
                    <a:pt x="25" y="71"/>
                    <a:pt x="28" y="64"/>
                  </a:cubicBezTo>
                  <a:cubicBezTo>
                    <a:pt x="34" y="48"/>
                    <a:pt x="47" y="36"/>
                    <a:pt x="62" y="29"/>
                  </a:cubicBezTo>
                  <a:cubicBezTo>
                    <a:pt x="70" y="26"/>
                    <a:pt x="78" y="24"/>
                    <a:pt x="87" y="24"/>
                  </a:cubicBezTo>
                  <a:cubicBezTo>
                    <a:pt x="122" y="24"/>
                    <a:pt x="150" y="52"/>
                    <a:pt x="150" y="87"/>
                  </a:cubicBezTo>
                  <a:cubicBezTo>
                    <a:pt x="150" y="122"/>
                    <a:pt x="122" y="151"/>
                    <a:pt x="87" y="15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32" name="Freeform 640"/>
            <p:cNvSpPr>
              <a:spLocks noChangeArrowheads="1"/>
            </p:cNvSpPr>
            <p:nvPr/>
          </p:nvSpPr>
          <p:spPr bwMode="auto">
            <a:xfrm>
              <a:off x="622331" y="453980"/>
              <a:ext cx="81528" cy="103301"/>
            </a:xfrm>
            <a:custGeom>
              <a:avLst/>
              <a:gdLst>
                <a:gd name="T0" fmla="*/ 2147483647 w 48"/>
                <a:gd name="T1" fmla="*/ 0 h 60"/>
                <a:gd name="T2" fmla="*/ 2147483647 w 48"/>
                <a:gd name="T3" fmla="*/ 2147483647 h 60"/>
                <a:gd name="T4" fmla="*/ 2147483647 w 48"/>
                <a:gd name="T5" fmla="*/ 2147483647 h 60"/>
                <a:gd name="T6" fmla="*/ 2147483647 w 48"/>
                <a:gd name="T7" fmla="*/ 2147483647 h 60"/>
                <a:gd name="T8" fmla="*/ 2147483647 w 48"/>
                <a:gd name="T9" fmla="*/ 2147483647 h 60"/>
                <a:gd name="T10" fmla="*/ 2147483647 w 48"/>
                <a:gd name="T11" fmla="*/ 2147483647 h 60"/>
                <a:gd name="T12" fmla="*/ 2147483647 w 48"/>
                <a:gd name="T13" fmla="*/ 2147483647 h 60"/>
                <a:gd name="T14" fmla="*/ 2147483647 w 48"/>
                <a:gd name="T15" fmla="*/ 2147483647 h 60"/>
                <a:gd name="T16" fmla="*/ 2147483647 w 48"/>
                <a:gd name="T17" fmla="*/ 2147483647 h 60"/>
                <a:gd name="T18" fmla="*/ 2147483647 w 48"/>
                <a:gd name="T19" fmla="*/ 2147483647 h 60"/>
                <a:gd name="T20" fmla="*/ 2147483647 w 48"/>
                <a:gd name="T21" fmla="*/ 2147483647 h 60"/>
                <a:gd name="T22" fmla="*/ 2147483647 w 48"/>
                <a:gd name="T23" fmla="*/ 2147483647 h 60"/>
                <a:gd name="T24" fmla="*/ 2147483647 w 48"/>
                <a:gd name="T25" fmla="*/ 2147483647 h 60"/>
                <a:gd name="T26" fmla="*/ 2147483647 w 48"/>
                <a:gd name="T27" fmla="*/ 2147483647 h 60"/>
                <a:gd name="T28" fmla="*/ 2147483647 w 48"/>
                <a:gd name="T29" fmla="*/ 0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60"/>
                <a:gd name="T47" fmla="*/ 48 w 48"/>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60">
                  <a:moveTo>
                    <a:pt x="44" y="0"/>
                  </a:moveTo>
                  <a:cubicBezTo>
                    <a:pt x="43" y="0"/>
                    <a:pt x="42" y="1"/>
                    <a:pt x="41" y="2"/>
                  </a:cubicBezTo>
                  <a:cubicBezTo>
                    <a:pt x="41" y="2"/>
                    <a:pt x="40" y="3"/>
                    <a:pt x="40" y="5"/>
                  </a:cubicBezTo>
                  <a:cubicBezTo>
                    <a:pt x="40" y="43"/>
                    <a:pt x="40" y="43"/>
                    <a:pt x="40" y="43"/>
                  </a:cubicBezTo>
                  <a:cubicBezTo>
                    <a:pt x="4" y="52"/>
                    <a:pt x="4" y="52"/>
                    <a:pt x="4" y="52"/>
                  </a:cubicBezTo>
                  <a:cubicBezTo>
                    <a:pt x="1" y="53"/>
                    <a:pt x="0" y="55"/>
                    <a:pt x="1" y="57"/>
                  </a:cubicBezTo>
                  <a:cubicBezTo>
                    <a:pt x="1" y="59"/>
                    <a:pt x="3" y="60"/>
                    <a:pt x="5" y="60"/>
                  </a:cubicBezTo>
                  <a:cubicBezTo>
                    <a:pt x="5" y="60"/>
                    <a:pt x="5" y="60"/>
                    <a:pt x="6" y="60"/>
                  </a:cubicBezTo>
                  <a:cubicBezTo>
                    <a:pt x="45" y="50"/>
                    <a:pt x="45" y="50"/>
                    <a:pt x="45" y="50"/>
                  </a:cubicBezTo>
                  <a:cubicBezTo>
                    <a:pt x="47" y="50"/>
                    <a:pt x="48" y="48"/>
                    <a:pt x="48" y="46"/>
                  </a:cubicBezTo>
                  <a:cubicBezTo>
                    <a:pt x="48" y="46"/>
                    <a:pt x="48" y="46"/>
                    <a:pt x="48" y="46"/>
                  </a:cubicBezTo>
                  <a:cubicBezTo>
                    <a:pt x="48" y="46"/>
                    <a:pt x="48" y="46"/>
                    <a:pt x="48" y="46"/>
                  </a:cubicBezTo>
                  <a:cubicBezTo>
                    <a:pt x="48" y="46"/>
                    <a:pt x="48" y="46"/>
                    <a:pt x="48" y="45"/>
                  </a:cubicBezTo>
                  <a:cubicBezTo>
                    <a:pt x="48" y="5"/>
                    <a:pt x="48" y="5"/>
                    <a:pt x="48" y="5"/>
                  </a:cubicBezTo>
                  <a:cubicBezTo>
                    <a:pt x="48" y="2"/>
                    <a:pt x="47" y="0"/>
                    <a:pt x="44"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33" name="Freeform 641"/>
            <p:cNvSpPr>
              <a:spLocks noChangeArrowheads="1"/>
            </p:cNvSpPr>
            <p:nvPr/>
          </p:nvSpPr>
          <p:spPr bwMode="auto">
            <a:xfrm>
              <a:off x="546238" y="236504"/>
              <a:ext cx="100550" cy="160389"/>
            </a:xfrm>
            <a:custGeom>
              <a:avLst/>
              <a:gdLst>
                <a:gd name="T0" fmla="*/ 2147483647 w 59"/>
                <a:gd name="T1" fmla="*/ 2147483647 h 93"/>
                <a:gd name="T2" fmla="*/ 2147483647 w 59"/>
                <a:gd name="T3" fmla="*/ 2147483647 h 93"/>
                <a:gd name="T4" fmla="*/ 2147483647 w 59"/>
                <a:gd name="T5" fmla="*/ 2147483647 h 93"/>
                <a:gd name="T6" fmla="*/ 2147483647 w 59"/>
                <a:gd name="T7" fmla="*/ 2147483647 h 93"/>
                <a:gd name="T8" fmla="*/ 2147483647 w 59"/>
                <a:gd name="T9" fmla="*/ 0 h 93"/>
                <a:gd name="T10" fmla="*/ 0 w 59"/>
                <a:gd name="T11" fmla="*/ 2147483647 h 93"/>
                <a:gd name="T12" fmla="*/ 2147483647 w 59"/>
                <a:gd name="T13" fmla="*/ 2147483647 h 93"/>
                <a:gd name="T14" fmla="*/ 0 60000 65536"/>
                <a:gd name="T15" fmla="*/ 0 60000 65536"/>
                <a:gd name="T16" fmla="*/ 0 60000 65536"/>
                <a:gd name="T17" fmla="*/ 0 60000 65536"/>
                <a:gd name="T18" fmla="*/ 0 60000 65536"/>
                <a:gd name="T19" fmla="*/ 0 60000 65536"/>
                <a:gd name="T20" fmla="*/ 0 60000 65536"/>
                <a:gd name="T21" fmla="*/ 0 w 59"/>
                <a:gd name="T22" fmla="*/ 0 h 93"/>
                <a:gd name="T23" fmla="*/ 59 w 59"/>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93">
                  <a:moveTo>
                    <a:pt x="34" y="93"/>
                  </a:moveTo>
                  <a:cubicBezTo>
                    <a:pt x="40" y="90"/>
                    <a:pt x="40" y="90"/>
                    <a:pt x="40" y="90"/>
                  </a:cubicBezTo>
                  <a:cubicBezTo>
                    <a:pt x="59" y="79"/>
                    <a:pt x="59" y="79"/>
                    <a:pt x="59" y="79"/>
                  </a:cubicBezTo>
                  <a:cubicBezTo>
                    <a:pt x="55" y="63"/>
                    <a:pt x="48" y="48"/>
                    <a:pt x="39" y="35"/>
                  </a:cubicBezTo>
                  <a:cubicBezTo>
                    <a:pt x="30" y="21"/>
                    <a:pt x="19" y="10"/>
                    <a:pt x="6" y="0"/>
                  </a:cubicBezTo>
                  <a:cubicBezTo>
                    <a:pt x="0" y="30"/>
                    <a:pt x="0" y="30"/>
                    <a:pt x="0" y="30"/>
                  </a:cubicBezTo>
                  <a:cubicBezTo>
                    <a:pt x="18" y="46"/>
                    <a:pt x="30" y="68"/>
                    <a:pt x="34" y="93"/>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6134" name="Freeform 642"/>
            <p:cNvSpPr>
              <a:spLocks noChangeArrowheads="1"/>
            </p:cNvSpPr>
            <p:nvPr/>
          </p:nvSpPr>
          <p:spPr bwMode="auto">
            <a:xfrm>
              <a:off x="298936" y="576311"/>
              <a:ext cx="247302" cy="78834"/>
            </a:xfrm>
            <a:custGeom>
              <a:avLst/>
              <a:gdLst>
                <a:gd name="T0" fmla="*/ 2147483647 w 145"/>
                <a:gd name="T1" fmla="*/ 0 h 46"/>
                <a:gd name="T2" fmla="*/ 2147483647 w 145"/>
                <a:gd name="T3" fmla="*/ 2147483647 h 46"/>
                <a:gd name="T4" fmla="*/ 2147483647 w 145"/>
                <a:gd name="T5" fmla="*/ 0 h 46"/>
                <a:gd name="T6" fmla="*/ 2147483647 w 145"/>
                <a:gd name="T7" fmla="*/ 2147483647 h 46"/>
                <a:gd name="T8" fmla="*/ 0 w 145"/>
                <a:gd name="T9" fmla="*/ 2147483647 h 46"/>
                <a:gd name="T10" fmla="*/ 2147483647 w 145"/>
                <a:gd name="T11" fmla="*/ 2147483647 h 46"/>
                <a:gd name="T12" fmla="*/ 2147483647 w 145"/>
                <a:gd name="T13" fmla="*/ 2147483647 h 46"/>
                <a:gd name="T14" fmla="*/ 2147483647 w 145"/>
                <a:gd name="T15" fmla="*/ 2147483647 h 46"/>
                <a:gd name="T16" fmla="*/ 2147483647 w 145"/>
                <a:gd name="T17" fmla="*/ 0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5"/>
                <a:gd name="T28" fmla="*/ 0 h 46"/>
                <a:gd name="T29" fmla="*/ 145 w 145"/>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5" h="46">
                  <a:moveTo>
                    <a:pt x="135" y="0"/>
                  </a:moveTo>
                  <a:cubicBezTo>
                    <a:pt x="117" y="12"/>
                    <a:pt x="96" y="19"/>
                    <a:pt x="72" y="19"/>
                  </a:cubicBezTo>
                  <a:cubicBezTo>
                    <a:pt x="49" y="19"/>
                    <a:pt x="28" y="12"/>
                    <a:pt x="10" y="0"/>
                  </a:cubicBezTo>
                  <a:cubicBezTo>
                    <a:pt x="5" y="12"/>
                    <a:pt x="5" y="12"/>
                    <a:pt x="5" y="12"/>
                  </a:cubicBezTo>
                  <a:cubicBezTo>
                    <a:pt x="0" y="25"/>
                    <a:pt x="0" y="25"/>
                    <a:pt x="0" y="25"/>
                  </a:cubicBezTo>
                  <a:cubicBezTo>
                    <a:pt x="21" y="38"/>
                    <a:pt x="46" y="46"/>
                    <a:pt x="72" y="46"/>
                  </a:cubicBezTo>
                  <a:cubicBezTo>
                    <a:pt x="99" y="46"/>
                    <a:pt x="124" y="39"/>
                    <a:pt x="145" y="25"/>
                  </a:cubicBezTo>
                  <a:cubicBezTo>
                    <a:pt x="138" y="9"/>
                    <a:pt x="138" y="9"/>
                    <a:pt x="138" y="9"/>
                  </a:cubicBezTo>
                  <a:lnTo>
                    <a:pt x="135" y="0"/>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6135" name="Freeform 643"/>
            <p:cNvSpPr>
              <a:spLocks noChangeArrowheads="1"/>
            </p:cNvSpPr>
            <p:nvPr/>
          </p:nvSpPr>
          <p:spPr bwMode="auto">
            <a:xfrm>
              <a:off x="315241" y="135922"/>
              <a:ext cx="214691" cy="187572"/>
            </a:xfrm>
            <a:custGeom>
              <a:avLst/>
              <a:gdLst>
                <a:gd name="T0" fmla="*/ 2147483647 w 125"/>
                <a:gd name="T1" fmla="*/ 2147483647 h 111"/>
                <a:gd name="T2" fmla="*/ 2147483647 w 125"/>
                <a:gd name="T3" fmla="*/ 2147483647 h 111"/>
                <a:gd name="T4" fmla="*/ 2147483647 w 125"/>
                <a:gd name="T5" fmla="*/ 2147483647 h 111"/>
                <a:gd name="T6" fmla="*/ 2147483647 w 125"/>
                <a:gd name="T7" fmla="*/ 2147483647 h 111"/>
                <a:gd name="T8" fmla="*/ 2147483647 w 125"/>
                <a:gd name="T9" fmla="*/ 2147483647 h 111"/>
                <a:gd name="T10" fmla="*/ 2147483647 w 125"/>
                <a:gd name="T11" fmla="*/ 2147483647 h 111"/>
                <a:gd name="T12" fmla="*/ 2147483647 w 125"/>
                <a:gd name="T13" fmla="*/ 2147483647 h 111"/>
                <a:gd name="T14" fmla="*/ 2147483647 w 125"/>
                <a:gd name="T15" fmla="*/ 2147483647 h 111"/>
                <a:gd name="T16" fmla="*/ 2147483647 w 125"/>
                <a:gd name="T17" fmla="*/ 0 h 111"/>
                <a:gd name="T18" fmla="*/ 2147483647 w 125"/>
                <a:gd name="T19" fmla="*/ 2147483647 h 111"/>
                <a:gd name="T20" fmla="*/ 2147483647 w 125"/>
                <a:gd name="T21" fmla="*/ 2147483647 h 111"/>
                <a:gd name="T22" fmla="*/ 2147483647 w 125"/>
                <a:gd name="T23" fmla="*/ 2147483647 h 111"/>
                <a:gd name="T24" fmla="*/ 2147483647 w 125"/>
                <a:gd name="T25" fmla="*/ 2147483647 h 111"/>
                <a:gd name="T26" fmla="*/ 2147483647 w 125"/>
                <a:gd name="T27" fmla="*/ 2147483647 h 111"/>
                <a:gd name="T28" fmla="*/ 2147483647 w 125"/>
                <a:gd name="T29" fmla="*/ 2147483647 h 111"/>
                <a:gd name="T30" fmla="*/ 2147483647 w 125"/>
                <a:gd name="T31" fmla="*/ 2147483647 h 111"/>
                <a:gd name="T32" fmla="*/ 2147483647 w 125"/>
                <a:gd name="T33" fmla="*/ 2147483647 h 111"/>
                <a:gd name="T34" fmla="*/ 2147483647 w 125"/>
                <a:gd name="T35" fmla="*/ 2147483647 h 111"/>
                <a:gd name="T36" fmla="*/ 2147483647 w 125"/>
                <a:gd name="T37" fmla="*/ 0 h 111"/>
                <a:gd name="T38" fmla="*/ 0 w 125"/>
                <a:gd name="T39" fmla="*/ 2147483647 h 111"/>
                <a:gd name="T40" fmla="*/ 0 w 125"/>
                <a:gd name="T41" fmla="*/ 2147483647 h 111"/>
                <a:gd name="T42" fmla="*/ 0 w 125"/>
                <a:gd name="T43" fmla="*/ 2147483647 h 111"/>
                <a:gd name="T44" fmla="*/ 0 w 125"/>
                <a:gd name="T45" fmla="*/ 2147483647 h 111"/>
                <a:gd name="T46" fmla="*/ 0 w 125"/>
                <a:gd name="T47" fmla="*/ 2147483647 h 111"/>
                <a:gd name="T48" fmla="*/ 2147483647 w 125"/>
                <a:gd name="T49" fmla="*/ 2147483647 h 1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5"/>
                <a:gd name="T76" fmla="*/ 0 h 111"/>
                <a:gd name="T77" fmla="*/ 125 w 125"/>
                <a:gd name="T78" fmla="*/ 111 h 11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5" h="111">
                  <a:moveTo>
                    <a:pt x="57" y="111"/>
                  </a:moveTo>
                  <a:cubicBezTo>
                    <a:pt x="68" y="111"/>
                    <a:pt x="68" y="111"/>
                    <a:pt x="68" y="111"/>
                  </a:cubicBezTo>
                  <a:cubicBezTo>
                    <a:pt x="123" y="111"/>
                    <a:pt x="125" y="91"/>
                    <a:pt x="125" y="91"/>
                  </a:cubicBezTo>
                  <a:cubicBezTo>
                    <a:pt x="125" y="91"/>
                    <a:pt x="125" y="91"/>
                    <a:pt x="125" y="90"/>
                  </a:cubicBezTo>
                  <a:cubicBezTo>
                    <a:pt x="125" y="88"/>
                    <a:pt x="125" y="86"/>
                    <a:pt x="125" y="82"/>
                  </a:cubicBezTo>
                  <a:cubicBezTo>
                    <a:pt x="125" y="76"/>
                    <a:pt x="125" y="66"/>
                    <a:pt x="125" y="50"/>
                  </a:cubicBezTo>
                  <a:cubicBezTo>
                    <a:pt x="125" y="48"/>
                    <a:pt x="125" y="46"/>
                    <a:pt x="125" y="44"/>
                  </a:cubicBezTo>
                  <a:cubicBezTo>
                    <a:pt x="125" y="30"/>
                    <a:pt x="118" y="20"/>
                    <a:pt x="109" y="13"/>
                  </a:cubicBezTo>
                  <a:cubicBezTo>
                    <a:pt x="100" y="6"/>
                    <a:pt x="89" y="2"/>
                    <a:pt x="81" y="0"/>
                  </a:cubicBezTo>
                  <a:cubicBezTo>
                    <a:pt x="62" y="7"/>
                    <a:pt x="62" y="7"/>
                    <a:pt x="62" y="7"/>
                  </a:cubicBezTo>
                  <a:cubicBezTo>
                    <a:pt x="70" y="35"/>
                    <a:pt x="70" y="35"/>
                    <a:pt x="70" y="35"/>
                  </a:cubicBezTo>
                  <a:cubicBezTo>
                    <a:pt x="77" y="61"/>
                    <a:pt x="77" y="61"/>
                    <a:pt x="77" y="61"/>
                  </a:cubicBezTo>
                  <a:cubicBezTo>
                    <a:pt x="76" y="63"/>
                    <a:pt x="76" y="63"/>
                    <a:pt x="76" y="63"/>
                  </a:cubicBezTo>
                  <a:cubicBezTo>
                    <a:pt x="62" y="82"/>
                    <a:pt x="62" y="82"/>
                    <a:pt x="62" y="82"/>
                  </a:cubicBezTo>
                  <a:cubicBezTo>
                    <a:pt x="49" y="63"/>
                    <a:pt x="49" y="63"/>
                    <a:pt x="49" y="63"/>
                  </a:cubicBezTo>
                  <a:cubicBezTo>
                    <a:pt x="48" y="61"/>
                    <a:pt x="48" y="61"/>
                    <a:pt x="48" y="61"/>
                  </a:cubicBezTo>
                  <a:cubicBezTo>
                    <a:pt x="55" y="35"/>
                    <a:pt x="55" y="35"/>
                    <a:pt x="55" y="35"/>
                  </a:cubicBezTo>
                  <a:cubicBezTo>
                    <a:pt x="62" y="7"/>
                    <a:pt x="62" y="7"/>
                    <a:pt x="62" y="7"/>
                  </a:cubicBezTo>
                  <a:cubicBezTo>
                    <a:pt x="44" y="0"/>
                    <a:pt x="44" y="0"/>
                    <a:pt x="44" y="0"/>
                  </a:cubicBezTo>
                  <a:cubicBezTo>
                    <a:pt x="27" y="4"/>
                    <a:pt x="0" y="16"/>
                    <a:pt x="0" y="44"/>
                  </a:cubicBezTo>
                  <a:cubicBezTo>
                    <a:pt x="0" y="46"/>
                    <a:pt x="0" y="48"/>
                    <a:pt x="0" y="50"/>
                  </a:cubicBezTo>
                  <a:cubicBezTo>
                    <a:pt x="0" y="66"/>
                    <a:pt x="0" y="76"/>
                    <a:pt x="0" y="82"/>
                  </a:cubicBezTo>
                  <a:cubicBezTo>
                    <a:pt x="0" y="86"/>
                    <a:pt x="0" y="88"/>
                    <a:pt x="0" y="90"/>
                  </a:cubicBezTo>
                  <a:cubicBezTo>
                    <a:pt x="0" y="91"/>
                    <a:pt x="0" y="91"/>
                    <a:pt x="0" y="91"/>
                  </a:cubicBezTo>
                  <a:cubicBezTo>
                    <a:pt x="0" y="91"/>
                    <a:pt x="2" y="111"/>
                    <a:pt x="57" y="11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36" name="Oval 644"/>
            <p:cNvSpPr>
              <a:spLocks noChangeArrowheads="1"/>
            </p:cNvSpPr>
            <p:nvPr/>
          </p:nvSpPr>
          <p:spPr bwMode="auto">
            <a:xfrm>
              <a:off x="368574" y="0"/>
              <a:ext cx="107471" cy="124782"/>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46137" name="Freeform 645"/>
            <p:cNvSpPr>
              <a:spLocks noChangeArrowheads="1"/>
            </p:cNvSpPr>
            <p:nvPr/>
          </p:nvSpPr>
          <p:spPr bwMode="auto">
            <a:xfrm>
              <a:off x="198385" y="241941"/>
              <a:ext cx="100550" cy="154952"/>
            </a:xfrm>
            <a:custGeom>
              <a:avLst/>
              <a:gdLst>
                <a:gd name="T0" fmla="*/ 2147483647 w 59"/>
                <a:gd name="T1" fmla="*/ 2147483647 h 91"/>
                <a:gd name="T2" fmla="*/ 2147483647 w 59"/>
                <a:gd name="T3" fmla="*/ 2147483647 h 91"/>
                <a:gd name="T4" fmla="*/ 2147483647 w 59"/>
                <a:gd name="T5" fmla="*/ 0 h 91"/>
                <a:gd name="T6" fmla="*/ 0 w 59"/>
                <a:gd name="T7" fmla="*/ 2147483647 h 91"/>
                <a:gd name="T8" fmla="*/ 2147483647 w 59"/>
                <a:gd name="T9" fmla="*/ 2147483647 h 91"/>
                <a:gd name="T10" fmla="*/ 2147483647 w 59"/>
                <a:gd name="T11" fmla="*/ 2147483647 h 91"/>
                <a:gd name="T12" fmla="*/ 0 60000 65536"/>
                <a:gd name="T13" fmla="*/ 0 60000 65536"/>
                <a:gd name="T14" fmla="*/ 0 60000 65536"/>
                <a:gd name="T15" fmla="*/ 0 60000 65536"/>
                <a:gd name="T16" fmla="*/ 0 60000 65536"/>
                <a:gd name="T17" fmla="*/ 0 60000 65536"/>
                <a:gd name="T18" fmla="*/ 0 w 59"/>
                <a:gd name="T19" fmla="*/ 0 h 91"/>
                <a:gd name="T20" fmla="*/ 59 w 59"/>
                <a:gd name="T21" fmla="*/ 91 h 91"/>
              </a:gdLst>
              <a:ahLst/>
              <a:cxnLst>
                <a:cxn ang="T12">
                  <a:pos x="T0" y="T1"/>
                </a:cxn>
                <a:cxn ang="T13">
                  <a:pos x="T2" y="T3"/>
                </a:cxn>
                <a:cxn ang="T14">
                  <a:pos x="T4" y="T5"/>
                </a:cxn>
                <a:cxn ang="T15">
                  <a:pos x="T6" y="T7"/>
                </a:cxn>
                <a:cxn ang="T16">
                  <a:pos x="T8" y="T9"/>
                </a:cxn>
                <a:cxn ang="T17">
                  <a:pos x="T10" y="T11"/>
                </a:cxn>
              </a:cxnLst>
              <a:rect l="T18" t="T19" r="T20" b="T21"/>
              <a:pathLst>
                <a:path w="59" h="91">
                  <a:moveTo>
                    <a:pt x="25" y="91"/>
                  </a:moveTo>
                  <a:cubicBezTo>
                    <a:pt x="29" y="66"/>
                    <a:pt x="41" y="44"/>
                    <a:pt x="59" y="28"/>
                  </a:cubicBezTo>
                  <a:cubicBezTo>
                    <a:pt x="50" y="0"/>
                    <a:pt x="50" y="0"/>
                    <a:pt x="50" y="0"/>
                  </a:cubicBezTo>
                  <a:cubicBezTo>
                    <a:pt x="26" y="19"/>
                    <a:pt x="7" y="46"/>
                    <a:pt x="0" y="77"/>
                  </a:cubicBezTo>
                  <a:cubicBezTo>
                    <a:pt x="19" y="88"/>
                    <a:pt x="19" y="88"/>
                    <a:pt x="19" y="88"/>
                  </a:cubicBezTo>
                  <a:lnTo>
                    <a:pt x="25" y="91"/>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46138" name="Freeform 646"/>
            <p:cNvSpPr>
              <a:spLocks noEditPoints="1" noChangeArrowheads="1"/>
            </p:cNvSpPr>
            <p:nvPr/>
          </p:nvSpPr>
          <p:spPr bwMode="auto">
            <a:xfrm>
              <a:off x="0" y="383301"/>
              <a:ext cx="298936" cy="299029"/>
            </a:xfrm>
            <a:custGeom>
              <a:avLst/>
              <a:gdLst>
                <a:gd name="T0" fmla="*/ 2147483647 w 175"/>
                <a:gd name="T1" fmla="*/ 2147483647 h 175"/>
                <a:gd name="T2" fmla="*/ 2147483647 w 175"/>
                <a:gd name="T3" fmla="*/ 2147483647 h 175"/>
                <a:gd name="T4" fmla="*/ 2147483647 w 175"/>
                <a:gd name="T5" fmla="*/ 2147483647 h 175"/>
                <a:gd name="T6" fmla="*/ 2147483647 w 175"/>
                <a:gd name="T7" fmla="*/ 0 h 175"/>
                <a:gd name="T8" fmla="*/ 0 w 175"/>
                <a:gd name="T9" fmla="*/ 2147483647 h 175"/>
                <a:gd name="T10" fmla="*/ 2147483647 w 175"/>
                <a:gd name="T11" fmla="*/ 2147483647 h 175"/>
                <a:gd name="T12" fmla="*/ 2147483647 w 175"/>
                <a:gd name="T13" fmla="*/ 2147483647 h 175"/>
                <a:gd name="T14" fmla="*/ 2147483647 w 175"/>
                <a:gd name="T15" fmla="*/ 2147483647 h 175"/>
                <a:gd name="T16" fmla="*/ 2147483647 w 175"/>
                <a:gd name="T17" fmla="*/ 2147483647 h 175"/>
                <a:gd name="T18" fmla="*/ 2147483647 w 175"/>
                <a:gd name="T19" fmla="*/ 2147483647 h 175"/>
                <a:gd name="T20" fmla="*/ 2147483647 w 175"/>
                <a:gd name="T21" fmla="*/ 2147483647 h 175"/>
                <a:gd name="T22" fmla="*/ 2147483647 w 175"/>
                <a:gd name="T23" fmla="*/ 2147483647 h 175"/>
                <a:gd name="T24" fmla="*/ 2147483647 w 175"/>
                <a:gd name="T25" fmla="*/ 2147483647 h 175"/>
                <a:gd name="T26" fmla="*/ 2147483647 w 175"/>
                <a:gd name="T27" fmla="*/ 2147483647 h 175"/>
                <a:gd name="T28" fmla="*/ 2147483647 w 175"/>
                <a:gd name="T29" fmla="*/ 2147483647 h 175"/>
                <a:gd name="T30" fmla="*/ 2147483647 w 175"/>
                <a:gd name="T31" fmla="*/ 2147483647 h 175"/>
                <a:gd name="T32" fmla="*/ 2147483647 w 175"/>
                <a:gd name="T33" fmla="*/ 2147483647 h 175"/>
                <a:gd name="T34" fmla="*/ 2147483647 w 175"/>
                <a:gd name="T35" fmla="*/ 2147483647 h 175"/>
                <a:gd name="T36" fmla="*/ 2147483647 w 175"/>
                <a:gd name="T37" fmla="*/ 2147483647 h 1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5"/>
                <a:gd name="T58" fmla="*/ 0 h 175"/>
                <a:gd name="T59" fmla="*/ 175 w 175"/>
                <a:gd name="T60" fmla="*/ 175 h 1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5" h="175">
                  <a:moveTo>
                    <a:pt x="140" y="17"/>
                  </a:moveTo>
                  <a:cubicBezTo>
                    <a:pt x="137" y="15"/>
                    <a:pt x="134" y="13"/>
                    <a:pt x="130" y="11"/>
                  </a:cubicBezTo>
                  <a:cubicBezTo>
                    <a:pt x="125" y="8"/>
                    <a:pt x="120" y="6"/>
                    <a:pt x="114" y="4"/>
                  </a:cubicBezTo>
                  <a:cubicBezTo>
                    <a:pt x="105" y="2"/>
                    <a:pt x="97" y="0"/>
                    <a:pt x="87" y="0"/>
                  </a:cubicBezTo>
                  <a:cubicBezTo>
                    <a:pt x="39" y="0"/>
                    <a:pt x="0" y="39"/>
                    <a:pt x="0" y="87"/>
                  </a:cubicBezTo>
                  <a:cubicBezTo>
                    <a:pt x="0" y="136"/>
                    <a:pt x="39" y="175"/>
                    <a:pt x="87" y="175"/>
                  </a:cubicBezTo>
                  <a:cubicBezTo>
                    <a:pt x="120" y="175"/>
                    <a:pt x="149" y="157"/>
                    <a:pt x="164" y="130"/>
                  </a:cubicBezTo>
                  <a:cubicBezTo>
                    <a:pt x="165" y="127"/>
                    <a:pt x="167" y="124"/>
                    <a:pt x="168" y="120"/>
                  </a:cubicBezTo>
                  <a:cubicBezTo>
                    <a:pt x="171" y="115"/>
                    <a:pt x="172" y="109"/>
                    <a:pt x="173" y="103"/>
                  </a:cubicBezTo>
                  <a:cubicBezTo>
                    <a:pt x="174" y="98"/>
                    <a:pt x="175" y="93"/>
                    <a:pt x="175" y="87"/>
                  </a:cubicBezTo>
                  <a:cubicBezTo>
                    <a:pt x="175" y="59"/>
                    <a:pt x="161" y="33"/>
                    <a:pt x="140" y="17"/>
                  </a:cubicBezTo>
                  <a:close/>
                  <a:moveTo>
                    <a:pt x="87" y="151"/>
                  </a:moveTo>
                  <a:cubicBezTo>
                    <a:pt x="52" y="151"/>
                    <a:pt x="24" y="122"/>
                    <a:pt x="24" y="87"/>
                  </a:cubicBezTo>
                  <a:cubicBezTo>
                    <a:pt x="24" y="52"/>
                    <a:pt x="52" y="24"/>
                    <a:pt x="87" y="24"/>
                  </a:cubicBezTo>
                  <a:cubicBezTo>
                    <a:pt x="96" y="24"/>
                    <a:pt x="105" y="26"/>
                    <a:pt x="112" y="29"/>
                  </a:cubicBezTo>
                  <a:cubicBezTo>
                    <a:pt x="128" y="36"/>
                    <a:pt x="140" y="48"/>
                    <a:pt x="146" y="64"/>
                  </a:cubicBezTo>
                  <a:cubicBezTo>
                    <a:pt x="149" y="71"/>
                    <a:pt x="151" y="79"/>
                    <a:pt x="151" y="87"/>
                  </a:cubicBezTo>
                  <a:cubicBezTo>
                    <a:pt x="151" y="96"/>
                    <a:pt x="149" y="105"/>
                    <a:pt x="145" y="113"/>
                  </a:cubicBezTo>
                  <a:cubicBezTo>
                    <a:pt x="136" y="135"/>
                    <a:pt x="113" y="151"/>
                    <a:pt x="87" y="15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39" name="Freeform 647"/>
            <p:cNvSpPr>
              <a:spLocks noEditPoints="1" noChangeArrowheads="1"/>
            </p:cNvSpPr>
            <p:nvPr/>
          </p:nvSpPr>
          <p:spPr bwMode="auto">
            <a:xfrm>
              <a:off x="105987" y="459417"/>
              <a:ext cx="89680" cy="149516"/>
            </a:xfrm>
            <a:custGeom>
              <a:avLst/>
              <a:gdLst>
                <a:gd name="T0" fmla="*/ 2147483647 w 53"/>
                <a:gd name="T1" fmla="*/ 2147483647 h 88"/>
                <a:gd name="T2" fmla="*/ 2147483647 w 53"/>
                <a:gd name="T3" fmla="*/ 2147483647 h 88"/>
                <a:gd name="T4" fmla="*/ 2147483647 w 53"/>
                <a:gd name="T5" fmla="*/ 2147483647 h 88"/>
                <a:gd name="T6" fmla="*/ 2147483647 w 53"/>
                <a:gd name="T7" fmla="*/ 2147483647 h 88"/>
                <a:gd name="T8" fmla="*/ 2147483647 w 53"/>
                <a:gd name="T9" fmla="*/ 2147483647 h 88"/>
                <a:gd name="T10" fmla="*/ 2147483647 w 53"/>
                <a:gd name="T11" fmla="*/ 2147483647 h 88"/>
                <a:gd name="T12" fmla="*/ 2147483647 w 53"/>
                <a:gd name="T13" fmla="*/ 2147483647 h 88"/>
                <a:gd name="T14" fmla="*/ 2147483647 w 53"/>
                <a:gd name="T15" fmla="*/ 2147483647 h 88"/>
                <a:gd name="T16" fmla="*/ 2147483647 w 53"/>
                <a:gd name="T17" fmla="*/ 2147483647 h 88"/>
                <a:gd name="T18" fmla="*/ 2147483647 w 53"/>
                <a:gd name="T19" fmla="*/ 2147483647 h 88"/>
                <a:gd name="T20" fmla="*/ 2147483647 w 53"/>
                <a:gd name="T21" fmla="*/ 2147483647 h 88"/>
                <a:gd name="T22" fmla="*/ 2147483647 w 53"/>
                <a:gd name="T23" fmla="*/ 2147483647 h 88"/>
                <a:gd name="T24" fmla="*/ 2147483647 w 53"/>
                <a:gd name="T25" fmla="*/ 2147483647 h 88"/>
                <a:gd name="T26" fmla="*/ 2147483647 w 53"/>
                <a:gd name="T27" fmla="*/ 0 h 88"/>
                <a:gd name="T28" fmla="*/ 2147483647 w 53"/>
                <a:gd name="T29" fmla="*/ 2147483647 h 88"/>
                <a:gd name="T30" fmla="*/ 2147483647 w 53"/>
                <a:gd name="T31" fmla="*/ 2147483647 h 88"/>
                <a:gd name="T32" fmla="*/ 2147483647 w 53"/>
                <a:gd name="T33" fmla="*/ 2147483647 h 88"/>
                <a:gd name="T34" fmla="*/ 2147483647 w 53"/>
                <a:gd name="T35" fmla="*/ 2147483647 h 88"/>
                <a:gd name="T36" fmla="*/ 2147483647 w 53"/>
                <a:gd name="T37" fmla="*/ 2147483647 h 88"/>
                <a:gd name="T38" fmla="*/ 2147483647 w 53"/>
                <a:gd name="T39" fmla="*/ 2147483647 h 88"/>
                <a:gd name="T40" fmla="*/ 2147483647 w 53"/>
                <a:gd name="T41" fmla="*/ 2147483647 h 88"/>
                <a:gd name="T42" fmla="*/ 2147483647 w 53"/>
                <a:gd name="T43" fmla="*/ 2147483647 h 88"/>
                <a:gd name="T44" fmla="*/ 2147483647 w 53"/>
                <a:gd name="T45" fmla="*/ 2147483647 h 88"/>
                <a:gd name="T46" fmla="*/ 2147483647 w 53"/>
                <a:gd name="T47" fmla="*/ 2147483647 h 88"/>
                <a:gd name="T48" fmla="*/ 2147483647 w 53"/>
                <a:gd name="T49" fmla="*/ 2147483647 h 88"/>
                <a:gd name="T50" fmla="*/ 2147483647 w 53"/>
                <a:gd name="T51" fmla="*/ 2147483647 h 88"/>
                <a:gd name="T52" fmla="*/ 2147483647 w 53"/>
                <a:gd name="T53" fmla="*/ 2147483647 h 88"/>
                <a:gd name="T54" fmla="*/ 2147483647 w 53"/>
                <a:gd name="T55" fmla="*/ 2147483647 h 88"/>
                <a:gd name="T56" fmla="*/ 0 w 53"/>
                <a:gd name="T57" fmla="*/ 2147483647 h 88"/>
                <a:gd name="T58" fmla="*/ 2147483647 w 53"/>
                <a:gd name="T59" fmla="*/ 2147483647 h 88"/>
                <a:gd name="T60" fmla="*/ 2147483647 w 53"/>
                <a:gd name="T61" fmla="*/ 2147483647 h 88"/>
                <a:gd name="T62" fmla="*/ 2147483647 w 53"/>
                <a:gd name="T63" fmla="*/ 2147483647 h 88"/>
                <a:gd name="T64" fmla="*/ 2147483647 w 53"/>
                <a:gd name="T65" fmla="*/ 2147483647 h 88"/>
                <a:gd name="T66" fmla="*/ 2147483647 w 53"/>
                <a:gd name="T67" fmla="*/ 2147483647 h 88"/>
                <a:gd name="T68" fmla="*/ 2147483647 w 53"/>
                <a:gd name="T69" fmla="*/ 2147483647 h 88"/>
                <a:gd name="T70" fmla="*/ 2147483647 w 53"/>
                <a:gd name="T71" fmla="*/ 2147483647 h 88"/>
                <a:gd name="T72" fmla="*/ 2147483647 w 53"/>
                <a:gd name="T73" fmla="*/ 2147483647 h 88"/>
                <a:gd name="T74" fmla="*/ 2147483647 w 53"/>
                <a:gd name="T75" fmla="*/ 2147483647 h 88"/>
                <a:gd name="T76" fmla="*/ 2147483647 w 53"/>
                <a:gd name="T77" fmla="*/ 2147483647 h 88"/>
                <a:gd name="T78" fmla="*/ 2147483647 w 53"/>
                <a:gd name="T79" fmla="*/ 2147483647 h 88"/>
                <a:gd name="T80" fmla="*/ 2147483647 w 53"/>
                <a:gd name="T81" fmla="*/ 2147483647 h 88"/>
                <a:gd name="T82" fmla="*/ 2147483647 w 53"/>
                <a:gd name="T83" fmla="*/ 2147483647 h 88"/>
                <a:gd name="T84" fmla="*/ 2147483647 w 53"/>
                <a:gd name="T85" fmla="*/ 2147483647 h 88"/>
                <a:gd name="T86" fmla="*/ 2147483647 w 53"/>
                <a:gd name="T87" fmla="*/ 2147483647 h 88"/>
                <a:gd name="T88" fmla="*/ 2147483647 w 53"/>
                <a:gd name="T89" fmla="*/ 2147483647 h 88"/>
                <a:gd name="T90" fmla="*/ 2147483647 w 53"/>
                <a:gd name="T91" fmla="*/ 2147483647 h 88"/>
                <a:gd name="T92" fmla="*/ 2147483647 w 53"/>
                <a:gd name="T93" fmla="*/ 2147483647 h 88"/>
                <a:gd name="T94" fmla="*/ 2147483647 w 53"/>
                <a:gd name="T95" fmla="*/ 2147483647 h 88"/>
                <a:gd name="T96" fmla="*/ 2147483647 w 53"/>
                <a:gd name="T97" fmla="*/ 2147483647 h 88"/>
                <a:gd name="T98" fmla="*/ 2147483647 w 53"/>
                <a:gd name="T99" fmla="*/ 2147483647 h 88"/>
                <a:gd name="T100" fmla="*/ 2147483647 w 53"/>
                <a:gd name="T101" fmla="*/ 2147483647 h 88"/>
                <a:gd name="T102" fmla="*/ 2147483647 w 53"/>
                <a:gd name="T103" fmla="*/ 2147483647 h 88"/>
                <a:gd name="T104" fmla="*/ 2147483647 w 53"/>
                <a:gd name="T105" fmla="*/ 2147483647 h 88"/>
                <a:gd name="T106" fmla="*/ 2147483647 w 53"/>
                <a:gd name="T107" fmla="*/ 2147483647 h 88"/>
                <a:gd name="T108" fmla="*/ 2147483647 w 53"/>
                <a:gd name="T109" fmla="*/ 2147483647 h 88"/>
                <a:gd name="T110" fmla="*/ 2147483647 w 53"/>
                <a:gd name="T111" fmla="*/ 2147483647 h 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3"/>
                <a:gd name="T169" fmla="*/ 0 h 88"/>
                <a:gd name="T170" fmla="*/ 53 w 53"/>
                <a:gd name="T171" fmla="*/ 88 h 8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3" h="88">
                  <a:moveTo>
                    <a:pt x="46" y="40"/>
                  </a:moveTo>
                  <a:cubicBezTo>
                    <a:pt x="44" y="39"/>
                    <a:pt x="42" y="38"/>
                    <a:pt x="40" y="37"/>
                  </a:cubicBezTo>
                  <a:cubicBezTo>
                    <a:pt x="37" y="36"/>
                    <a:pt x="34" y="35"/>
                    <a:pt x="30" y="34"/>
                  </a:cubicBezTo>
                  <a:cubicBezTo>
                    <a:pt x="30" y="17"/>
                    <a:pt x="30" y="17"/>
                    <a:pt x="30" y="17"/>
                  </a:cubicBezTo>
                  <a:cubicBezTo>
                    <a:pt x="34" y="18"/>
                    <a:pt x="37" y="20"/>
                    <a:pt x="38" y="24"/>
                  </a:cubicBezTo>
                  <a:cubicBezTo>
                    <a:pt x="39" y="27"/>
                    <a:pt x="41" y="28"/>
                    <a:pt x="44" y="28"/>
                  </a:cubicBezTo>
                  <a:cubicBezTo>
                    <a:pt x="46" y="28"/>
                    <a:pt x="47" y="28"/>
                    <a:pt x="49" y="27"/>
                  </a:cubicBezTo>
                  <a:cubicBezTo>
                    <a:pt x="50" y="26"/>
                    <a:pt x="50" y="24"/>
                    <a:pt x="50" y="23"/>
                  </a:cubicBezTo>
                  <a:cubicBezTo>
                    <a:pt x="50" y="22"/>
                    <a:pt x="50" y="20"/>
                    <a:pt x="49" y="19"/>
                  </a:cubicBezTo>
                  <a:cubicBezTo>
                    <a:pt x="48" y="17"/>
                    <a:pt x="47" y="16"/>
                    <a:pt x="46" y="14"/>
                  </a:cubicBezTo>
                  <a:cubicBezTo>
                    <a:pt x="44" y="12"/>
                    <a:pt x="41" y="11"/>
                    <a:pt x="39" y="10"/>
                  </a:cubicBezTo>
                  <a:cubicBezTo>
                    <a:pt x="36" y="9"/>
                    <a:pt x="33" y="8"/>
                    <a:pt x="30" y="8"/>
                  </a:cubicBezTo>
                  <a:cubicBezTo>
                    <a:pt x="30" y="4"/>
                    <a:pt x="30" y="4"/>
                    <a:pt x="30" y="4"/>
                  </a:cubicBezTo>
                  <a:cubicBezTo>
                    <a:pt x="30" y="1"/>
                    <a:pt x="29" y="0"/>
                    <a:pt x="26" y="0"/>
                  </a:cubicBezTo>
                  <a:cubicBezTo>
                    <a:pt x="24" y="0"/>
                    <a:pt x="23" y="1"/>
                    <a:pt x="23" y="4"/>
                  </a:cubicBezTo>
                  <a:cubicBezTo>
                    <a:pt x="23" y="8"/>
                    <a:pt x="23" y="8"/>
                    <a:pt x="23" y="8"/>
                  </a:cubicBezTo>
                  <a:cubicBezTo>
                    <a:pt x="16" y="9"/>
                    <a:pt x="11" y="10"/>
                    <a:pt x="7" y="14"/>
                  </a:cubicBezTo>
                  <a:cubicBezTo>
                    <a:pt x="4" y="17"/>
                    <a:pt x="2" y="21"/>
                    <a:pt x="2" y="26"/>
                  </a:cubicBezTo>
                  <a:cubicBezTo>
                    <a:pt x="2" y="29"/>
                    <a:pt x="3" y="32"/>
                    <a:pt x="5" y="35"/>
                  </a:cubicBezTo>
                  <a:cubicBezTo>
                    <a:pt x="7" y="37"/>
                    <a:pt x="9" y="39"/>
                    <a:pt x="12" y="40"/>
                  </a:cubicBezTo>
                  <a:cubicBezTo>
                    <a:pt x="15" y="42"/>
                    <a:pt x="19" y="43"/>
                    <a:pt x="23" y="44"/>
                  </a:cubicBezTo>
                  <a:cubicBezTo>
                    <a:pt x="23" y="64"/>
                    <a:pt x="23" y="64"/>
                    <a:pt x="23" y="64"/>
                  </a:cubicBezTo>
                  <a:cubicBezTo>
                    <a:pt x="21" y="63"/>
                    <a:pt x="19" y="62"/>
                    <a:pt x="18" y="61"/>
                  </a:cubicBezTo>
                  <a:cubicBezTo>
                    <a:pt x="16" y="60"/>
                    <a:pt x="15" y="59"/>
                    <a:pt x="15" y="58"/>
                  </a:cubicBezTo>
                  <a:cubicBezTo>
                    <a:pt x="14" y="57"/>
                    <a:pt x="13" y="55"/>
                    <a:pt x="12" y="53"/>
                  </a:cubicBezTo>
                  <a:cubicBezTo>
                    <a:pt x="12" y="51"/>
                    <a:pt x="11" y="51"/>
                    <a:pt x="10" y="50"/>
                  </a:cubicBezTo>
                  <a:cubicBezTo>
                    <a:pt x="9" y="49"/>
                    <a:pt x="8" y="49"/>
                    <a:pt x="6" y="49"/>
                  </a:cubicBezTo>
                  <a:cubicBezTo>
                    <a:pt x="5" y="49"/>
                    <a:pt x="3" y="50"/>
                    <a:pt x="2" y="51"/>
                  </a:cubicBezTo>
                  <a:cubicBezTo>
                    <a:pt x="0" y="52"/>
                    <a:pt x="0" y="53"/>
                    <a:pt x="0" y="54"/>
                  </a:cubicBezTo>
                  <a:cubicBezTo>
                    <a:pt x="0" y="56"/>
                    <a:pt x="0" y="58"/>
                    <a:pt x="1" y="60"/>
                  </a:cubicBezTo>
                  <a:cubicBezTo>
                    <a:pt x="2" y="62"/>
                    <a:pt x="4" y="64"/>
                    <a:pt x="6" y="66"/>
                  </a:cubicBezTo>
                  <a:cubicBezTo>
                    <a:pt x="8" y="67"/>
                    <a:pt x="10" y="69"/>
                    <a:pt x="13" y="70"/>
                  </a:cubicBezTo>
                  <a:cubicBezTo>
                    <a:pt x="16" y="71"/>
                    <a:pt x="19" y="72"/>
                    <a:pt x="23" y="72"/>
                  </a:cubicBezTo>
                  <a:cubicBezTo>
                    <a:pt x="23" y="84"/>
                    <a:pt x="23" y="84"/>
                    <a:pt x="23" y="84"/>
                  </a:cubicBezTo>
                  <a:cubicBezTo>
                    <a:pt x="23" y="85"/>
                    <a:pt x="23" y="86"/>
                    <a:pt x="24" y="87"/>
                  </a:cubicBezTo>
                  <a:cubicBezTo>
                    <a:pt x="24" y="87"/>
                    <a:pt x="25" y="88"/>
                    <a:pt x="27" y="88"/>
                  </a:cubicBezTo>
                  <a:cubicBezTo>
                    <a:pt x="28" y="88"/>
                    <a:pt x="29" y="87"/>
                    <a:pt x="29" y="87"/>
                  </a:cubicBezTo>
                  <a:cubicBezTo>
                    <a:pt x="29" y="86"/>
                    <a:pt x="30" y="85"/>
                    <a:pt x="30" y="83"/>
                  </a:cubicBezTo>
                  <a:cubicBezTo>
                    <a:pt x="30" y="72"/>
                    <a:pt x="30" y="72"/>
                    <a:pt x="30" y="72"/>
                  </a:cubicBezTo>
                  <a:cubicBezTo>
                    <a:pt x="34" y="72"/>
                    <a:pt x="39" y="71"/>
                    <a:pt x="42" y="69"/>
                  </a:cubicBezTo>
                  <a:cubicBezTo>
                    <a:pt x="46" y="67"/>
                    <a:pt x="48" y="65"/>
                    <a:pt x="50" y="62"/>
                  </a:cubicBezTo>
                  <a:cubicBezTo>
                    <a:pt x="52" y="59"/>
                    <a:pt x="53" y="56"/>
                    <a:pt x="53" y="53"/>
                  </a:cubicBezTo>
                  <a:cubicBezTo>
                    <a:pt x="53" y="51"/>
                    <a:pt x="52" y="48"/>
                    <a:pt x="51" y="46"/>
                  </a:cubicBezTo>
                  <a:cubicBezTo>
                    <a:pt x="50" y="44"/>
                    <a:pt x="48" y="42"/>
                    <a:pt x="46" y="40"/>
                  </a:cubicBezTo>
                  <a:close/>
                  <a:moveTo>
                    <a:pt x="23" y="33"/>
                  </a:moveTo>
                  <a:cubicBezTo>
                    <a:pt x="20" y="32"/>
                    <a:pt x="18" y="31"/>
                    <a:pt x="17" y="30"/>
                  </a:cubicBezTo>
                  <a:cubicBezTo>
                    <a:pt x="15" y="28"/>
                    <a:pt x="14" y="27"/>
                    <a:pt x="14" y="25"/>
                  </a:cubicBezTo>
                  <a:cubicBezTo>
                    <a:pt x="14" y="22"/>
                    <a:pt x="15" y="20"/>
                    <a:pt x="17" y="19"/>
                  </a:cubicBezTo>
                  <a:cubicBezTo>
                    <a:pt x="18" y="18"/>
                    <a:pt x="20" y="17"/>
                    <a:pt x="23" y="16"/>
                  </a:cubicBezTo>
                  <a:lnTo>
                    <a:pt x="23" y="33"/>
                  </a:lnTo>
                  <a:close/>
                  <a:moveTo>
                    <a:pt x="37" y="61"/>
                  </a:moveTo>
                  <a:cubicBezTo>
                    <a:pt x="36" y="62"/>
                    <a:pt x="33" y="63"/>
                    <a:pt x="30" y="64"/>
                  </a:cubicBezTo>
                  <a:cubicBezTo>
                    <a:pt x="30" y="45"/>
                    <a:pt x="30" y="45"/>
                    <a:pt x="30" y="45"/>
                  </a:cubicBezTo>
                  <a:cubicBezTo>
                    <a:pt x="33" y="46"/>
                    <a:pt x="36" y="47"/>
                    <a:pt x="38" y="49"/>
                  </a:cubicBezTo>
                  <a:cubicBezTo>
                    <a:pt x="39" y="50"/>
                    <a:pt x="40" y="52"/>
                    <a:pt x="40" y="55"/>
                  </a:cubicBezTo>
                  <a:cubicBezTo>
                    <a:pt x="40" y="57"/>
                    <a:pt x="39" y="59"/>
                    <a:pt x="37" y="6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sp>
        <p:nvSpPr>
          <p:cNvPr id="46140" name="矩形 7"/>
          <p:cNvSpPr>
            <a:spLocks noChangeArrowheads="1"/>
          </p:cNvSpPr>
          <p:nvPr/>
        </p:nvSpPr>
        <p:spPr bwMode="auto">
          <a:xfrm>
            <a:off x="0" y="1084263"/>
            <a:ext cx="1347788" cy="5238750"/>
          </a:xfrm>
          <a:prstGeom prst="rect">
            <a:avLst/>
          </a:prstGeom>
          <a:gradFill rotWithShape="1">
            <a:gsLst>
              <a:gs pos="0">
                <a:srgbClr val="FFFFFF"/>
              </a:gs>
              <a:gs pos="100000">
                <a:srgbClr val="FFFFFF"/>
              </a:gs>
            </a:gsLst>
            <a:lin ang="10800000" scaled="1"/>
          </a:gradFill>
          <a:ln w="12700">
            <a:noFill/>
            <a:bevel/>
            <a:headEnd/>
            <a:tailEnd/>
          </a:ln>
        </p:spPr>
        <p:txBody>
          <a:bodyPr anchor="ctr"/>
          <a:lstStyle/>
          <a:p>
            <a:pPr algn="ctr"/>
            <a:endParaRPr lang="zh-CN" altLang="en-US" sz="1800">
              <a:latin typeface="等线" charset="0"/>
            </a:endParaRPr>
          </a:p>
        </p:txBody>
      </p:sp>
      <p:sp>
        <p:nvSpPr>
          <p:cNvPr id="46141" name="PA_文本框 8"/>
          <p:cNvSpPr>
            <a:spLocks noChangeArrowheads="1"/>
          </p:cNvSpPr>
          <p:nvPr/>
        </p:nvSpPr>
        <p:spPr bwMode="auto">
          <a:xfrm>
            <a:off x="2992438" y="2012950"/>
            <a:ext cx="6573837" cy="1189038"/>
          </a:xfrm>
          <a:prstGeom prst="rect">
            <a:avLst/>
          </a:prstGeom>
          <a:noFill/>
          <a:ln w="9525">
            <a:noFill/>
            <a:miter lim="800000"/>
            <a:headEnd/>
            <a:tailEnd/>
          </a:ln>
        </p:spPr>
        <p:txBody>
          <a:bodyPr>
            <a:spAutoFit/>
          </a:bodyPr>
          <a:lstStyle/>
          <a:p>
            <a:r>
              <a:rPr lang="zh-CN" altLang="en-US" sz="7200">
                <a:solidFill>
                  <a:srgbClr val="000000"/>
                </a:solidFill>
                <a:latin typeface="华文彩云" pitchFamily="2" charset="-122"/>
                <a:ea typeface="华文彩云" pitchFamily="2" charset="-122"/>
                <a:sym typeface="华文彩云" pitchFamily="2" charset="-122"/>
              </a:rPr>
              <a:t>   扣 缴 申 报</a:t>
            </a:r>
            <a:endParaRPr lang="en-US" sz="7200">
              <a:solidFill>
                <a:srgbClr val="000000"/>
              </a:solidFill>
              <a:latin typeface="华文彩云" pitchFamily="2" charset="-122"/>
              <a:ea typeface="华文彩云" pitchFamily="2" charset="-122"/>
              <a:sym typeface="华文彩云" pitchFamily="2" charset="-122"/>
            </a:endParaRPr>
          </a:p>
        </p:txBody>
      </p:sp>
      <p:grpSp>
        <p:nvGrpSpPr>
          <p:cNvPr id="46142" name="Group 60"/>
          <p:cNvGrpSpPr>
            <a:grpSpLocks/>
          </p:cNvGrpSpPr>
          <p:nvPr/>
        </p:nvGrpSpPr>
        <p:grpSpPr bwMode="auto">
          <a:xfrm>
            <a:off x="2139950" y="3773488"/>
            <a:ext cx="2227263" cy="1438275"/>
            <a:chOff x="0" y="0"/>
            <a:chExt cx="1403" cy="906"/>
          </a:xfrm>
        </p:grpSpPr>
        <p:grpSp>
          <p:nvGrpSpPr>
            <p:cNvPr id="46143" name="Group 59"/>
            <p:cNvGrpSpPr>
              <a:grpSpLocks/>
            </p:cNvGrpSpPr>
            <p:nvPr/>
          </p:nvGrpSpPr>
          <p:grpSpPr bwMode="auto">
            <a:xfrm>
              <a:off x="0" y="0"/>
              <a:ext cx="1403" cy="906"/>
              <a:chOff x="0" y="0"/>
              <a:chExt cx="1403" cy="906"/>
            </a:xfrm>
          </p:grpSpPr>
          <p:sp>
            <p:nvSpPr>
              <p:cNvPr id="46144" name="圆角矩形 11"/>
              <p:cNvSpPr>
                <a:spLocks noChangeArrowheads="1"/>
              </p:cNvSpPr>
              <p:nvPr/>
            </p:nvSpPr>
            <p:spPr bwMode="auto">
              <a:xfrm>
                <a:off x="0" y="185"/>
                <a:ext cx="1403" cy="721"/>
              </a:xfrm>
              <a:prstGeom prst="roundRect">
                <a:avLst>
                  <a:gd name="adj" fmla="val 16667"/>
                </a:avLst>
              </a:prstGeom>
              <a:noFill/>
              <a:ln w="19050">
                <a:solidFill>
                  <a:schemeClr val="tx1"/>
                </a:solidFill>
                <a:bevel/>
                <a:headEnd/>
                <a:tailEnd/>
              </a:ln>
            </p:spPr>
            <p:txBody>
              <a:bodyPr anchor="ctr"/>
              <a:lstStyle/>
              <a:p>
                <a:pPr algn="ctr"/>
                <a:endParaRPr lang="zh-CN" altLang="en-US" sz="1800">
                  <a:solidFill>
                    <a:srgbClr val="FFFFFF"/>
                  </a:solidFill>
                  <a:latin typeface="等线" charset="0"/>
                </a:endParaRPr>
              </a:p>
            </p:txBody>
          </p:sp>
          <p:grpSp>
            <p:nvGrpSpPr>
              <p:cNvPr id="46145" name="组合 14"/>
              <p:cNvGrpSpPr>
                <a:grpSpLocks/>
              </p:cNvGrpSpPr>
              <p:nvPr/>
            </p:nvGrpSpPr>
            <p:grpSpPr bwMode="auto">
              <a:xfrm>
                <a:off x="447" y="0"/>
                <a:ext cx="508" cy="450"/>
                <a:chOff x="0" y="0"/>
                <a:chExt cx="819955" cy="726710"/>
              </a:xfrm>
            </p:grpSpPr>
            <p:grpSp>
              <p:nvGrpSpPr>
                <p:cNvPr id="46146" name="Freeform 5"/>
                <p:cNvGrpSpPr>
                  <a:grpSpLocks/>
                </p:cNvGrpSpPr>
                <p:nvPr/>
              </p:nvGrpSpPr>
              <p:grpSpPr bwMode="auto">
                <a:xfrm>
                  <a:off x="-103862" y="-108002"/>
                  <a:ext cx="1103708" cy="1023103"/>
                  <a:chOff x="0" y="0"/>
                  <a:chExt cx="1085088" cy="1005840"/>
                </a:xfrm>
              </p:grpSpPr>
              <p:pic>
                <p:nvPicPr>
                  <p:cNvPr id="46147" name="Freeform 5"/>
                  <p:cNvPicPr>
                    <a:picLocks noChangeArrowheads="1"/>
                  </p:cNvPicPr>
                  <p:nvPr/>
                </p:nvPicPr>
                <p:blipFill>
                  <a:blip r:embed="rId3" cstate="print"/>
                  <a:srcRect/>
                  <a:stretch>
                    <a:fillRect/>
                  </a:stretch>
                </p:blipFill>
                <p:spPr bwMode="auto">
                  <a:xfrm>
                    <a:off x="0" y="0"/>
                    <a:ext cx="1085088" cy="1005840"/>
                  </a:xfrm>
                  <a:prstGeom prst="rect">
                    <a:avLst/>
                  </a:prstGeom>
                  <a:noFill/>
                  <a:ln w="9525">
                    <a:noFill/>
                    <a:miter lim="800000"/>
                    <a:headEnd/>
                    <a:tailEnd/>
                  </a:ln>
                </p:spPr>
              </p:pic>
              <p:sp>
                <p:nvSpPr>
                  <p:cNvPr id="46148" name="Text Box 14"/>
                  <p:cNvSpPr>
                    <a:spLocks noChangeArrowheads="1"/>
                  </p:cNvSpPr>
                  <p:nvPr/>
                </p:nvSpPr>
                <p:spPr bwMode="auto">
                  <a:xfrm rot="10800000">
                    <a:off x="102110" y="106180"/>
                    <a:ext cx="806122" cy="714448"/>
                  </a:xfrm>
                  <a:prstGeom prst="rect">
                    <a:avLst/>
                  </a:prstGeom>
                  <a:noFill/>
                  <a:ln w="9525">
                    <a:noFill/>
                    <a:miter lim="800000"/>
                    <a:headEnd/>
                    <a:tailEnd/>
                  </a:ln>
                </p:spPr>
                <p:txBody>
                  <a:bodyPr rot="10800000"/>
                  <a:lstStyle/>
                  <a:p>
                    <a:endParaRPr lang="zh-CN" altLang="en-US" sz="1800">
                      <a:solidFill>
                        <a:srgbClr val="000000"/>
                      </a:solidFill>
                      <a:latin typeface="等线" charset="0"/>
                    </a:endParaRPr>
                  </a:p>
                </p:txBody>
              </p:sp>
            </p:grpSp>
            <p:grpSp>
              <p:nvGrpSpPr>
                <p:cNvPr id="46149" name="组合 16"/>
                <p:cNvGrpSpPr>
                  <a:grpSpLocks/>
                </p:cNvGrpSpPr>
                <p:nvPr/>
              </p:nvGrpSpPr>
              <p:grpSpPr bwMode="auto">
                <a:xfrm>
                  <a:off x="169877" y="164377"/>
                  <a:ext cx="494919" cy="388277"/>
                  <a:chOff x="0" y="0"/>
                  <a:chExt cx="736426" cy="577745"/>
                </a:xfrm>
              </p:grpSpPr>
              <p:sp>
                <p:nvSpPr>
                  <p:cNvPr id="46150" name="Freeform 14"/>
                  <p:cNvSpPr>
                    <a:spLocks noChangeArrowheads="1"/>
                  </p:cNvSpPr>
                  <p:nvPr/>
                </p:nvSpPr>
                <p:spPr bwMode="auto">
                  <a:xfrm>
                    <a:off x="237178" y="132673"/>
                    <a:ext cx="499557" cy="384471"/>
                  </a:xfrm>
                  <a:custGeom>
                    <a:avLst/>
                    <a:gdLst>
                      <a:gd name="T0" fmla="*/ 2147483647 w 293"/>
                      <a:gd name="T1" fmla="*/ 2147483647 h 226"/>
                      <a:gd name="T2" fmla="*/ 2147483647 w 293"/>
                      <a:gd name="T3" fmla="*/ 2147483647 h 226"/>
                      <a:gd name="T4" fmla="*/ 2147483647 w 293"/>
                      <a:gd name="T5" fmla="*/ 2147483647 h 226"/>
                      <a:gd name="T6" fmla="*/ 2147483647 w 293"/>
                      <a:gd name="T7" fmla="*/ 0 h 226"/>
                      <a:gd name="T8" fmla="*/ 2147483647 w 293"/>
                      <a:gd name="T9" fmla="*/ 0 h 226"/>
                      <a:gd name="T10" fmla="*/ 2147483647 w 293"/>
                      <a:gd name="T11" fmla="*/ 0 h 226"/>
                      <a:gd name="T12" fmla="*/ 2147483647 w 293"/>
                      <a:gd name="T13" fmla="*/ 0 h 226"/>
                      <a:gd name="T14" fmla="*/ 2147483647 w 293"/>
                      <a:gd name="T15" fmla="*/ 2147483647 h 226"/>
                      <a:gd name="T16" fmla="*/ 2147483647 w 293"/>
                      <a:gd name="T17" fmla="*/ 2147483647 h 226"/>
                      <a:gd name="T18" fmla="*/ 2147483647 w 293"/>
                      <a:gd name="T19" fmla="*/ 2147483647 h 226"/>
                      <a:gd name="T20" fmla="*/ 2147483647 w 293"/>
                      <a:gd name="T21" fmla="*/ 2147483647 h 226"/>
                      <a:gd name="T22" fmla="*/ 2147483647 w 293"/>
                      <a:gd name="T23" fmla="*/ 2147483647 h 226"/>
                      <a:gd name="T24" fmla="*/ 2147483647 w 293"/>
                      <a:gd name="T25" fmla="*/ 2147483647 h 226"/>
                      <a:gd name="T26" fmla="*/ 2147483647 w 293"/>
                      <a:gd name="T27" fmla="*/ 2147483647 h 226"/>
                      <a:gd name="T28" fmla="*/ 2147483647 w 293"/>
                      <a:gd name="T29" fmla="*/ 2147483647 h 226"/>
                      <a:gd name="T30" fmla="*/ 2147483647 w 293"/>
                      <a:gd name="T31" fmla="*/ 2147483647 h 2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3"/>
                      <a:gd name="T49" fmla="*/ 0 h 226"/>
                      <a:gd name="T50" fmla="*/ 293 w 293"/>
                      <a:gd name="T51" fmla="*/ 226 h 22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3" h="226">
                        <a:moveTo>
                          <a:pt x="272" y="48"/>
                        </a:moveTo>
                        <a:cubicBezTo>
                          <a:pt x="263" y="46"/>
                          <a:pt x="255" y="46"/>
                          <a:pt x="255" y="46"/>
                        </a:cubicBezTo>
                        <a:cubicBezTo>
                          <a:pt x="96" y="46"/>
                          <a:pt x="96" y="46"/>
                          <a:pt x="96" y="46"/>
                        </a:cubicBezTo>
                        <a:cubicBezTo>
                          <a:pt x="96" y="0"/>
                          <a:pt x="96" y="0"/>
                          <a:pt x="96" y="0"/>
                        </a:cubicBezTo>
                        <a:cubicBezTo>
                          <a:pt x="89" y="0"/>
                          <a:pt x="89" y="0"/>
                          <a:pt x="89" y="0"/>
                        </a:cubicBezTo>
                        <a:cubicBezTo>
                          <a:pt x="89" y="0"/>
                          <a:pt x="83" y="0"/>
                          <a:pt x="73" y="0"/>
                        </a:cubicBezTo>
                        <a:cubicBezTo>
                          <a:pt x="59" y="0"/>
                          <a:pt x="37" y="0"/>
                          <a:pt x="23" y="0"/>
                        </a:cubicBezTo>
                        <a:cubicBezTo>
                          <a:pt x="0" y="0"/>
                          <a:pt x="2" y="25"/>
                          <a:pt x="2" y="25"/>
                        </a:cubicBezTo>
                        <a:cubicBezTo>
                          <a:pt x="2" y="25"/>
                          <a:pt x="2" y="30"/>
                          <a:pt x="2" y="38"/>
                        </a:cubicBezTo>
                        <a:cubicBezTo>
                          <a:pt x="52" y="53"/>
                          <a:pt x="89" y="100"/>
                          <a:pt x="89" y="155"/>
                        </a:cubicBezTo>
                        <a:cubicBezTo>
                          <a:pt x="89" y="182"/>
                          <a:pt x="80" y="206"/>
                          <a:pt x="66" y="226"/>
                        </a:cubicBezTo>
                        <a:cubicBezTo>
                          <a:pt x="96" y="226"/>
                          <a:pt x="96" y="226"/>
                          <a:pt x="96" y="226"/>
                        </a:cubicBezTo>
                        <a:cubicBezTo>
                          <a:pt x="96" y="226"/>
                          <a:pt x="219" y="226"/>
                          <a:pt x="255" y="226"/>
                        </a:cubicBezTo>
                        <a:cubicBezTo>
                          <a:pt x="292" y="226"/>
                          <a:pt x="293" y="201"/>
                          <a:pt x="293" y="201"/>
                        </a:cubicBezTo>
                        <a:cubicBezTo>
                          <a:pt x="293" y="74"/>
                          <a:pt x="293" y="74"/>
                          <a:pt x="293" y="74"/>
                        </a:cubicBezTo>
                        <a:cubicBezTo>
                          <a:pt x="293" y="58"/>
                          <a:pt x="282" y="51"/>
                          <a:pt x="272" y="48"/>
                        </a:cubicBezTo>
                        <a:close/>
                      </a:path>
                    </a:pathLst>
                  </a:custGeom>
                  <a:solidFill>
                    <a:srgbClr val="01ACBE"/>
                  </a:solidFill>
                  <a:ln w="9525">
                    <a:noFill/>
                    <a:bevel/>
                    <a:headEnd/>
                    <a:tailEnd/>
                  </a:ln>
                </p:spPr>
                <p:txBody>
                  <a:bodyPr/>
                  <a:lstStyle/>
                  <a:p>
                    <a:pPr algn="dist"/>
                    <a:endParaRPr lang="zh-CN" altLang="en-US">
                      <a:solidFill>
                        <a:srgbClr val="000000"/>
                      </a:solidFill>
                      <a:ea typeface="黑体" pitchFamily="2" charset="-122"/>
                    </a:endParaRPr>
                  </a:p>
                </p:txBody>
              </p:sp>
              <p:sp>
                <p:nvSpPr>
                  <p:cNvPr id="46151" name="Freeform 15"/>
                  <p:cNvSpPr>
                    <a:spLocks noEditPoints="1" noChangeArrowheads="1"/>
                  </p:cNvSpPr>
                  <p:nvPr/>
                </p:nvSpPr>
                <p:spPr bwMode="auto">
                  <a:xfrm>
                    <a:off x="362067" y="512"/>
                    <a:ext cx="338641" cy="189832"/>
                  </a:xfrm>
                  <a:custGeom>
                    <a:avLst/>
                    <a:gdLst>
                      <a:gd name="T0" fmla="*/ 2147483647 w 470"/>
                      <a:gd name="T1" fmla="*/ 2147483647 h 262"/>
                      <a:gd name="T2" fmla="*/ 2147483647 w 470"/>
                      <a:gd name="T3" fmla="*/ 2147483647 h 262"/>
                      <a:gd name="T4" fmla="*/ 2147483647 w 470"/>
                      <a:gd name="T5" fmla="*/ 2147483647 h 262"/>
                      <a:gd name="T6" fmla="*/ 2147483647 w 470"/>
                      <a:gd name="T7" fmla="*/ 0 h 262"/>
                      <a:gd name="T8" fmla="*/ 0 w 470"/>
                      <a:gd name="T9" fmla="*/ 0 h 262"/>
                      <a:gd name="T10" fmla="*/ 0 w 470"/>
                      <a:gd name="T11" fmla="*/ 2147483647 h 262"/>
                      <a:gd name="T12" fmla="*/ 2147483647 w 470"/>
                      <a:gd name="T13" fmla="*/ 2147483647 h 262"/>
                      <a:gd name="T14" fmla="*/ 2147483647 w 470"/>
                      <a:gd name="T15" fmla="*/ 2147483647 h 262"/>
                      <a:gd name="T16" fmla="*/ 2147483647 w 470"/>
                      <a:gd name="T17" fmla="*/ 2147483647 h 262"/>
                      <a:gd name="T18" fmla="*/ 2147483647 w 470"/>
                      <a:gd name="T19" fmla="*/ 2147483647 h 262"/>
                      <a:gd name="T20" fmla="*/ 2147483647 w 470"/>
                      <a:gd name="T21" fmla="*/ 2147483647 h 262"/>
                      <a:gd name="T22" fmla="*/ 2147483647 w 470"/>
                      <a:gd name="T23" fmla="*/ 2147483647 h 262"/>
                      <a:gd name="T24" fmla="*/ 2147483647 w 470"/>
                      <a:gd name="T25" fmla="*/ 2147483647 h 262"/>
                      <a:gd name="T26" fmla="*/ 2147483647 w 470"/>
                      <a:gd name="T27" fmla="*/ 2147483647 h 262"/>
                      <a:gd name="T28" fmla="*/ 2147483647 w 470"/>
                      <a:gd name="T29" fmla="*/ 2147483647 h 262"/>
                      <a:gd name="T30" fmla="*/ 2147483647 w 470"/>
                      <a:gd name="T31" fmla="*/ 2147483647 h 262"/>
                      <a:gd name="T32" fmla="*/ 2147483647 w 470"/>
                      <a:gd name="T33" fmla="*/ 2147483647 h 262"/>
                      <a:gd name="T34" fmla="*/ 2147483647 w 470"/>
                      <a:gd name="T35" fmla="*/ 2147483647 h 262"/>
                      <a:gd name="T36" fmla="*/ 2147483647 w 470"/>
                      <a:gd name="T37" fmla="*/ 2147483647 h 262"/>
                      <a:gd name="T38" fmla="*/ 2147483647 w 470"/>
                      <a:gd name="T39" fmla="*/ 2147483647 h 262"/>
                      <a:gd name="T40" fmla="*/ 2147483647 w 470"/>
                      <a:gd name="T41" fmla="*/ 2147483647 h 262"/>
                      <a:gd name="T42" fmla="*/ 2147483647 w 470"/>
                      <a:gd name="T43" fmla="*/ 2147483647 h 262"/>
                      <a:gd name="T44" fmla="*/ 2147483647 w 470"/>
                      <a:gd name="T45" fmla="*/ 2147483647 h 2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70"/>
                      <a:gd name="T70" fmla="*/ 0 h 262"/>
                      <a:gd name="T71" fmla="*/ 470 w 470"/>
                      <a:gd name="T72" fmla="*/ 262 h 26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70" h="262">
                        <a:moveTo>
                          <a:pt x="83" y="262"/>
                        </a:moveTo>
                        <a:lnTo>
                          <a:pt x="397" y="262"/>
                        </a:lnTo>
                        <a:lnTo>
                          <a:pt x="470" y="262"/>
                        </a:lnTo>
                        <a:lnTo>
                          <a:pt x="470" y="0"/>
                        </a:lnTo>
                        <a:lnTo>
                          <a:pt x="0" y="0"/>
                        </a:lnTo>
                        <a:lnTo>
                          <a:pt x="0" y="158"/>
                        </a:lnTo>
                        <a:lnTo>
                          <a:pt x="83" y="158"/>
                        </a:lnTo>
                        <a:lnTo>
                          <a:pt x="83" y="262"/>
                        </a:lnTo>
                        <a:close/>
                        <a:moveTo>
                          <a:pt x="123" y="83"/>
                        </a:moveTo>
                        <a:lnTo>
                          <a:pt x="362" y="83"/>
                        </a:lnTo>
                        <a:lnTo>
                          <a:pt x="362" y="102"/>
                        </a:lnTo>
                        <a:lnTo>
                          <a:pt x="123" y="102"/>
                        </a:lnTo>
                        <a:lnTo>
                          <a:pt x="123" y="83"/>
                        </a:lnTo>
                        <a:close/>
                        <a:moveTo>
                          <a:pt x="121" y="140"/>
                        </a:moveTo>
                        <a:lnTo>
                          <a:pt x="362" y="140"/>
                        </a:lnTo>
                        <a:lnTo>
                          <a:pt x="362" y="158"/>
                        </a:lnTo>
                        <a:lnTo>
                          <a:pt x="121" y="158"/>
                        </a:lnTo>
                        <a:lnTo>
                          <a:pt x="121" y="140"/>
                        </a:lnTo>
                        <a:close/>
                        <a:moveTo>
                          <a:pt x="121" y="196"/>
                        </a:moveTo>
                        <a:lnTo>
                          <a:pt x="362" y="196"/>
                        </a:lnTo>
                        <a:lnTo>
                          <a:pt x="362" y="215"/>
                        </a:lnTo>
                        <a:lnTo>
                          <a:pt x="121" y="215"/>
                        </a:lnTo>
                        <a:lnTo>
                          <a:pt x="121" y="196"/>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52" name="Freeform 16"/>
                  <p:cNvSpPr>
                    <a:spLocks noEditPoints="1" noChangeArrowheads="1"/>
                  </p:cNvSpPr>
                  <p:nvPr/>
                </p:nvSpPr>
                <p:spPr bwMode="auto">
                  <a:xfrm>
                    <a:off x="-593" y="216777"/>
                    <a:ext cx="362660" cy="360442"/>
                  </a:xfrm>
                  <a:custGeom>
                    <a:avLst/>
                    <a:gdLst>
                      <a:gd name="T0" fmla="*/ 2147483647 w 212"/>
                      <a:gd name="T1" fmla="*/ 2147483647 h 212"/>
                      <a:gd name="T2" fmla="*/ 2147483647 w 212"/>
                      <a:gd name="T3" fmla="*/ 0 h 212"/>
                      <a:gd name="T4" fmla="*/ 0 w 212"/>
                      <a:gd name="T5" fmla="*/ 2147483647 h 212"/>
                      <a:gd name="T6" fmla="*/ 2147483647 w 212"/>
                      <a:gd name="T7" fmla="*/ 2147483647 h 212"/>
                      <a:gd name="T8" fmla="*/ 2147483647 w 212"/>
                      <a:gd name="T9" fmla="*/ 2147483647 h 212"/>
                      <a:gd name="T10" fmla="*/ 2147483647 w 212"/>
                      <a:gd name="T11" fmla="*/ 2147483647 h 212"/>
                      <a:gd name="T12" fmla="*/ 2147483647 w 212"/>
                      <a:gd name="T13" fmla="*/ 2147483647 h 212"/>
                      <a:gd name="T14" fmla="*/ 2147483647 w 212"/>
                      <a:gd name="T15" fmla="*/ 2147483647 h 212"/>
                      <a:gd name="T16" fmla="*/ 2147483647 w 212"/>
                      <a:gd name="T17" fmla="*/ 2147483647 h 212"/>
                      <a:gd name="T18" fmla="*/ 2147483647 w 212"/>
                      <a:gd name="T19" fmla="*/ 2147483647 h 212"/>
                      <a:gd name="T20" fmla="*/ 2147483647 w 212"/>
                      <a:gd name="T21" fmla="*/ 2147483647 h 212"/>
                      <a:gd name="T22" fmla="*/ 2147483647 w 212"/>
                      <a:gd name="T23" fmla="*/ 2147483647 h 212"/>
                      <a:gd name="T24" fmla="*/ 2147483647 w 212"/>
                      <a:gd name="T25" fmla="*/ 2147483647 h 212"/>
                      <a:gd name="T26" fmla="*/ 2147483647 w 212"/>
                      <a:gd name="T27" fmla="*/ 2147483647 h 2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2"/>
                      <a:gd name="T43" fmla="*/ 0 h 212"/>
                      <a:gd name="T44" fmla="*/ 212 w 212"/>
                      <a:gd name="T45" fmla="*/ 212 h 2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2" h="212">
                        <a:moveTo>
                          <a:pt x="141" y="6"/>
                        </a:moveTo>
                        <a:cubicBezTo>
                          <a:pt x="130" y="2"/>
                          <a:pt x="118" y="0"/>
                          <a:pt x="106" y="0"/>
                        </a:cubicBezTo>
                        <a:cubicBezTo>
                          <a:pt x="47" y="0"/>
                          <a:pt x="0" y="47"/>
                          <a:pt x="0" y="106"/>
                        </a:cubicBezTo>
                        <a:cubicBezTo>
                          <a:pt x="0" y="165"/>
                          <a:pt x="47" y="212"/>
                          <a:pt x="106" y="212"/>
                        </a:cubicBezTo>
                        <a:cubicBezTo>
                          <a:pt x="137" y="212"/>
                          <a:pt x="165" y="199"/>
                          <a:pt x="185" y="177"/>
                        </a:cubicBezTo>
                        <a:cubicBezTo>
                          <a:pt x="202" y="159"/>
                          <a:pt x="212" y="133"/>
                          <a:pt x="212" y="106"/>
                        </a:cubicBezTo>
                        <a:cubicBezTo>
                          <a:pt x="212" y="60"/>
                          <a:pt x="182" y="20"/>
                          <a:pt x="141" y="6"/>
                        </a:cubicBezTo>
                        <a:close/>
                        <a:moveTo>
                          <a:pt x="106" y="178"/>
                        </a:moveTo>
                        <a:cubicBezTo>
                          <a:pt x="66" y="178"/>
                          <a:pt x="34" y="146"/>
                          <a:pt x="34" y="106"/>
                        </a:cubicBezTo>
                        <a:cubicBezTo>
                          <a:pt x="34" y="66"/>
                          <a:pt x="66" y="34"/>
                          <a:pt x="106" y="34"/>
                        </a:cubicBezTo>
                        <a:cubicBezTo>
                          <a:pt x="119" y="34"/>
                          <a:pt x="131" y="38"/>
                          <a:pt x="141" y="43"/>
                        </a:cubicBezTo>
                        <a:cubicBezTo>
                          <a:pt x="163" y="56"/>
                          <a:pt x="178" y="79"/>
                          <a:pt x="178" y="106"/>
                        </a:cubicBezTo>
                        <a:cubicBezTo>
                          <a:pt x="178" y="130"/>
                          <a:pt x="166" y="152"/>
                          <a:pt x="147" y="165"/>
                        </a:cubicBezTo>
                        <a:cubicBezTo>
                          <a:pt x="136" y="173"/>
                          <a:pt x="121" y="178"/>
                          <a:pt x="106" y="17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53" name="Freeform 17"/>
                  <p:cNvSpPr>
                    <a:spLocks noChangeArrowheads="1"/>
                  </p:cNvSpPr>
                  <p:nvPr/>
                </p:nvSpPr>
                <p:spPr bwMode="auto">
                  <a:xfrm>
                    <a:off x="114689" y="327312"/>
                    <a:ext cx="84061" cy="103326"/>
                  </a:xfrm>
                  <a:custGeom>
                    <a:avLst/>
                    <a:gdLst>
                      <a:gd name="T0" fmla="*/ 2147483647 w 49"/>
                      <a:gd name="T1" fmla="*/ 0 h 60"/>
                      <a:gd name="T2" fmla="*/ 2147483647 w 49"/>
                      <a:gd name="T3" fmla="*/ 2147483647 h 60"/>
                      <a:gd name="T4" fmla="*/ 2147483647 w 49"/>
                      <a:gd name="T5" fmla="*/ 2147483647 h 60"/>
                      <a:gd name="T6" fmla="*/ 2147483647 w 49"/>
                      <a:gd name="T7" fmla="*/ 2147483647 h 60"/>
                      <a:gd name="T8" fmla="*/ 0 w 49"/>
                      <a:gd name="T9" fmla="*/ 2147483647 h 60"/>
                      <a:gd name="T10" fmla="*/ 2147483647 w 49"/>
                      <a:gd name="T11" fmla="*/ 2147483647 h 60"/>
                      <a:gd name="T12" fmla="*/ 2147483647 w 49"/>
                      <a:gd name="T13" fmla="*/ 2147483647 h 60"/>
                      <a:gd name="T14" fmla="*/ 2147483647 w 49"/>
                      <a:gd name="T15" fmla="*/ 2147483647 h 60"/>
                      <a:gd name="T16" fmla="*/ 2147483647 w 49"/>
                      <a:gd name="T17" fmla="*/ 2147483647 h 60"/>
                      <a:gd name="T18" fmla="*/ 2147483647 w 49"/>
                      <a:gd name="T19" fmla="*/ 2147483647 h 60"/>
                      <a:gd name="T20" fmla="*/ 2147483647 w 49"/>
                      <a:gd name="T21" fmla="*/ 2147483647 h 60"/>
                      <a:gd name="T22" fmla="*/ 2147483647 w 49"/>
                      <a:gd name="T23" fmla="*/ 2147483647 h 60"/>
                      <a:gd name="T24" fmla="*/ 2147483647 w 49"/>
                      <a:gd name="T25" fmla="*/ 0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9"/>
                      <a:gd name="T40" fmla="*/ 0 h 60"/>
                      <a:gd name="T41" fmla="*/ 49 w 49"/>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9" h="60">
                        <a:moveTo>
                          <a:pt x="45" y="0"/>
                        </a:moveTo>
                        <a:cubicBezTo>
                          <a:pt x="43" y="0"/>
                          <a:pt x="41" y="1"/>
                          <a:pt x="41" y="3"/>
                        </a:cubicBezTo>
                        <a:cubicBezTo>
                          <a:pt x="41" y="41"/>
                          <a:pt x="41" y="41"/>
                          <a:pt x="41" y="41"/>
                        </a:cubicBezTo>
                        <a:cubicBezTo>
                          <a:pt x="3" y="52"/>
                          <a:pt x="3" y="52"/>
                          <a:pt x="3" y="52"/>
                        </a:cubicBezTo>
                        <a:cubicBezTo>
                          <a:pt x="1" y="52"/>
                          <a:pt x="0" y="53"/>
                          <a:pt x="0" y="55"/>
                        </a:cubicBezTo>
                        <a:cubicBezTo>
                          <a:pt x="0" y="56"/>
                          <a:pt x="0" y="56"/>
                          <a:pt x="1" y="57"/>
                        </a:cubicBezTo>
                        <a:cubicBezTo>
                          <a:pt x="1" y="59"/>
                          <a:pt x="3" y="60"/>
                          <a:pt x="5" y="60"/>
                        </a:cubicBezTo>
                        <a:cubicBezTo>
                          <a:pt x="43" y="50"/>
                          <a:pt x="43" y="50"/>
                          <a:pt x="43" y="50"/>
                        </a:cubicBezTo>
                        <a:cubicBezTo>
                          <a:pt x="47" y="49"/>
                          <a:pt x="47" y="49"/>
                          <a:pt x="47" y="49"/>
                        </a:cubicBezTo>
                        <a:cubicBezTo>
                          <a:pt x="49" y="48"/>
                          <a:pt x="49" y="47"/>
                          <a:pt x="49" y="45"/>
                        </a:cubicBezTo>
                        <a:cubicBezTo>
                          <a:pt x="49" y="3"/>
                          <a:pt x="49" y="3"/>
                          <a:pt x="49" y="3"/>
                        </a:cubicBezTo>
                        <a:cubicBezTo>
                          <a:pt x="49" y="2"/>
                          <a:pt x="49" y="1"/>
                          <a:pt x="48" y="1"/>
                        </a:cubicBezTo>
                        <a:cubicBezTo>
                          <a:pt x="47" y="0"/>
                          <a:pt x="46" y="0"/>
                          <a:pt x="45"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grpSp>
        <p:sp>
          <p:nvSpPr>
            <p:cNvPr id="46154" name="Rectangle 43"/>
            <p:cNvSpPr>
              <a:spLocks noChangeArrowheads="1"/>
            </p:cNvSpPr>
            <p:nvPr/>
          </p:nvSpPr>
          <p:spPr bwMode="auto">
            <a:xfrm>
              <a:off x="285" y="510"/>
              <a:ext cx="773" cy="269"/>
            </a:xfrm>
            <a:prstGeom prst="rect">
              <a:avLst/>
            </a:prstGeom>
            <a:noFill/>
            <a:ln w="9525">
              <a:noFill/>
              <a:miter lim="800000"/>
              <a:headEnd/>
              <a:tailEnd/>
            </a:ln>
          </p:spPr>
          <p:txBody>
            <a:bodyPr wrap="none" anchor="ctr"/>
            <a:lstStyle/>
            <a:p>
              <a:pPr algn="ctr">
                <a:lnSpc>
                  <a:spcPts val="3363"/>
                </a:lnSpc>
              </a:pPr>
              <a:r>
                <a:rPr lang="zh-CN" altLang="en-US" sz="2400" b="1">
                  <a:solidFill>
                    <a:srgbClr val="FF0000"/>
                  </a:solidFill>
                  <a:latin typeface="微软雅黑" pitchFamily="34" charset="-122"/>
                  <a:ea typeface="微软雅黑" pitchFamily="34" charset="-122"/>
                  <a:sym typeface="微软雅黑 Light" charset="-122"/>
                </a:rPr>
                <a:t>预扣预缴</a:t>
              </a:r>
              <a:endParaRPr lang="zh-CN" altLang="en-US"/>
            </a:p>
          </p:txBody>
        </p:sp>
      </p:grpSp>
      <p:grpSp>
        <p:nvGrpSpPr>
          <p:cNvPr id="46155" name="Group 87"/>
          <p:cNvGrpSpPr>
            <a:grpSpLocks/>
          </p:cNvGrpSpPr>
          <p:nvPr/>
        </p:nvGrpSpPr>
        <p:grpSpPr bwMode="auto">
          <a:xfrm>
            <a:off x="7662863" y="3624263"/>
            <a:ext cx="2227262" cy="1577975"/>
            <a:chOff x="0" y="0"/>
            <a:chExt cx="1403" cy="994"/>
          </a:xfrm>
        </p:grpSpPr>
        <p:grpSp>
          <p:nvGrpSpPr>
            <p:cNvPr id="46156" name="Group 57"/>
            <p:cNvGrpSpPr>
              <a:grpSpLocks/>
            </p:cNvGrpSpPr>
            <p:nvPr/>
          </p:nvGrpSpPr>
          <p:grpSpPr bwMode="auto">
            <a:xfrm>
              <a:off x="0" y="0"/>
              <a:ext cx="1403" cy="994"/>
              <a:chOff x="0" y="0"/>
              <a:chExt cx="1403" cy="994"/>
            </a:xfrm>
          </p:grpSpPr>
          <p:sp>
            <p:nvSpPr>
              <p:cNvPr id="46157" name="圆角矩形 11"/>
              <p:cNvSpPr>
                <a:spLocks noChangeArrowheads="1"/>
              </p:cNvSpPr>
              <p:nvPr/>
            </p:nvSpPr>
            <p:spPr bwMode="auto">
              <a:xfrm>
                <a:off x="0" y="273"/>
                <a:ext cx="1403" cy="721"/>
              </a:xfrm>
              <a:prstGeom prst="roundRect">
                <a:avLst>
                  <a:gd name="adj" fmla="val 16667"/>
                </a:avLst>
              </a:prstGeom>
              <a:noFill/>
              <a:ln w="19050">
                <a:solidFill>
                  <a:schemeClr val="tx1"/>
                </a:solidFill>
                <a:bevel/>
                <a:headEnd/>
                <a:tailEnd/>
              </a:ln>
            </p:spPr>
            <p:txBody>
              <a:bodyPr anchor="ctr"/>
              <a:lstStyle/>
              <a:p>
                <a:pPr algn="ctr"/>
                <a:endParaRPr lang="zh-CN" altLang="en-US" sz="1800">
                  <a:solidFill>
                    <a:srgbClr val="FFFFFF"/>
                  </a:solidFill>
                  <a:latin typeface="等线" charset="0"/>
                </a:endParaRPr>
              </a:p>
            </p:txBody>
          </p:sp>
          <p:grpSp>
            <p:nvGrpSpPr>
              <p:cNvPr id="46158" name="组合 14"/>
              <p:cNvGrpSpPr>
                <a:grpSpLocks/>
              </p:cNvGrpSpPr>
              <p:nvPr/>
            </p:nvGrpSpPr>
            <p:grpSpPr bwMode="auto">
              <a:xfrm>
                <a:off x="416" y="0"/>
                <a:ext cx="508" cy="450"/>
                <a:chOff x="0" y="0"/>
                <a:chExt cx="819955" cy="726710"/>
              </a:xfrm>
            </p:grpSpPr>
            <p:grpSp>
              <p:nvGrpSpPr>
                <p:cNvPr id="46159" name="Freeform 5"/>
                <p:cNvGrpSpPr>
                  <a:grpSpLocks/>
                </p:cNvGrpSpPr>
                <p:nvPr/>
              </p:nvGrpSpPr>
              <p:grpSpPr bwMode="auto">
                <a:xfrm>
                  <a:off x="-103862" y="-108002"/>
                  <a:ext cx="1103708" cy="1023103"/>
                  <a:chOff x="0" y="0"/>
                  <a:chExt cx="1085088" cy="1005840"/>
                </a:xfrm>
              </p:grpSpPr>
              <p:pic>
                <p:nvPicPr>
                  <p:cNvPr id="46160" name="Freeform 5"/>
                  <p:cNvPicPr>
                    <a:picLocks noChangeArrowheads="1"/>
                  </p:cNvPicPr>
                  <p:nvPr/>
                </p:nvPicPr>
                <p:blipFill>
                  <a:blip r:embed="rId3" cstate="print"/>
                  <a:srcRect/>
                  <a:stretch>
                    <a:fillRect/>
                  </a:stretch>
                </p:blipFill>
                <p:spPr bwMode="auto">
                  <a:xfrm>
                    <a:off x="0" y="0"/>
                    <a:ext cx="1085088" cy="1005840"/>
                  </a:xfrm>
                  <a:prstGeom prst="rect">
                    <a:avLst/>
                  </a:prstGeom>
                  <a:noFill/>
                  <a:ln w="9525">
                    <a:noFill/>
                    <a:miter lim="800000"/>
                    <a:headEnd/>
                    <a:tailEnd/>
                  </a:ln>
                </p:spPr>
              </p:pic>
              <p:sp>
                <p:nvSpPr>
                  <p:cNvPr id="46161" name="Text Box 50"/>
                  <p:cNvSpPr>
                    <a:spLocks noChangeArrowheads="1"/>
                  </p:cNvSpPr>
                  <p:nvPr/>
                </p:nvSpPr>
                <p:spPr bwMode="auto">
                  <a:xfrm rot="10800000">
                    <a:off x="102110" y="106180"/>
                    <a:ext cx="806122" cy="714448"/>
                  </a:xfrm>
                  <a:prstGeom prst="rect">
                    <a:avLst/>
                  </a:prstGeom>
                  <a:noFill/>
                  <a:ln w="9525">
                    <a:noFill/>
                    <a:miter lim="800000"/>
                    <a:headEnd/>
                    <a:tailEnd/>
                  </a:ln>
                </p:spPr>
                <p:txBody>
                  <a:bodyPr rot="10800000"/>
                  <a:lstStyle/>
                  <a:p>
                    <a:endParaRPr lang="zh-CN" altLang="en-US" sz="1800">
                      <a:solidFill>
                        <a:srgbClr val="000000"/>
                      </a:solidFill>
                      <a:latin typeface="等线" charset="0"/>
                    </a:endParaRPr>
                  </a:p>
                </p:txBody>
              </p:sp>
            </p:grpSp>
            <p:grpSp>
              <p:nvGrpSpPr>
                <p:cNvPr id="46162" name="组合 16"/>
                <p:cNvGrpSpPr>
                  <a:grpSpLocks/>
                </p:cNvGrpSpPr>
                <p:nvPr/>
              </p:nvGrpSpPr>
              <p:grpSpPr bwMode="auto">
                <a:xfrm>
                  <a:off x="169877" y="164377"/>
                  <a:ext cx="494919" cy="388277"/>
                  <a:chOff x="0" y="0"/>
                  <a:chExt cx="736426" cy="577745"/>
                </a:xfrm>
              </p:grpSpPr>
              <p:sp>
                <p:nvSpPr>
                  <p:cNvPr id="46163" name="Freeform 14"/>
                  <p:cNvSpPr>
                    <a:spLocks noChangeArrowheads="1"/>
                  </p:cNvSpPr>
                  <p:nvPr/>
                </p:nvSpPr>
                <p:spPr bwMode="auto">
                  <a:xfrm>
                    <a:off x="237178" y="132673"/>
                    <a:ext cx="499557" cy="384471"/>
                  </a:xfrm>
                  <a:custGeom>
                    <a:avLst/>
                    <a:gdLst>
                      <a:gd name="T0" fmla="*/ 2147483647 w 293"/>
                      <a:gd name="T1" fmla="*/ 2147483647 h 226"/>
                      <a:gd name="T2" fmla="*/ 2147483647 w 293"/>
                      <a:gd name="T3" fmla="*/ 2147483647 h 226"/>
                      <a:gd name="T4" fmla="*/ 2147483647 w 293"/>
                      <a:gd name="T5" fmla="*/ 2147483647 h 226"/>
                      <a:gd name="T6" fmla="*/ 2147483647 w 293"/>
                      <a:gd name="T7" fmla="*/ 0 h 226"/>
                      <a:gd name="T8" fmla="*/ 2147483647 w 293"/>
                      <a:gd name="T9" fmla="*/ 0 h 226"/>
                      <a:gd name="T10" fmla="*/ 2147483647 w 293"/>
                      <a:gd name="T11" fmla="*/ 0 h 226"/>
                      <a:gd name="T12" fmla="*/ 2147483647 w 293"/>
                      <a:gd name="T13" fmla="*/ 0 h 226"/>
                      <a:gd name="T14" fmla="*/ 2147483647 w 293"/>
                      <a:gd name="T15" fmla="*/ 2147483647 h 226"/>
                      <a:gd name="T16" fmla="*/ 2147483647 w 293"/>
                      <a:gd name="T17" fmla="*/ 2147483647 h 226"/>
                      <a:gd name="T18" fmla="*/ 2147483647 w 293"/>
                      <a:gd name="T19" fmla="*/ 2147483647 h 226"/>
                      <a:gd name="T20" fmla="*/ 2147483647 w 293"/>
                      <a:gd name="T21" fmla="*/ 2147483647 h 226"/>
                      <a:gd name="T22" fmla="*/ 2147483647 w 293"/>
                      <a:gd name="T23" fmla="*/ 2147483647 h 226"/>
                      <a:gd name="T24" fmla="*/ 2147483647 w 293"/>
                      <a:gd name="T25" fmla="*/ 2147483647 h 226"/>
                      <a:gd name="T26" fmla="*/ 2147483647 w 293"/>
                      <a:gd name="T27" fmla="*/ 2147483647 h 226"/>
                      <a:gd name="T28" fmla="*/ 2147483647 w 293"/>
                      <a:gd name="T29" fmla="*/ 2147483647 h 226"/>
                      <a:gd name="T30" fmla="*/ 2147483647 w 293"/>
                      <a:gd name="T31" fmla="*/ 2147483647 h 2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3"/>
                      <a:gd name="T49" fmla="*/ 0 h 226"/>
                      <a:gd name="T50" fmla="*/ 293 w 293"/>
                      <a:gd name="T51" fmla="*/ 226 h 22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3" h="226">
                        <a:moveTo>
                          <a:pt x="272" y="48"/>
                        </a:moveTo>
                        <a:cubicBezTo>
                          <a:pt x="263" y="46"/>
                          <a:pt x="255" y="46"/>
                          <a:pt x="255" y="46"/>
                        </a:cubicBezTo>
                        <a:cubicBezTo>
                          <a:pt x="96" y="46"/>
                          <a:pt x="96" y="46"/>
                          <a:pt x="96" y="46"/>
                        </a:cubicBezTo>
                        <a:cubicBezTo>
                          <a:pt x="96" y="0"/>
                          <a:pt x="96" y="0"/>
                          <a:pt x="96" y="0"/>
                        </a:cubicBezTo>
                        <a:cubicBezTo>
                          <a:pt x="89" y="0"/>
                          <a:pt x="89" y="0"/>
                          <a:pt x="89" y="0"/>
                        </a:cubicBezTo>
                        <a:cubicBezTo>
                          <a:pt x="89" y="0"/>
                          <a:pt x="83" y="0"/>
                          <a:pt x="73" y="0"/>
                        </a:cubicBezTo>
                        <a:cubicBezTo>
                          <a:pt x="59" y="0"/>
                          <a:pt x="37" y="0"/>
                          <a:pt x="23" y="0"/>
                        </a:cubicBezTo>
                        <a:cubicBezTo>
                          <a:pt x="0" y="0"/>
                          <a:pt x="2" y="25"/>
                          <a:pt x="2" y="25"/>
                        </a:cubicBezTo>
                        <a:cubicBezTo>
                          <a:pt x="2" y="25"/>
                          <a:pt x="2" y="30"/>
                          <a:pt x="2" y="38"/>
                        </a:cubicBezTo>
                        <a:cubicBezTo>
                          <a:pt x="52" y="53"/>
                          <a:pt x="89" y="100"/>
                          <a:pt x="89" y="155"/>
                        </a:cubicBezTo>
                        <a:cubicBezTo>
                          <a:pt x="89" y="182"/>
                          <a:pt x="80" y="206"/>
                          <a:pt x="66" y="226"/>
                        </a:cubicBezTo>
                        <a:cubicBezTo>
                          <a:pt x="96" y="226"/>
                          <a:pt x="96" y="226"/>
                          <a:pt x="96" y="226"/>
                        </a:cubicBezTo>
                        <a:cubicBezTo>
                          <a:pt x="96" y="226"/>
                          <a:pt x="219" y="226"/>
                          <a:pt x="255" y="226"/>
                        </a:cubicBezTo>
                        <a:cubicBezTo>
                          <a:pt x="292" y="226"/>
                          <a:pt x="293" y="201"/>
                          <a:pt x="293" y="201"/>
                        </a:cubicBezTo>
                        <a:cubicBezTo>
                          <a:pt x="293" y="74"/>
                          <a:pt x="293" y="74"/>
                          <a:pt x="293" y="74"/>
                        </a:cubicBezTo>
                        <a:cubicBezTo>
                          <a:pt x="293" y="58"/>
                          <a:pt x="282" y="51"/>
                          <a:pt x="272" y="48"/>
                        </a:cubicBezTo>
                        <a:close/>
                      </a:path>
                    </a:pathLst>
                  </a:custGeom>
                  <a:solidFill>
                    <a:srgbClr val="01ACBE"/>
                  </a:solidFill>
                  <a:ln w="9525">
                    <a:noFill/>
                    <a:bevel/>
                    <a:headEnd/>
                    <a:tailEnd/>
                  </a:ln>
                </p:spPr>
                <p:txBody>
                  <a:bodyPr/>
                  <a:lstStyle/>
                  <a:p>
                    <a:pPr algn="dist"/>
                    <a:endParaRPr lang="zh-CN" altLang="en-US">
                      <a:solidFill>
                        <a:srgbClr val="000000"/>
                      </a:solidFill>
                      <a:ea typeface="黑体" pitchFamily="2" charset="-122"/>
                    </a:endParaRPr>
                  </a:p>
                </p:txBody>
              </p:sp>
              <p:sp>
                <p:nvSpPr>
                  <p:cNvPr id="46164" name="Freeform 15"/>
                  <p:cNvSpPr>
                    <a:spLocks noEditPoints="1" noChangeArrowheads="1"/>
                  </p:cNvSpPr>
                  <p:nvPr/>
                </p:nvSpPr>
                <p:spPr bwMode="auto">
                  <a:xfrm>
                    <a:off x="362067" y="512"/>
                    <a:ext cx="338641" cy="189832"/>
                  </a:xfrm>
                  <a:custGeom>
                    <a:avLst/>
                    <a:gdLst>
                      <a:gd name="T0" fmla="*/ 2147483647 w 470"/>
                      <a:gd name="T1" fmla="*/ 2147483647 h 262"/>
                      <a:gd name="T2" fmla="*/ 2147483647 w 470"/>
                      <a:gd name="T3" fmla="*/ 2147483647 h 262"/>
                      <a:gd name="T4" fmla="*/ 2147483647 w 470"/>
                      <a:gd name="T5" fmla="*/ 2147483647 h 262"/>
                      <a:gd name="T6" fmla="*/ 2147483647 w 470"/>
                      <a:gd name="T7" fmla="*/ 0 h 262"/>
                      <a:gd name="T8" fmla="*/ 0 w 470"/>
                      <a:gd name="T9" fmla="*/ 0 h 262"/>
                      <a:gd name="T10" fmla="*/ 0 w 470"/>
                      <a:gd name="T11" fmla="*/ 2147483647 h 262"/>
                      <a:gd name="T12" fmla="*/ 2147483647 w 470"/>
                      <a:gd name="T13" fmla="*/ 2147483647 h 262"/>
                      <a:gd name="T14" fmla="*/ 2147483647 w 470"/>
                      <a:gd name="T15" fmla="*/ 2147483647 h 262"/>
                      <a:gd name="T16" fmla="*/ 2147483647 w 470"/>
                      <a:gd name="T17" fmla="*/ 2147483647 h 262"/>
                      <a:gd name="T18" fmla="*/ 2147483647 w 470"/>
                      <a:gd name="T19" fmla="*/ 2147483647 h 262"/>
                      <a:gd name="T20" fmla="*/ 2147483647 w 470"/>
                      <a:gd name="T21" fmla="*/ 2147483647 h 262"/>
                      <a:gd name="T22" fmla="*/ 2147483647 w 470"/>
                      <a:gd name="T23" fmla="*/ 2147483647 h 262"/>
                      <a:gd name="T24" fmla="*/ 2147483647 w 470"/>
                      <a:gd name="T25" fmla="*/ 2147483647 h 262"/>
                      <a:gd name="T26" fmla="*/ 2147483647 w 470"/>
                      <a:gd name="T27" fmla="*/ 2147483647 h 262"/>
                      <a:gd name="T28" fmla="*/ 2147483647 w 470"/>
                      <a:gd name="T29" fmla="*/ 2147483647 h 262"/>
                      <a:gd name="T30" fmla="*/ 2147483647 w 470"/>
                      <a:gd name="T31" fmla="*/ 2147483647 h 262"/>
                      <a:gd name="T32" fmla="*/ 2147483647 w 470"/>
                      <a:gd name="T33" fmla="*/ 2147483647 h 262"/>
                      <a:gd name="T34" fmla="*/ 2147483647 w 470"/>
                      <a:gd name="T35" fmla="*/ 2147483647 h 262"/>
                      <a:gd name="T36" fmla="*/ 2147483647 w 470"/>
                      <a:gd name="T37" fmla="*/ 2147483647 h 262"/>
                      <a:gd name="T38" fmla="*/ 2147483647 w 470"/>
                      <a:gd name="T39" fmla="*/ 2147483647 h 262"/>
                      <a:gd name="T40" fmla="*/ 2147483647 w 470"/>
                      <a:gd name="T41" fmla="*/ 2147483647 h 262"/>
                      <a:gd name="T42" fmla="*/ 2147483647 w 470"/>
                      <a:gd name="T43" fmla="*/ 2147483647 h 262"/>
                      <a:gd name="T44" fmla="*/ 2147483647 w 470"/>
                      <a:gd name="T45" fmla="*/ 2147483647 h 2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70"/>
                      <a:gd name="T70" fmla="*/ 0 h 262"/>
                      <a:gd name="T71" fmla="*/ 470 w 470"/>
                      <a:gd name="T72" fmla="*/ 262 h 26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70" h="262">
                        <a:moveTo>
                          <a:pt x="83" y="262"/>
                        </a:moveTo>
                        <a:lnTo>
                          <a:pt x="397" y="262"/>
                        </a:lnTo>
                        <a:lnTo>
                          <a:pt x="470" y="262"/>
                        </a:lnTo>
                        <a:lnTo>
                          <a:pt x="470" y="0"/>
                        </a:lnTo>
                        <a:lnTo>
                          <a:pt x="0" y="0"/>
                        </a:lnTo>
                        <a:lnTo>
                          <a:pt x="0" y="158"/>
                        </a:lnTo>
                        <a:lnTo>
                          <a:pt x="83" y="158"/>
                        </a:lnTo>
                        <a:lnTo>
                          <a:pt x="83" y="262"/>
                        </a:lnTo>
                        <a:close/>
                        <a:moveTo>
                          <a:pt x="123" y="83"/>
                        </a:moveTo>
                        <a:lnTo>
                          <a:pt x="362" y="83"/>
                        </a:lnTo>
                        <a:lnTo>
                          <a:pt x="362" y="102"/>
                        </a:lnTo>
                        <a:lnTo>
                          <a:pt x="123" y="102"/>
                        </a:lnTo>
                        <a:lnTo>
                          <a:pt x="123" y="83"/>
                        </a:lnTo>
                        <a:close/>
                        <a:moveTo>
                          <a:pt x="121" y="140"/>
                        </a:moveTo>
                        <a:lnTo>
                          <a:pt x="362" y="140"/>
                        </a:lnTo>
                        <a:lnTo>
                          <a:pt x="362" y="158"/>
                        </a:lnTo>
                        <a:lnTo>
                          <a:pt x="121" y="158"/>
                        </a:lnTo>
                        <a:lnTo>
                          <a:pt x="121" y="140"/>
                        </a:lnTo>
                        <a:close/>
                        <a:moveTo>
                          <a:pt x="121" y="196"/>
                        </a:moveTo>
                        <a:lnTo>
                          <a:pt x="362" y="196"/>
                        </a:lnTo>
                        <a:lnTo>
                          <a:pt x="362" y="215"/>
                        </a:lnTo>
                        <a:lnTo>
                          <a:pt x="121" y="215"/>
                        </a:lnTo>
                        <a:lnTo>
                          <a:pt x="121" y="196"/>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65" name="Freeform 16"/>
                  <p:cNvSpPr>
                    <a:spLocks noEditPoints="1" noChangeArrowheads="1"/>
                  </p:cNvSpPr>
                  <p:nvPr/>
                </p:nvSpPr>
                <p:spPr bwMode="auto">
                  <a:xfrm>
                    <a:off x="-593" y="216777"/>
                    <a:ext cx="362660" cy="360442"/>
                  </a:xfrm>
                  <a:custGeom>
                    <a:avLst/>
                    <a:gdLst>
                      <a:gd name="T0" fmla="*/ 2147483647 w 212"/>
                      <a:gd name="T1" fmla="*/ 2147483647 h 212"/>
                      <a:gd name="T2" fmla="*/ 2147483647 w 212"/>
                      <a:gd name="T3" fmla="*/ 0 h 212"/>
                      <a:gd name="T4" fmla="*/ 0 w 212"/>
                      <a:gd name="T5" fmla="*/ 2147483647 h 212"/>
                      <a:gd name="T6" fmla="*/ 2147483647 w 212"/>
                      <a:gd name="T7" fmla="*/ 2147483647 h 212"/>
                      <a:gd name="T8" fmla="*/ 2147483647 w 212"/>
                      <a:gd name="T9" fmla="*/ 2147483647 h 212"/>
                      <a:gd name="T10" fmla="*/ 2147483647 w 212"/>
                      <a:gd name="T11" fmla="*/ 2147483647 h 212"/>
                      <a:gd name="T12" fmla="*/ 2147483647 w 212"/>
                      <a:gd name="T13" fmla="*/ 2147483647 h 212"/>
                      <a:gd name="T14" fmla="*/ 2147483647 w 212"/>
                      <a:gd name="T15" fmla="*/ 2147483647 h 212"/>
                      <a:gd name="T16" fmla="*/ 2147483647 w 212"/>
                      <a:gd name="T17" fmla="*/ 2147483647 h 212"/>
                      <a:gd name="T18" fmla="*/ 2147483647 w 212"/>
                      <a:gd name="T19" fmla="*/ 2147483647 h 212"/>
                      <a:gd name="T20" fmla="*/ 2147483647 w 212"/>
                      <a:gd name="T21" fmla="*/ 2147483647 h 212"/>
                      <a:gd name="T22" fmla="*/ 2147483647 w 212"/>
                      <a:gd name="T23" fmla="*/ 2147483647 h 212"/>
                      <a:gd name="T24" fmla="*/ 2147483647 w 212"/>
                      <a:gd name="T25" fmla="*/ 2147483647 h 212"/>
                      <a:gd name="T26" fmla="*/ 2147483647 w 212"/>
                      <a:gd name="T27" fmla="*/ 2147483647 h 2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2"/>
                      <a:gd name="T43" fmla="*/ 0 h 212"/>
                      <a:gd name="T44" fmla="*/ 212 w 212"/>
                      <a:gd name="T45" fmla="*/ 212 h 2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2" h="212">
                        <a:moveTo>
                          <a:pt x="141" y="6"/>
                        </a:moveTo>
                        <a:cubicBezTo>
                          <a:pt x="130" y="2"/>
                          <a:pt x="118" y="0"/>
                          <a:pt x="106" y="0"/>
                        </a:cubicBezTo>
                        <a:cubicBezTo>
                          <a:pt x="47" y="0"/>
                          <a:pt x="0" y="47"/>
                          <a:pt x="0" y="106"/>
                        </a:cubicBezTo>
                        <a:cubicBezTo>
                          <a:pt x="0" y="165"/>
                          <a:pt x="47" y="212"/>
                          <a:pt x="106" y="212"/>
                        </a:cubicBezTo>
                        <a:cubicBezTo>
                          <a:pt x="137" y="212"/>
                          <a:pt x="165" y="199"/>
                          <a:pt x="185" y="177"/>
                        </a:cubicBezTo>
                        <a:cubicBezTo>
                          <a:pt x="202" y="159"/>
                          <a:pt x="212" y="133"/>
                          <a:pt x="212" y="106"/>
                        </a:cubicBezTo>
                        <a:cubicBezTo>
                          <a:pt x="212" y="60"/>
                          <a:pt x="182" y="20"/>
                          <a:pt x="141" y="6"/>
                        </a:cubicBezTo>
                        <a:close/>
                        <a:moveTo>
                          <a:pt x="106" y="178"/>
                        </a:moveTo>
                        <a:cubicBezTo>
                          <a:pt x="66" y="178"/>
                          <a:pt x="34" y="146"/>
                          <a:pt x="34" y="106"/>
                        </a:cubicBezTo>
                        <a:cubicBezTo>
                          <a:pt x="34" y="66"/>
                          <a:pt x="66" y="34"/>
                          <a:pt x="106" y="34"/>
                        </a:cubicBezTo>
                        <a:cubicBezTo>
                          <a:pt x="119" y="34"/>
                          <a:pt x="131" y="38"/>
                          <a:pt x="141" y="43"/>
                        </a:cubicBezTo>
                        <a:cubicBezTo>
                          <a:pt x="163" y="56"/>
                          <a:pt x="178" y="79"/>
                          <a:pt x="178" y="106"/>
                        </a:cubicBezTo>
                        <a:cubicBezTo>
                          <a:pt x="178" y="130"/>
                          <a:pt x="166" y="152"/>
                          <a:pt x="147" y="165"/>
                        </a:cubicBezTo>
                        <a:cubicBezTo>
                          <a:pt x="136" y="173"/>
                          <a:pt x="121" y="178"/>
                          <a:pt x="106" y="17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46166" name="Freeform 17"/>
                  <p:cNvSpPr>
                    <a:spLocks noChangeArrowheads="1"/>
                  </p:cNvSpPr>
                  <p:nvPr/>
                </p:nvSpPr>
                <p:spPr bwMode="auto">
                  <a:xfrm>
                    <a:off x="114689" y="327312"/>
                    <a:ext cx="84061" cy="103326"/>
                  </a:xfrm>
                  <a:custGeom>
                    <a:avLst/>
                    <a:gdLst>
                      <a:gd name="T0" fmla="*/ 2147483647 w 49"/>
                      <a:gd name="T1" fmla="*/ 0 h 60"/>
                      <a:gd name="T2" fmla="*/ 2147483647 w 49"/>
                      <a:gd name="T3" fmla="*/ 2147483647 h 60"/>
                      <a:gd name="T4" fmla="*/ 2147483647 w 49"/>
                      <a:gd name="T5" fmla="*/ 2147483647 h 60"/>
                      <a:gd name="T6" fmla="*/ 2147483647 w 49"/>
                      <a:gd name="T7" fmla="*/ 2147483647 h 60"/>
                      <a:gd name="T8" fmla="*/ 0 w 49"/>
                      <a:gd name="T9" fmla="*/ 2147483647 h 60"/>
                      <a:gd name="T10" fmla="*/ 2147483647 w 49"/>
                      <a:gd name="T11" fmla="*/ 2147483647 h 60"/>
                      <a:gd name="T12" fmla="*/ 2147483647 w 49"/>
                      <a:gd name="T13" fmla="*/ 2147483647 h 60"/>
                      <a:gd name="T14" fmla="*/ 2147483647 w 49"/>
                      <a:gd name="T15" fmla="*/ 2147483647 h 60"/>
                      <a:gd name="T16" fmla="*/ 2147483647 w 49"/>
                      <a:gd name="T17" fmla="*/ 2147483647 h 60"/>
                      <a:gd name="T18" fmla="*/ 2147483647 w 49"/>
                      <a:gd name="T19" fmla="*/ 2147483647 h 60"/>
                      <a:gd name="T20" fmla="*/ 2147483647 w 49"/>
                      <a:gd name="T21" fmla="*/ 2147483647 h 60"/>
                      <a:gd name="T22" fmla="*/ 2147483647 w 49"/>
                      <a:gd name="T23" fmla="*/ 2147483647 h 60"/>
                      <a:gd name="T24" fmla="*/ 2147483647 w 49"/>
                      <a:gd name="T25" fmla="*/ 0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9"/>
                      <a:gd name="T40" fmla="*/ 0 h 60"/>
                      <a:gd name="T41" fmla="*/ 49 w 49"/>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9" h="60">
                        <a:moveTo>
                          <a:pt x="45" y="0"/>
                        </a:moveTo>
                        <a:cubicBezTo>
                          <a:pt x="43" y="0"/>
                          <a:pt x="41" y="1"/>
                          <a:pt x="41" y="3"/>
                        </a:cubicBezTo>
                        <a:cubicBezTo>
                          <a:pt x="41" y="41"/>
                          <a:pt x="41" y="41"/>
                          <a:pt x="41" y="41"/>
                        </a:cubicBezTo>
                        <a:cubicBezTo>
                          <a:pt x="3" y="52"/>
                          <a:pt x="3" y="52"/>
                          <a:pt x="3" y="52"/>
                        </a:cubicBezTo>
                        <a:cubicBezTo>
                          <a:pt x="1" y="52"/>
                          <a:pt x="0" y="53"/>
                          <a:pt x="0" y="55"/>
                        </a:cubicBezTo>
                        <a:cubicBezTo>
                          <a:pt x="0" y="56"/>
                          <a:pt x="0" y="56"/>
                          <a:pt x="1" y="57"/>
                        </a:cubicBezTo>
                        <a:cubicBezTo>
                          <a:pt x="1" y="59"/>
                          <a:pt x="3" y="60"/>
                          <a:pt x="5" y="60"/>
                        </a:cubicBezTo>
                        <a:cubicBezTo>
                          <a:pt x="43" y="50"/>
                          <a:pt x="43" y="50"/>
                          <a:pt x="43" y="50"/>
                        </a:cubicBezTo>
                        <a:cubicBezTo>
                          <a:pt x="47" y="49"/>
                          <a:pt x="47" y="49"/>
                          <a:pt x="47" y="49"/>
                        </a:cubicBezTo>
                        <a:cubicBezTo>
                          <a:pt x="49" y="48"/>
                          <a:pt x="49" y="47"/>
                          <a:pt x="49" y="45"/>
                        </a:cubicBezTo>
                        <a:cubicBezTo>
                          <a:pt x="49" y="3"/>
                          <a:pt x="49" y="3"/>
                          <a:pt x="49" y="3"/>
                        </a:cubicBezTo>
                        <a:cubicBezTo>
                          <a:pt x="49" y="2"/>
                          <a:pt x="49" y="1"/>
                          <a:pt x="48" y="1"/>
                        </a:cubicBezTo>
                        <a:cubicBezTo>
                          <a:pt x="47" y="0"/>
                          <a:pt x="46" y="0"/>
                          <a:pt x="45"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grpSp>
        <p:sp>
          <p:nvSpPr>
            <p:cNvPr id="46167" name="Rectangle 56"/>
            <p:cNvSpPr>
              <a:spLocks noChangeArrowheads="1"/>
            </p:cNvSpPr>
            <p:nvPr/>
          </p:nvSpPr>
          <p:spPr bwMode="auto">
            <a:xfrm>
              <a:off x="326" y="503"/>
              <a:ext cx="773" cy="269"/>
            </a:xfrm>
            <a:prstGeom prst="rect">
              <a:avLst/>
            </a:prstGeom>
            <a:noFill/>
            <a:ln w="9525">
              <a:noFill/>
              <a:miter lim="800000"/>
              <a:headEnd/>
              <a:tailEnd/>
            </a:ln>
          </p:spPr>
          <p:txBody>
            <a:bodyPr wrap="none" anchor="ctr"/>
            <a:lstStyle/>
            <a:p>
              <a:pPr algn="ctr">
                <a:lnSpc>
                  <a:spcPts val="3363"/>
                </a:lnSpc>
              </a:pPr>
              <a:r>
                <a:rPr lang="zh-CN" altLang="en-US" sz="2400" b="1">
                  <a:solidFill>
                    <a:srgbClr val="FF0000"/>
                  </a:solidFill>
                  <a:latin typeface="微软雅黑" pitchFamily="34" charset="-122"/>
                  <a:ea typeface="微软雅黑" pitchFamily="34" charset="-122"/>
                  <a:sym typeface="微软雅黑 Light" charset="-122"/>
                </a:rPr>
                <a:t>自行申报</a:t>
              </a:r>
              <a:endParaRPr lang="zh-CN" altLang="en-US"/>
            </a:p>
          </p:txBody>
        </p:sp>
      </p:grpSp>
      <p:sp>
        <p:nvSpPr>
          <p:cNvPr id="46168" name="矩形 15"/>
          <p:cNvSpPr>
            <a:spLocks noChangeArrowheads="1"/>
          </p:cNvSpPr>
          <p:nvPr/>
        </p:nvSpPr>
        <p:spPr bwMode="auto">
          <a:xfrm rot="16200000">
            <a:off x="5325269" y="3740944"/>
            <a:ext cx="1409700" cy="42862"/>
          </a:xfrm>
          <a:prstGeom prst="rect">
            <a:avLst/>
          </a:prstGeom>
          <a:solidFill>
            <a:srgbClr val="1AA6FF"/>
          </a:solidFill>
          <a:ln w="12700">
            <a:noFill/>
            <a:miter lim="800000"/>
            <a:headEnd/>
            <a:tailEnd/>
          </a:ln>
        </p:spPr>
        <p:txBody>
          <a:bodyPr anchor="ctr"/>
          <a:lstStyle/>
          <a:p>
            <a:pPr algn="ctr"/>
            <a:endParaRPr lang="zh-CN" altLang="en-US" sz="1800">
              <a:solidFill>
                <a:srgbClr val="FFFFFF"/>
              </a:solidFill>
              <a:latin typeface="Calibri" pitchFamily="34" charset="0"/>
              <a:ea typeface="微软雅黑" pitchFamily="34" charset="-122"/>
              <a:sym typeface="Calibri" pitchFamily="34" charset="0"/>
            </a:endParaRPr>
          </a:p>
        </p:txBody>
      </p:sp>
      <p:sp>
        <p:nvSpPr>
          <p:cNvPr id="46169" name="矩形 14"/>
          <p:cNvSpPr>
            <a:spLocks noChangeArrowheads="1"/>
          </p:cNvSpPr>
          <p:nvPr/>
        </p:nvSpPr>
        <p:spPr bwMode="auto">
          <a:xfrm>
            <a:off x="4400550" y="4430713"/>
            <a:ext cx="3281363" cy="69850"/>
          </a:xfrm>
          <a:prstGeom prst="rect">
            <a:avLst/>
          </a:prstGeom>
          <a:solidFill>
            <a:srgbClr val="1AA6FF"/>
          </a:solidFill>
          <a:ln w="12700">
            <a:noFill/>
            <a:bevel/>
            <a:headEnd/>
            <a:tailEnd/>
          </a:ln>
        </p:spPr>
        <p:txBody>
          <a:bodyPr anchor="ctr"/>
          <a:lstStyle/>
          <a:p>
            <a:pPr algn="ctr"/>
            <a:endParaRPr lang="zh-CN" altLang="en-US" sz="1800">
              <a:solidFill>
                <a:srgbClr val="FFFFFF"/>
              </a:solidFill>
              <a:latin typeface="等线" charset="0"/>
            </a:endParaRPr>
          </a:p>
        </p:txBody>
      </p:sp>
    </p:spTree>
  </p:cSld>
  <p:clrMapOvr>
    <a:masterClrMapping/>
  </p:clrMapOvr>
  <p:transition spd="slow">
    <p:cover dir="l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5"/>
          <p:cNvSpPr>
            <a:spLocks noChangeArrowheads="1"/>
          </p:cNvSpPr>
          <p:nvPr/>
        </p:nvSpPr>
        <p:spPr bwMode="auto">
          <a:xfrm>
            <a:off x="0" y="0"/>
            <a:ext cx="12192000" cy="933450"/>
          </a:xfrm>
          <a:prstGeom prst="rect">
            <a:avLst/>
          </a:prstGeom>
          <a:solidFill>
            <a:schemeClr val="accent2"/>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7171" name="矩形 6"/>
          <p:cNvSpPr>
            <a:spLocks noChangeArrowheads="1"/>
          </p:cNvSpPr>
          <p:nvPr/>
        </p:nvSpPr>
        <p:spPr bwMode="auto">
          <a:xfrm>
            <a:off x="0" y="6172200"/>
            <a:ext cx="12192000" cy="685800"/>
          </a:xfrm>
          <a:prstGeom prst="rect">
            <a:avLst/>
          </a:prstGeom>
          <a:solidFill>
            <a:schemeClr val="accent2"/>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7172" name="椭圆 7"/>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7173" name="椭圆 8"/>
          <p:cNvSpPr>
            <a:spLocks noChangeArrowheads="1"/>
          </p:cNvSpPr>
          <p:nvPr/>
        </p:nvSpPr>
        <p:spPr bwMode="auto">
          <a:xfrm>
            <a:off x="9906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7174" name="椭圆 9"/>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7175" name="文本框 10"/>
          <p:cNvSpPr>
            <a:spLocks noChangeArrowheads="1"/>
          </p:cNvSpPr>
          <p:nvPr/>
        </p:nvSpPr>
        <p:spPr bwMode="auto">
          <a:xfrm>
            <a:off x="2116138" y="142875"/>
            <a:ext cx="3789362" cy="641350"/>
          </a:xfrm>
          <a:prstGeom prst="rect">
            <a:avLst/>
          </a:prstGeom>
          <a:noFill/>
          <a:ln w="9525">
            <a:noFill/>
            <a:miter lim="800000"/>
            <a:headEnd/>
            <a:tailEnd/>
          </a:ln>
        </p:spPr>
        <p:txBody>
          <a:bodyPr>
            <a:spAutoFit/>
          </a:bodyPr>
          <a:lstStyle/>
          <a:p>
            <a:r>
              <a:rPr lang="zh-CN" altLang="en-US" sz="3600">
                <a:solidFill>
                  <a:schemeClr val="bg1"/>
                </a:solidFill>
                <a:latin typeface="时尚中黑简体" charset="-122"/>
                <a:ea typeface="时尚中黑简体" charset="-122"/>
                <a:sym typeface="时尚中黑简体" charset="-122"/>
              </a:rPr>
              <a:t>综合与分类税制</a:t>
            </a:r>
            <a:endParaRPr lang="zh-CN" altLang="en-US"/>
          </a:p>
        </p:txBody>
      </p:sp>
      <p:sp>
        <p:nvSpPr>
          <p:cNvPr id="7176" name="椭圆 11"/>
          <p:cNvSpPr>
            <a:spLocks noChangeArrowheads="1"/>
          </p:cNvSpPr>
          <p:nvPr/>
        </p:nvSpPr>
        <p:spPr bwMode="auto">
          <a:xfrm>
            <a:off x="11631613"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7177" name="椭圆 12"/>
          <p:cNvSpPr>
            <a:spLocks noChangeArrowheads="1"/>
          </p:cNvSpPr>
          <p:nvPr/>
        </p:nvSpPr>
        <p:spPr bwMode="auto">
          <a:xfrm>
            <a:off x="11069638"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7178" name="文本框 13"/>
          <p:cNvSpPr>
            <a:spLocks noChangeArrowheads="1"/>
          </p:cNvSpPr>
          <p:nvPr/>
        </p:nvSpPr>
        <p:spPr bwMode="auto">
          <a:xfrm>
            <a:off x="9902825" y="6191250"/>
            <a:ext cx="1920875" cy="585788"/>
          </a:xfrm>
          <a:prstGeom prst="rect">
            <a:avLst/>
          </a:prstGeom>
          <a:noFill/>
          <a:ln w="9525">
            <a:noFill/>
            <a:miter lim="800000"/>
            <a:headEnd/>
            <a:tailEnd/>
          </a:ln>
        </p:spPr>
        <p:txBody>
          <a:bodyPr>
            <a:spAutoFit/>
          </a:bodyPr>
          <a:lstStyle/>
          <a:p>
            <a:r>
              <a:rPr lang="zh-CN" altLang="en-US" sz="3200">
                <a:solidFill>
                  <a:schemeClr val="bg1"/>
                </a:solidFill>
                <a:latin typeface="时尚中黑简体" charset="-122"/>
                <a:ea typeface="时尚中黑简体" charset="-122"/>
              </a:rPr>
              <a:t>概念解释</a:t>
            </a:r>
            <a:endParaRPr lang="zh-CN" altLang="en-US"/>
          </a:p>
        </p:txBody>
      </p:sp>
      <p:sp>
        <p:nvSpPr>
          <p:cNvPr id="7179" name="椭圆 14"/>
          <p:cNvSpPr>
            <a:spLocks noChangeArrowheads="1"/>
          </p:cNvSpPr>
          <p:nvPr/>
        </p:nvSpPr>
        <p:spPr bwMode="auto">
          <a:xfrm>
            <a:off x="381000" y="6273800"/>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7180" name="内容占位符 1"/>
          <p:cNvSpPr>
            <a:spLocks noGrp="1" noChangeArrowheads="1"/>
          </p:cNvSpPr>
          <p:nvPr>
            <p:ph idx="4294967295"/>
          </p:nvPr>
        </p:nvSpPr>
        <p:spPr>
          <a:xfrm>
            <a:off x="741363" y="1968500"/>
            <a:ext cx="10721975" cy="3917950"/>
          </a:xfrm>
          <a:ln/>
        </p:spPr>
        <p:txBody>
          <a:bodyPr/>
          <a:lstStyle/>
          <a:p>
            <a:pPr marL="0" indent="0" eaLnBrk="1" hangingPunct="1"/>
            <a:r>
              <a:rPr lang="en-US" sz="2300">
                <a:latin typeface="华文楷体" pitchFamily="2" charset="-122"/>
                <a:sym typeface="华文楷体" pitchFamily="2" charset="-122"/>
              </a:rPr>
              <a:t> </a:t>
            </a:r>
            <a:r>
              <a:rPr lang="zh-CN" altLang="en-US" sz="2000"/>
              <a:t>第二条 下列各项个人所得，应当缴纳个人所得税：</a:t>
            </a:r>
          </a:p>
          <a:p>
            <a:pPr marL="0" indent="0" eaLnBrk="1" hangingPunct="1"/>
            <a:r>
              <a:rPr lang="zh-CN" altLang="en-US" sz="2000"/>
              <a:t>  </a:t>
            </a:r>
            <a:r>
              <a:rPr lang="zh-CN" altLang="en-US" sz="2000">
                <a:solidFill>
                  <a:srgbClr val="FF0000"/>
                </a:solidFill>
              </a:rPr>
              <a:t>（一）工资、薪金所得；  （二）劳务报酬所得；</a:t>
            </a:r>
          </a:p>
          <a:p>
            <a:pPr marL="0" indent="0" eaLnBrk="1" hangingPunct="1"/>
            <a:r>
              <a:rPr lang="zh-CN" altLang="en-US" sz="2000">
                <a:solidFill>
                  <a:srgbClr val="FF0000"/>
                </a:solidFill>
              </a:rPr>
              <a:t>  （三）稿酬所得；        （四）特许权使用费所得；</a:t>
            </a:r>
          </a:p>
          <a:p>
            <a:pPr marL="0" indent="0" eaLnBrk="1" hangingPunct="1"/>
            <a:r>
              <a:rPr lang="zh-CN" altLang="en-US" sz="2000">
                <a:solidFill>
                  <a:srgbClr val="0C42B5"/>
                </a:solidFill>
              </a:rPr>
              <a:t>  （五）</a:t>
            </a:r>
            <a:r>
              <a:rPr lang="zh-CN" altLang="en-US" sz="2000" b="1">
                <a:solidFill>
                  <a:srgbClr val="0C42B5"/>
                </a:solidFill>
              </a:rPr>
              <a:t>经营所得</a:t>
            </a:r>
            <a:r>
              <a:rPr lang="zh-CN" altLang="en-US" sz="2000">
                <a:solidFill>
                  <a:srgbClr val="0C42B5"/>
                </a:solidFill>
              </a:rPr>
              <a:t>； </a:t>
            </a:r>
          </a:p>
          <a:p>
            <a:pPr marL="0" indent="0" eaLnBrk="1" hangingPunct="1"/>
            <a:r>
              <a:rPr lang="zh-CN" altLang="en-US" sz="2000"/>
              <a:t>  </a:t>
            </a:r>
            <a:r>
              <a:rPr lang="zh-CN" altLang="en-US" sz="2000" b="1"/>
              <a:t>（六）利息、股息、红利所得；  （七）财产租赁所得；</a:t>
            </a:r>
          </a:p>
          <a:p>
            <a:pPr marL="0" indent="0" eaLnBrk="1" hangingPunct="1"/>
            <a:r>
              <a:rPr lang="zh-CN" altLang="en-US" sz="2000" b="1"/>
              <a:t>  （八）财产转让所得；          （九）偶然所得。</a:t>
            </a:r>
          </a:p>
          <a:p>
            <a:pPr marL="0" indent="0" eaLnBrk="1" hangingPunct="1"/>
            <a:endParaRPr lang="zh-CN" altLang="en-US" sz="2000" b="1"/>
          </a:p>
          <a:p>
            <a:pPr marL="0" indent="0" eaLnBrk="1" hangingPunct="1">
              <a:lnSpc>
                <a:spcPct val="120000"/>
              </a:lnSpc>
            </a:pPr>
            <a:r>
              <a:rPr lang="zh-CN" altLang="en-US" sz="2000"/>
              <a:t>居民个人取得前款第一项至第四项所得（以下称</a:t>
            </a:r>
            <a:r>
              <a:rPr lang="zh-CN" altLang="en-US" sz="2000" b="1">
                <a:solidFill>
                  <a:srgbClr val="FF0000"/>
                </a:solidFill>
              </a:rPr>
              <a:t>综合所得</a:t>
            </a:r>
            <a:r>
              <a:rPr lang="zh-CN" altLang="en-US" sz="2000"/>
              <a:t>），按纳税年度合并计算个人所得税；非居民个人取得前款第一项至第四项所得，按月或者按次分项计算个人所得税。纳税人取得前款第五项至第九项所得，依照本法规定分别计算个人所得税。</a:t>
            </a:r>
          </a:p>
        </p:txBody>
      </p:sp>
      <p:sp>
        <p:nvSpPr>
          <p:cNvPr id="7181" name="矩形 16"/>
          <p:cNvSpPr>
            <a:spLocks noChangeArrowheads="1"/>
          </p:cNvSpPr>
          <p:nvPr/>
        </p:nvSpPr>
        <p:spPr bwMode="auto">
          <a:xfrm>
            <a:off x="3924300" y="1035050"/>
            <a:ext cx="4806950" cy="733425"/>
          </a:xfrm>
          <a:prstGeom prst="rect">
            <a:avLst/>
          </a:prstGeom>
          <a:noFill/>
          <a:ln w="9525">
            <a:noFill/>
            <a:miter lim="800000"/>
            <a:headEnd/>
            <a:tailEnd/>
          </a:ln>
        </p:spPr>
        <p:txBody>
          <a:bodyPr wrap="none">
            <a:spAutoFit/>
          </a:bodyPr>
          <a:lstStyle/>
          <a:p>
            <a:pPr algn="ctr">
              <a:lnSpc>
                <a:spcPct val="150000"/>
              </a:lnSpc>
            </a:pPr>
            <a:r>
              <a:rPr lang="zh-CN" altLang="en-US" sz="2800" b="1">
                <a:solidFill>
                  <a:srgbClr val="000000"/>
                </a:solidFill>
                <a:latin typeface="等线" charset="0"/>
              </a:rPr>
              <a:t>中华人民共和国个人所得税法</a:t>
            </a:r>
            <a:endParaRPr lang="zh-CN" altLang="en-US" sz="2800">
              <a:solidFill>
                <a:srgbClr val="000000"/>
              </a:solidFill>
              <a:latin typeface="等线" charset="0"/>
            </a:endParaRPr>
          </a:p>
        </p:txBody>
      </p:sp>
      <p:sp>
        <p:nvSpPr>
          <p:cNvPr id="7182" name="矩形 24"/>
          <p:cNvSpPr>
            <a:spLocks noChangeArrowheads="1"/>
          </p:cNvSpPr>
          <p:nvPr/>
        </p:nvSpPr>
        <p:spPr bwMode="auto">
          <a:xfrm>
            <a:off x="458788" y="2095500"/>
            <a:ext cx="179387" cy="342900"/>
          </a:xfrm>
          <a:prstGeom prst="rect">
            <a:avLst/>
          </a:prstGeom>
          <a:gradFill rotWithShape="1">
            <a:gsLst>
              <a:gs pos="0">
                <a:srgbClr val="FFA015"/>
              </a:gs>
              <a:gs pos="100000">
                <a:srgbClr val="FFC46D"/>
              </a:gs>
            </a:gsLst>
            <a:lin ang="18900000" scaled="1"/>
          </a:gradFill>
          <a:ln w="25400">
            <a:solidFill>
              <a:srgbClr val="000000"/>
            </a:solidFill>
            <a:bevel/>
            <a:headEnd/>
            <a:tailEnd/>
          </a:ln>
        </p:spPr>
        <p:txBody>
          <a:bodyPr/>
          <a:lstStyle/>
          <a:p>
            <a:endParaRPr lang="zh-CN" altLang="en-US" sz="1800">
              <a:solidFill>
                <a:srgbClr val="000000"/>
              </a:solidFill>
              <a:latin typeface="等线" charset="0"/>
            </a:endParaRPr>
          </a:p>
        </p:txBody>
      </p:sp>
      <p:sp>
        <p:nvSpPr>
          <p:cNvPr id="7183" name="AutoShape 29"/>
          <p:cNvSpPr>
            <a:spLocks noChangeArrowheads="1"/>
          </p:cNvSpPr>
          <p:nvPr/>
        </p:nvSpPr>
        <p:spPr bwMode="auto">
          <a:xfrm>
            <a:off x="7015163" y="2266950"/>
            <a:ext cx="3130550" cy="650875"/>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p>
            <a:pPr algn="ctr"/>
            <a:r>
              <a:rPr lang="zh-CN" altLang="en-US" sz="1800">
                <a:solidFill>
                  <a:srgbClr val="FFFFFF"/>
                </a:solidFill>
                <a:latin typeface="等线" charset="0"/>
              </a:rPr>
              <a:t>劳动性所得</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83"/>
                                        </p:tgtEl>
                                        <p:attrNameLst>
                                          <p:attrName>style.visibility</p:attrName>
                                        </p:attrNameLst>
                                      </p:cBhvr>
                                      <p:to>
                                        <p:strVal val="visible"/>
                                      </p:to>
                                    </p:set>
                                    <p:animEffect>
                                      <p:cBhvr>
                                        <p:cTn id="7" dur="500"/>
                                        <p:tgtEl>
                                          <p:spTgt spid="7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3" grpId="0" bldLvl="0" animBg="1"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1416050" y="452438"/>
            <a:ext cx="9480550" cy="944562"/>
          </a:xfrm>
          <a:prstGeom prst="rect">
            <a:avLst/>
          </a:prstGeom>
          <a:noFill/>
          <a:ln w="9525">
            <a:noFill/>
            <a:miter lim="800000"/>
            <a:headEnd/>
            <a:tailEnd/>
          </a:ln>
        </p:spPr>
        <p:txBody>
          <a:bodyPr lIns="121917" tIns="60958" rIns="121917" bIns="60958">
            <a:spAutoFit/>
          </a:bodyPr>
          <a:lstStyle/>
          <a:p>
            <a:r>
              <a:rPr lang="zh-CN" altLang="en-US" sz="2700" b="1">
                <a:solidFill>
                  <a:srgbClr val="000000"/>
                </a:solidFill>
                <a:latin typeface="微软雅黑" pitchFamily="34" charset="-122"/>
                <a:ea typeface="微软雅黑" pitchFamily="34" charset="-122"/>
                <a:sym typeface="微软雅黑" pitchFamily="34" charset="-122"/>
              </a:rPr>
              <a:t>预扣预缴</a:t>
            </a:r>
            <a:endParaRPr lang="zh-CN" altLang="en-US" sz="2400">
              <a:solidFill>
                <a:srgbClr val="000000"/>
              </a:solidFill>
              <a:latin typeface="Arial" charset="0"/>
              <a:sym typeface="Arial" charset="0"/>
            </a:endParaRPr>
          </a:p>
          <a:p>
            <a:r>
              <a:rPr lang="en-US" sz="2700" b="1">
                <a:solidFill>
                  <a:srgbClr val="000000"/>
                </a:solidFill>
                <a:latin typeface="微软雅黑" pitchFamily="34" charset="-122"/>
                <a:ea typeface="微软雅黑" pitchFamily="34" charset="-122"/>
                <a:sym typeface="微软雅黑" pitchFamily="34" charset="-122"/>
              </a:rPr>
              <a:t>        ——</a:t>
            </a:r>
            <a:r>
              <a:rPr lang="zh-CN" altLang="en-US" sz="2700">
                <a:solidFill>
                  <a:srgbClr val="000000"/>
                </a:solidFill>
                <a:latin typeface="Arial" charset="0"/>
                <a:sym typeface="Arial" charset="0"/>
              </a:rPr>
              <a:t>为什么扣缴单位代扣工资的税款成了预扣预缴</a:t>
            </a:r>
            <a:r>
              <a:rPr lang="zh-CN" altLang="en-US" sz="2700">
                <a:solidFill>
                  <a:srgbClr val="000000"/>
                </a:solidFill>
                <a:latin typeface="Arial" charset="0"/>
                <a:ea typeface="微软雅黑" pitchFamily="34" charset="-122"/>
                <a:sym typeface="Arial" charset="0"/>
              </a:rPr>
              <a:t>？</a:t>
            </a:r>
            <a:endParaRPr lang="zh-CN" altLang="en-US" sz="2400">
              <a:solidFill>
                <a:srgbClr val="000000"/>
              </a:solidFill>
              <a:latin typeface="Arial" charset="0"/>
              <a:sym typeface="Arial" charset="0"/>
            </a:endParaRPr>
          </a:p>
        </p:txBody>
      </p:sp>
      <p:grpSp>
        <p:nvGrpSpPr>
          <p:cNvPr id="48131" name="Group 3"/>
          <p:cNvGrpSpPr>
            <a:grpSpLocks/>
          </p:cNvGrpSpPr>
          <p:nvPr/>
        </p:nvGrpSpPr>
        <p:grpSpPr bwMode="auto">
          <a:xfrm>
            <a:off x="274638" y="420688"/>
            <a:ext cx="1089025" cy="684212"/>
            <a:chOff x="0" y="0"/>
            <a:chExt cx="742365" cy="467632"/>
          </a:xfrm>
        </p:grpSpPr>
        <p:sp>
          <p:nvSpPr>
            <p:cNvPr id="48132" name="Freeform 4"/>
            <p:cNvSpPr>
              <a:spLocks noChangeArrowheads="1"/>
            </p:cNvSpPr>
            <p:nvPr/>
          </p:nvSpPr>
          <p:spPr bwMode="auto">
            <a:xfrm>
              <a:off x="0" y="1085"/>
              <a:ext cx="742365" cy="409043"/>
            </a:xfrm>
            <a:custGeom>
              <a:avLst/>
              <a:gdLst>
                <a:gd name="T0" fmla="*/ 2147483647 w 5345"/>
                <a:gd name="T1" fmla="*/ 2147483647 h 2936"/>
                <a:gd name="T2" fmla="*/ 2147483647 w 5345"/>
                <a:gd name="T3" fmla="*/ 2147483647 h 2936"/>
                <a:gd name="T4" fmla="*/ 2147483647 w 5345"/>
                <a:gd name="T5" fmla="*/ 2147483647 h 2936"/>
                <a:gd name="T6" fmla="*/ 2147483647 w 5345"/>
                <a:gd name="T7" fmla="*/ 2147483647 h 2936"/>
                <a:gd name="T8" fmla="*/ 2147483647 w 5345"/>
                <a:gd name="T9" fmla="*/ 2147483647 h 2936"/>
                <a:gd name="T10" fmla="*/ 2147483647 w 5345"/>
                <a:gd name="T11" fmla="*/ 2147483647 h 2936"/>
                <a:gd name="T12" fmla="*/ 2147483647 w 5345"/>
                <a:gd name="T13" fmla="*/ 2147483647 h 2936"/>
                <a:gd name="T14" fmla="*/ 2147483647 w 5345"/>
                <a:gd name="T15" fmla="*/ 2147483647 h 2936"/>
                <a:gd name="T16" fmla="*/ 2147483647 w 5345"/>
                <a:gd name="T17" fmla="*/ 2147483647 h 2936"/>
                <a:gd name="T18" fmla="*/ 2147483647 w 5345"/>
                <a:gd name="T19" fmla="*/ 2147483647 h 2936"/>
                <a:gd name="T20" fmla="*/ 2147483647 w 5345"/>
                <a:gd name="T21" fmla="*/ 2147483647 h 2936"/>
                <a:gd name="T22" fmla="*/ 2147483647 w 5345"/>
                <a:gd name="T23" fmla="*/ 2147483647 h 2936"/>
                <a:gd name="T24" fmla="*/ 2147483647 w 5345"/>
                <a:gd name="T25" fmla="*/ 2147483647 h 2936"/>
                <a:gd name="T26" fmla="*/ 2147483647 w 5345"/>
                <a:gd name="T27" fmla="*/ 2147483647 h 2936"/>
                <a:gd name="T28" fmla="*/ 2147483647 w 5345"/>
                <a:gd name="T29" fmla="*/ 2147483647 h 2936"/>
                <a:gd name="T30" fmla="*/ 2147483647 w 5345"/>
                <a:gd name="T31" fmla="*/ 2147483647 h 2936"/>
                <a:gd name="T32" fmla="*/ 2147483647 w 5345"/>
                <a:gd name="T33" fmla="*/ 2147483647 h 2936"/>
                <a:gd name="T34" fmla="*/ 2147483647 w 5345"/>
                <a:gd name="T35" fmla="*/ 2147483647 h 2936"/>
                <a:gd name="T36" fmla="*/ 2147483647 w 5345"/>
                <a:gd name="T37" fmla="*/ 2147483647 h 2936"/>
                <a:gd name="T38" fmla="*/ 2147483647 w 5345"/>
                <a:gd name="T39" fmla="*/ 2147483647 h 2936"/>
                <a:gd name="T40" fmla="*/ 2147483647 w 5345"/>
                <a:gd name="T41" fmla="*/ 2147483647 h 2936"/>
                <a:gd name="T42" fmla="*/ 2147483647 w 5345"/>
                <a:gd name="T43" fmla="*/ 2147483647 h 2936"/>
                <a:gd name="T44" fmla="*/ 2147483647 w 5345"/>
                <a:gd name="T45" fmla="*/ 2147483647 h 2936"/>
                <a:gd name="T46" fmla="*/ 2147483647 w 5345"/>
                <a:gd name="T47" fmla="*/ 2147483647 h 2936"/>
                <a:gd name="T48" fmla="*/ 2147483647 w 5345"/>
                <a:gd name="T49" fmla="*/ 2147483647 h 2936"/>
                <a:gd name="T50" fmla="*/ 2147483647 w 5345"/>
                <a:gd name="T51" fmla="*/ 2147483647 h 2936"/>
                <a:gd name="T52" fmla="*/ 2147483647 w 5345"/>
                <a:gd name="T53" fmla="*/ 2147483647 h 2936"/>
                <a:gd name="T54" fmla="*/ 2147483647 w 5345"/>
                <a:gd name="T55" fmla="*/ 2147483647 h 2936"/>
                <a:gd name="T56" fmla="*/ 2147483647 w 5345"/>
                <a:gd name="T57" fmla="*/ 2147483647 h 2936"/>
                <a:gd name="T58" fmla="*/ 2147483647 w 5345"/>
                <a:gd name="T59" fmla="*/ 2147483647 h 2936"/>
                <a:gd name="T60" fmla="*/ 2147483647 w 5345"/>
                <a:gd name="T61" fmla="*/ 2147483647 h 2936"/>
                <a:gd name="T62" fmla="*/ 2147483647 w 5345"/>
                <a:gd name="T63" fmla="*/ 2147483647 h 2936"/>
                <a:gd name="T64" fmla="*/ 2147483647 w 5345"/>
                <a:gd name="T65" fmla="*/ 2147483647 h 2936"/>
                <a:gd name="T66" fmla="*/ 2147483647 w 5345"/>
                <a:gd name="T67" fmla="*/ 2147483647 h 2936"/>
                <a:gd name="T68" fmla="*/ 2147483647 w 5345"/>
                <a:gd name="T69" fmla="*/ 2147483647 h 2936"/>
                <a:gd name="T70" fmla="*/ 2147483647 w 5345"/>
                <a:gd name="T71" fmla="*/ 2147483647 h 2936"/>
                <a:gd name="T72" fmla="*/ 2147483647 w 5345"/>
                <a:gd name="T73" fmla="*/ 2147483647 h 2936"/>
                <a:gd name="T74" fmla="*/ 2147483647 w 5345"/>
                <a:gd name="T75" fmla="*/ 2147483647 h 2936"/>
                <a:gd name="T76" fmla="*/ 2147483647 w 5345"/>
                <a:gd name="T77" fmla="*/ 2147483647 h 2936"/>
                <a:gd name="T78" fmla="*/ 2147483647 w 5345"/>
                <a:gd name="T79" fmla="*/ 2147483647 h 2936"/>
                <a:gd name="T80" fmla="*/ 2147483647 w 5345"/>
                <a:gd name="T81" fmla="*/ 2147483647 h 2936"/>
                <a:gd name="T82" fmla="*/ 2147483647 w 5345"/>
                <a:gd name="T83" fmla="*/ 2147483647 h 2936"/>
                <a:gd name="T84" fmla="*/ 2147483647 w 5345"/>
                <a:gd name="T85" fmla="*/ 2147483647 h 2936"/>
                <a:gd name="T86" fmla="*/ 2147483647 w 5345"/>
                <a:gd name="T87" fmla="*/ 2147483647 h 2936"/>
                <a:gd name="T88" fmla="*/ 2147483647 w 5345"/>
                <a:gd name="T89" fmla="*/ 2147483647 h 2936"/>
                <a:gd name="T90" fmla="*/ 2147483647 w 5345"/>
                <a:gd name="T91" fmla="*/ 2147483647 h 2936"/>
                <a:gd name="T92" fmla="*/ 2147483647 w 5345"/>
                <a:gd name="T93" fmla="*/ 2147483647 h 2936"/>
                <a:gd name="T94" fmla="*/ 2147483647 w 5345"/>
                <a:gd name="T95" fmla="*/ 2147483647 h 2936"/>
                <a:gd name="T96" fmla="*/ 2147483647 w 5345"/>
                <a:gd name="T97" fmla="*/ 2147483647 h 2936"/>
                <a:gd name="T98" fmla="*/ 2147483647 w 5345"/>
                <a:gd name="T99" fmla="*/ 2147483647 h 2936"/>
                <a:gd name="T100" fmla="*/ 2147483647 w 5345"/>
                <a:gd name="T101" fmla="*/ 2147483647 h 29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5"/>
                <a:gd name="T154" fmla="*/ 0 h 2936"/>
                <a:gd name="T155" fmla="*/ 5345 w 5345"/>
                <a:gd name="T156" fmla="*/ 2936 h 29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path>
              </a:pathLst>
            </a:custGeom>
            <a:solidFill>
              <a:schemeClr val="folHlink"/>
            </a:solidFill>
            <a:ln w="9525">
              <a:noFill/>
              <a:bevel/>
              <a:headEnd/>
              <a:tailEnd/>
            </a:ln>
          </p:spPr>
          <p:txBody>
            <a:bodyPr/>
            <a:lstStyle/>
            <a:p>
              <a:pPr algn="dist"/>
              <a:endParaRPr lang="zh-CN" altLang="en-US">
                <a:solidFill>
                  <a:srgbClr val="000000"/>
                </a:solidFill>
                <a:ea typeface="黑体" pitchFamily="2" charset="-122"/>
              </a:endParaRPr>
            </a:p>
          </p:txBody>
        </p:sp>
        <p:sp>
          <p:nvSpPr>
            <p:cNvPr id="48133" name="Rectangle 5"/>
            <p:cNvSpPr>
              <a:spLocks noChangeArrowheads="1"/>
            </p:cNvSpPr>
            <p:nvPr/>
          </p:nvSpPr>
          <p:spPr bwMode="auto">
            <a:xfrm>
              <a:off x="154750" y="0"/>
              <a:ext cx="432865" cy="467632"/>
            </a:xfrm>
            <a:prstGeom prst="rect">
              <a:avLst/>
            </a:prstGeom>
            <a:noFill/>
            <a:ln w="9525">
              <a:noFill/>
              <a:miter lim="800000"/>
              <a:headEnd/>
              <a:tailEnd/>
            </a:ln>
          </p:spPr>
          <p:txBody>
            <a:bodyPr lIns="121917" tIns="60958" rIns="121917" bIns="60958">
              <a:spAutoFit/>
            </a:bodyPr>
            <a:lstStyle/>
            <a:p>
              <a:r>
                <a:rPr lang="en-US" sz="3700">
                  <a:solidFill>
                    <a:srgbClr val="FFFFFF"/>
                  </a:solidFill>
                  <a:latin typeface="Arial" charset="0"/>
                  <a:ea typeface="微软雅黑" pitchFamily="34" charset="-122"/>
                  <a:sym typeface="Arial" charset="0"/>
                </a:rPr>
                <a:t>1</a:t>
              </a:r>
              <a:endParaRPr lang="zh-CN" altLang="en-US" sz="2400">
                <a:solidFill>
                  <a:srgbClr val="000000"/>
                </a:solidFill>
                <a:latin typeface="Arial" charset="0"/>
                <a:sym typeface="Arial" charset="0"/>
              </a:endParaRPr>
            </a:p>
          </p:txBody>
        </p:sp>
      </p:grpSp>
      <p:sp>
        <p:nvSpPr>
          <p:cNvPr id="48134" name="Freeform 6"/>
          <p:cNvSpPr>
            <a:spLocks noChangeArrowheads="1"/>
          </p:cNvSpPr>
          <p:nvPr/>
        </p:nvSpPr>
        <p:spPr bwMode="auto">
          <a:xfrm>
            <a:off x="4763" y="6500813"/>
            <a:ext cx="12192000" cy="357187"/>
          </a:xfrm>
          <a:custGeom>
            <a:avLst/>
            <a:gdLst>
              <a:gd name="T0" fmla="*/ 0 w 9144000"/>
              <a:gd name="T1" fmla="*/ 0 h 756293"/>
              <a:gd name="T2" fmla="*/ 68502434 w 9144000"/>
              <a:gd name="T3" fmla="*/ 0 h 756293"/>
              <a:gd name="T4" fmla="*/ 68502434 w 9144000"/>
              <a:gd name="T5" fmla="*/ 3964 h 756293"/>
              <a:gd name="T6" fmla="*/ 60748112 w 9144000"/>
              <a:gd name="T7" fmla="*/ 3964 h 756293"/>
              <a:gd name="T8" fmla="*/ 60748112 w 9144000"/>
              <a:gd name="T9" fmla="*/ 3964 h 756293"/>
              <a:gd name="T10" fmla="*/ 0 w 9144000"/>
              <a:gd name="T11" fmla="*/ 3964 h 756293"/>
              <a:gd name="T12" fmla="*/ 0 w 9144000"/>
              <a:gd name="T13" fmla="*/ 0 h 756293"/>
              <a:gd name="T14" fmla="*/ 0 60000 65536"/>
              <a:gd name="T15" fmla="*/ 0 60000 65536"/>
              <a:gd name="T16" fmla="*/ 0 60000 65536"/>
              <a:gd name="T17" fmla="*/ 0 60000 65536"/>
              <a:gd name="T18" fmla="*/ 0 60000 65536"/>
              <a:gd name="T19" fmla="*/ 0 60000 65536"/>
              <a:gd name="T20" fmla="*/ 0 60000 65536"/>
              <a:gd name="T21" fmla="*/ 0 w 9144000"/>
              <a:gd name="T22" fmla="*/ 0 h 756293"/>
              <a:gd name="T23" fmla="*/ 9144000 w 9144000"/>
              <a:gd name="T24" fmla="*/ 756293 h 756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44000" h="756293">
                <a:moveTo>
                  <a:pt x="0" y="0"/>
                </a:moveTo>
                <a:lnTo>
                  <a:pt x="9144000" y="0"/>
                </a:lnTo>
                <a:lnTo>
                  <a:pt x="9144000" y="756293"/>
                </a:lnTo>
                <a:lnTo>
                  <a:pt x="8108917" y="756293"/>
                </a:lnTo>
                <a:lnTo>
                  <a:pt x="8108917" y="756292"/>
                </a:lnTo>
                <a:lnTo>
                  <a:pt x="0" y="756292"/>
                </a:lnTo>
                <a:lnTo>
                  <a:pt x="0" y="0"/>
                </a:lnTo>
              </a:path>
            </a:pathLst>
          </a:custGeom>
          <a:solidFill>
            <a:srgbClr val="1B2153"/>
          </a:solidFill>
          <a:ln w="9525">
            <a:noFill/>
            <a:bevel/>
            <a:headEnd/>
            <a:tailEnd/>
          </a:ln>
        </p:spPr>
        <p:txBody>
          <a:bodyPr/>
          <a:lstStyle/>
          <a:p>
            <a:pPr algn="dist"/>
            <a:endParaRPr lang="zh-CN" altLang="en-US">
              <a:solidFill>
                <a:srgbClr val="000000"/>
              </a:solidFill>
              <a:ea typeface="黑体" pitchFamily="2" charset="-122"/>
            </a:endParaRPr>
          </a:p>
        </p:txBody>
      </p:sp>
      <p:sp>
        <p:nvSpPr>
          <p:cNvPr id="48135" name="AutoShape 7"/>
          <p:cNvSpPr>
            <a:spLocks noChangeArrowheads="1"/>
          </p:cNvSpPr>
          <p:nvPr/>
        </p:nvSpPr>
        <p:spPr bwMode="auto">
          <a:xfrm>
            <a:off x="5618163" y="6500813"/>
            <a:ext cx="1106487" cy="357187"/>
          </a:xfrm>
          <a:prstGeom prst="parallelogram">
            <a:avLst>
              <a:gd name="adj" fmla="val 24897"/>
            </a:avLst>
          </a:prstGeom>
          <a:solidFill>
            <a:srgbClr val="FFC000"/>
          </a:solidFill>
          <a:ln w="9525">
            <a:noFill/>
            <a:miter lim="800000"/>
            <a:headEnd/>
            <a:tailEnd/>
          </a:ln>
        </p:spPr>
        <p:txBody>
          <a:bodyPr lIns="121905" tIns="60953" rIns="121905" bIns="60953" anchor="ctr"/>
          <a:lstStyle/>
          <a:p>
            <a:endParaRPr lang="zh-CN" altLang="en-US" sz="2400">
              <a:solidFill>
                <a:srgbClr val="000000"/>
              </a:solidFill>
              <a:latin typeface="Arial" charset="0"/>
              <a:sym typeface="Arial" charset="0"/>
            </a:endParaRPr>
          </a:p>
        </p:txBody>
      </p:sp>
      <p:sp>
        <p:nvSpPr>
          <p:cNvPr id="48136" name="Rectangle 12"/>
          <p:cNvSpPr>
            <a:spLocks noChangeArrowheads="1"/>
          </p:cNvSpPr>
          <p:nvPr/>
        </p:nvSpPr>
        <p:spPr bwMode="auto">
          <a:xfrm>
            <a:off x="750888" y="1878013"/>
            <a:ext cx="2265362" cy="327025"/>
          </a:xfrm>
          <a:prstGeom prst="rect">
            <a:avLst/>
          </a:prstGeom>
          <a:noFill/>
          <a:ln w="9525">
            <a:noFill/>
            <a:miter lim="800000"/>
            <a:headEnd/>
            <a:tailEnd/>
          </a:ln>
        </p:spPr>
        <p:txBody>
          <a:bodyPr lIns="0" tIns="0" rIns="0" bIns="0">
            <a:spAutoFit/>
          </a:bodyPr>
          <a:lstStyle/>
          <a:p>
            <a:r>
              <a:rPr lang="zh-CN" altLang="en-US" sz="2100" b="1">
                <a:solidFill>
                  <a:srgbClr val="F5F4ED"/>
                </a:solidFill>
                <a:latin typeface="微软雅黑" pitchFamily="34" charset="-122"/>
                <a:ea typeface="微软雅黑" pitchFamily="34" charset="-122"/>
                <a:sym typeface="微软雅黑" pitchFamily="34" charset="-122"/>
              </a:rPr>
              <a:t>个人所得税法</a:t>
            </a:r>
            <a:endParaRPr lang="zh-CN" altLang="en-US" sz="2400">
              <a:solidFill>
                <a:srgbClr val="000000"/>
              </a:solidFill>
              <a:latin typeface="Arial" charset="0"/>
              <a:sym typeface="Arial" charset="0"/>
            </a:endParaRPr>
          </a:p>
        </p:txBody>
      </p:sp>
      <p:sp>
        <p:nvSpPr>
          <p:cNvPr id="48137" name="Line 14"/>
          <p:cNvSpPr>
            <a:spLocks noChangeShapeType="1"/>
          </p:cNvSpPr>
          <p:nvPr/>
        </p:nvSpPr>
        <p:spPr bwMode="auto">
          <a:xfrm>
            <a:off x="6753225" y="1866900"/>
            <a:ext cx="3857625" cy="7938"/>
          </a:xfrm>
          <a:prstGeom prst="line">
            <a:avLst/>
          </a:prstGeom>
          <a:noFill/>
          <a:ln w="50800">
            <a:solidFill>
              <a:srgbClr val="C6D9F1"/>
            </a:solidFill>
            <a:bevel/>
            <a:headEnd type="oval" w="med" len="med"/>
            <a:tailEnd/>
          </a:ln>
        </p:spPr>
        <p:txBody>
          <a:bodyPr/>
          <a:lstStyle/>
          <a:p>
            <a:endParaRPr lang="zh-CN" altLang="en-US"/>
          </a:p>
        </p:txBody>
      </p:sp>
      <p:sp>
        <p:nvSpPr>
          <p:cNvPr id="48138" name="Line 15"/>
          <p:cNvSpPr>
            <a:spLocks noChangeShapeType="1"/>
          </p:cNvSpPr>
          <p:nvPr/>
        </p:nvSpPr>
        <p:spPr bwMode="auto">
          <a:xfrm>
            <a:off x="5830888" y="3481388"/>
            <a:ext cx="4926012" cy="4762"/>
          </a:xfrm>
          <a:prstGeom prst="line">
            <a:avLst/>
          </a:prstGeom>
          <a:noFill/>
          <a:ln w="50800">
            <a:solidFill>
              <a:srgbClr val="C6D9F1"/>
            </a:solidFill>
            <a:bevel/>
            <a:headEnd/>
            <a:tailEnd/>
          </a:ln>
        </p:spPr>
        <p:txBody>
          <a:bodyPr/>
          <a:lstStyle/>
          <a:p>
            <a:endParaRPr lang="zh-CN" altLang="en-US"/>
          </a:p>
        </p:txBody>
      </p:sp>
      <p:sp>
        <p:nvSpPr>
          <p:cNvPr id="48139" name="Line 16"/>
          <p:cNvSpPr>
            <a:spLocks noChangeShapeType="1"/>
          </p:cNvSpPr>
          <p:nvPr/>
        </p:nvSpPr>
        <p:spPr bwMode="auto">
          <a:xfrm flipV="1">
            <a:off x="5780088" y="5075238"/>
            <a:ext cx="5059362" cy="47625"/>
          </a:xfrm>
          <a:prstGeom prst="line">
            <a:avLst/>
          </a:prstGeom>
          <a:noFill/>
          <a:ln w="50800">
            <a:solidFill>
              <a:srgbClr val="C6D9F1"/>
            </a:solidFill>
            <a:bevel/>
            <a:headEnd/>
            <a:tailEnd type="triangle" w="med" len="med"/>
          </a:ln>
        </p:spPr>
        <p:txBody>
          <a:bodyPr/>
          <a:lstStyle/>
          <a:p>
            <a:endParaRPr lang="zh-CN" altLang="en-US"/>
          </a:p>
        </p:txBody>
      </p:sp>
      <p:sp>
        <p:nvSpPr>
          <p:cNvPr id="48140" name="Oval 17"/>
          <p:cNvSpPr>
            <a:spLocks noChangeArrowheads="1"/>
          </p:cNvSpPr>
          <p:nvPr/>
        </p:nvSpPr>
        <p:spPr bwMode="auto">
          <a:xfrm>
            <a:off x="6872288" y="1731963"/>
            <a:ext cx="215900" cy="266700"/>
          </a:xfrm>
          <a:prstGeom prst="ellipse">
            <a:avLst/>
          </a:prstGeom>
          <a:solidFill>
            <a:srgbClr val="E2E2E2"/>
          </a:solidFill>
          <a:ln w="19050">
            <a:solidFill>
              <a:srgbClr val="E1B4B3"/>
            </a:solidFill>
            <a:bevel/>
            <a:headEnd/>
            <a:tailEnd/>
          </a:ln>
        </p:spPr>
        <p:txBody>
          <a:bodyPr lIns="91438" tIns="45719" rIns="91438" bIns="45719"/>
          <a:lstStyle/>
          <a:p>
            <a:endParaRPr lang="zh-CN" altLang="en-US" sz="2400">
              <a:solidFill>
                <a:srgbClr val="000000"/>
              </a:solidFill>
              <a:latin typeface="Arial" charset="0"/>
              <a:sym typeface="Arial" charset="0"/>
            </a:endParaRPr>
          </a:p>
        </p:txBody>
      </p:sp>
      <p:sp>
        <p:nvSpPr>
          <p:cNvPr id="48141" name="Rectangle 18"/>
          <p:cNvSpPr>
            <a:spLocks noChangeArrowheads="1"/>
          </p:cNvSpPr>
          <p:nvPr/>
        </p:nvSpPr>
        <p:spPr bwMode="auto">
          <a:xfrm>
            <a:off x="6811963" y="1989138"/>
            <a:ext cx="3797300" cy="339725"/>
          </a:xfrm>
          <a:prstGeom prst="rect">
            <a:avLst/>
          </a:prstGeom>
          <a:noFill/>
          <a:ln w="9525">
            <a:noFill/>
            <a:miter lim="800000"/>
            <a:headEnd/>
            <a:tailEnd/>
          </a:ln>
        </p:spPr>
        <p:txBody>
          <a:bodyPr lIns="91438" tIns="45719" rIns="91438" bIns="45719">
            <a:spAutoFit/>
          </a:bodyPr>
          <a:lstStyle/>
          <a:p>
            <a:r>
              <a:rPr lang="en-US" sz="1600">
                <a:solidFill>
                  <a:srgbClr val="808080"/>
                </a:solidFill>
                <a:latin typeface="Helvetica Inserat LT Std" charset="0"/>
                <a:sym typeface="Helvetica Inserat LT Std" charset="0"/>
              </a:rPr>
              <a:t>Jan                                          Feb</a:t>
            </a:r>
            <a:endParaRPr lang="zh-CN" altLang="en-US" sz="2400">
              <a:solidFill>
                <a:srgbClr val="000000"/>
              </a:solidFill>
              <a:latin typeface="Arial" charset="0"/>
              <a:sym typeface="Arial" charset="0"/>
            </a:endParaRPr>
          </a:p>
        </p:txBody>
      </p:sp>
      <p:sp>
        <p:nvSpPr>
          <p:cNvPr id="48142" name="Rectangle 19"/>
          <p:cNvSpPr>
            <a:spLocks noChangeArrowheads="1"/>
          </p:cNvSpPr>
          <p:nvPr/>
        </p:nvSpPr>
        <p:spPr bwMode="auto">
          <a:xfrm>
            <a:off x="5507038" y="5329238"/>
            <a:ext cx="6140450" cy="339725"/>
          </a:xfrm>
          <a:prstGeom prst="rect">
            <a:avLst/>
          </a:prstGeom>
          <a:noFill/>
          <a:ln w="9525">
            <a:noFill/>
            <a:miter lim="800000"/>
            <a:headEnd/>
            <a:tailEnd/>
          </a:ln>
        </p:spPr>
        <p:txBody>
          <a:bodyPr lIns="91438" tIns="45719" rIns="91438" bIns="45719">
            <a:spAutoFit/>
          </a:bodyPr>
          <a:lstStyle/>
          <a:p>
            <a:pPr algn="ctr"/>
            <a:r>
              <a:rPr lang="en-US" sz="1600">
                <a:solidFill>
                  <a:srgbClr val="808080"/>
                </a:solidFill>
                <a:latin typeface="Helvetica Inserat LT Std" charset="0"/>
                <a:sym typeface="Helvetica Inserat LT Std" charset="0"/>
              </a:rPr>
              <a:t>Jul            Aug          Sep         Oct         Nov        Dec</a:t>
            </a:r>
            <a:endParaRPr lang="zh-CN" altLang="en-US" sz="2400">
              <a:solidFill>
                <a:srgbClr val="000000"/>
              </a:solidFill>
              <a:latin typeface="Arial" charset="0"/>
              <a:sym typeface="Arial" charset="0"/>
            </a:endParaRPr>
          </a:p>
        </p:txBody>
      </p:sp>
      <p:sp>
        <p:nvSpPr>
          <p:cNvPr id="48143" name="Freeform 20"/>
          <p:cNvSpPr>
            <a:spLocks noChangeArrowheads="1"/>
          </p:cNvSpPr>
          <p:nvPr/>
        </p:nvSpPr>
        <p:spPr bwMode="auto">
          <a:xfrm>
            <a:off x="9869488" y="1881188"/>
            <a:ext cx="1406525" cy="1622425"/>
          </a:xfrm>
          <a:custGeom>
            <a:avLst/>
            <a:gdLst>
              <a:gd name="T0" fmla="*/ 3969277 w 1054100"/>
              <a:gd name="T1" fmla="*/ 0 h 1216025"/>
              <a:gd name="T2" fmla="*/ 7936894 w 1054100"/>
              <a:gd name="T3" fmla="*/ 4443968 h 1216025"/>
              <a:gd name="T4" fmla="*/ 4273236 w 1054100"/>
              <a:gd name="T5" fmla="*/ 9138173 h 1216025"/>
              <a:gd name="T6" fmla="*/ 3969277 w 1054100"/>
              <a:gd name="T7" fmla="*/ 4575800 h 1216025"/>
              <a:gd name="T8" fmla="*/ 3969277 w 1054100"/>
              <a:gd name="T9" fmla="*/ 0 h 1216025"/>
              <a:gd name="T10" fmla="*/ 3969277 w 1054100"/>
              <a:gd name="T11" fmla="*/ 0 h 1216025"/>
              <a:gd name="T12" fmla="*/ 7936894 w 1054100"/>
              <a:gd name="T13" fmla="*/ 4443968 h 1216025"/>
              <a:gd name="T14" fmla="*/ 4273236 w 1054100"/>
              <a:gd name="T15" fmla="*/ 9138173 h 1216025"/>
              <a:gd name="T16" fmla="*/ 0 60000 65536"/>
              <a:gd name="T17" fmla="*/ 0 60000 65536"/>
              <a:gd name="T18" fmla="*/ 0 60000 65536"/>
              <a:gd name="T19" fmla="*/ 0 60000 65536"/>
              <a:gd name="T20" fmla="*/ 0 60000 65536"/>
              <a:gd name="T21" fmla="*/ 0 60000 65536"/>
              <a:gd name="T22" fmla="*/ 0 60000 65536"/>
              <a:gd name="T23" fmla="*/ 0 60000 65536"/>
              <a:gd name="T24" fmla="*/ 0 w 1054100"/>
              <a:gd name="T25" fmla="*/ 0 h 1216025"/>
              <a:gd name="T26" fmla="*/ 1054100 w 1054100"/>
              <a:gd name="T27" fmla="*/ 1216025 h 12160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54100" h="1216025">
                <a:moveTo>
                  <a:pt x="527050" y="0"/>
                </a:moveTo>
                <a:cubicBezTo>
                  <a:pt x="812218" y="0"/>
                  <a:pt x="1045665" y="261657"/>
                  <a:pt x="1053881" y="590495"/>
                </a:cubicBezTo>
                <a:cubicBezTo>
                  <a:pt x="1061985" y="914853"/>
                  <a:pt x="847868" y="1189391"/>
                  <a:pt x="567411" y="1214241"/>
                </a:cubicBezTo>
                <a:lnTo>
                  <a:pt x="527050" y="608013"/>
                </a:lnTo>
                <a:lnTo>
                  <a:pt x="527050" y="0"/>
                </a:lnTo>
                <a:close/>
              </a:path>
              <a:path w="1054100" h="1216025">
                <a:moveTo>
                  <a:pt x="527050" y="0"/>
                </a:moveTo>
                <a:cubicBezTo>
                  <a:pt x="812218" y="0"/>
                  <a:pt x="1045665" y="261657"/>
                  <a:pt x="1053881" y="590495"/>
                </a:cubicBezTo>
                <a:cubicBezTo>
                  <a:pt x="1061985" y="914853"/>
                  <a:pt x="847868" y="1189391"/>
                  <a:pt x="567411" y="1214241"/>
                </a:cubicBezTo>
              </a:path>
            </a:pathLst>
          </a:custGeom>
          <a:noFill/>
          <a:ln w="50800">
            <a:solidFill>
              <a:srgbClr val="C6D9F1"/>
            </a:solidFill>
            <a:bevel/>
            <a:headEnd/>
            <a:tailEnd/>
          </a:ln>
        </p:spPr>
        <p:txBody>
          <a:bodyPr/>
          <a:lstStyle/>
          <a:p>
            <a:pPr algn="dist"/>
            <a:endParaRPr lang="zh-CN" altLang="en-US">
              <a:solidFill>
                <a:srgbClr val="000000"/>
              </a:solidFill>
              <a:ea typeface="黑体" pitchFamily="2" charset="-122"/>
            </a:endParaRPr>
          </a:p>
        </p:txBody>
      </p:sp>
      <p:sp>
        <p:nvSpPr>
          <p:cNvPr id="48144" name="Rectangle 21"/>
          <p:cNvSpPr>
            <a:spLocks noChangeArrowheads="1"/>
          </p:cNvSpPr>
          <p:nvPr/>
        </p:nvSpPr>
        <p:spPr bwMode="auto">
          <a:xfrm>
            <a:off x="6100763" y="3716338"/>
            <a:ext cx="5060950" cy="339725"/>
          </a:xfrm>
          <a:prstGeom prst="rect">
            <a:avLst/>
          </a:prstGeom>
          <a:noFill/>
          <a:ln w="9525">
            <a:noFill/>
            <a:miter lim="800000"/>
            <a:headEnd/>
            <a:tailEnd/>
          </a:ln>
        </p:spPr>
        <p:txBody>
          <a:bodyPr lIns="91438" tIns="45719" rIns="91438" bIns="45719">
            <a:spAutoFit/>
          </a:bodyPr>
          <a:lstStyle/>
          <a:p>
            <a:r>
              <a:rPr lang="en-US" sz="1600">
                <a:solidFill>
                  <a:srgbClr val="808080"/>
                </a:solidFill>
                <a:latin typeface="Helvetica Inserat LT Std" charset="0"/>
                <a:sym typeface="Helvetica Inserat LT Std" charset="0"/>
              </a:rPr>
              <a:t>Jun             May                 Apr              Mar </a:t>
            </a:r>
            <a:endParaRPr lang="zh-CN" altLang="en-US" sz="2400">
              <a:solidFill>
                <a:srgbClr val="000000"/>
              </a:solidFill>
              <a:latin typeface="Arial" charset="0"/>
              <a:sym typeface="Arial" charset="0"/>
            </a:endParaRPr>
          </a:p>
        </p:txBody>
      </p:sp>
      <p:sp>
        <p:nvSpPr>
          <p:cNvPr id="48145" name="Freeform 22"/>
          <p:cNvSpPr>
            <a:spLocks noChangeArrowheads="1"/>
          </p:cNvSpPr>
          <p:nvPr/>
        </p:nvSpPr>
        <p:spPr bwMode="auto">
          <a:xfrm flipH="1">
            <a:off x="5135563" y="3497263"/>
            <a:ext cx="1404937" cy="1619250"/>
          </a:xfrm>
          <a:custGeom>
            <a:avLst/>
            <a:gdLst>
              <a:gd name="T0" fmla="*/ 3938011 w 1054100"/>
              <a:gd name="T1" fmla="*/ 0 h 1214438"/>
              <a:gd name="T2" fmla="*/ 7874380 w 1054100"/>
              <a:gd name="T3" fmla="*/ 4417755 h 1214438"/>
              <a:gd name="T4" fmla="*/ 4239190 w 1054100"/>
              <a:gd name="T5" fmla="*/ 9084662 h 1214438"/>
              <a:gd name="T6" fmla="*/ 3938011 w 1054100"/>
              <a:gd name="T7" fmla="*/ 4548987 h 1214438"/>
              <a:gd name="T8" fmla="*/ 3938011 w 1054100"/>
              <a:gd name="T9" fmla="*/ 0 h 1214438"/>
              <a:gd name="T10" fmla="*/ 3938011 w 1054100"/>
              <a:gd name="T11" fmla="*/ 0 h 1214438"/>
              <a:gd name="T12" fmla="*/ 7874380 w 1054100"/>
              <a:gd name="T13" fmla="*/ 4417755 h 1214438"/>
              <a:gd name="T14" fmla="*/ 4239190 w 1054100"/>
              <a:gd name="T15" fmla="*/ 9084662 h 1214438"/>
              <a:gd name="T16" fmla="*/ 0 60000 65536"/>
              <a:gd name="T17" fmla="*/ 0 60000 65536"/>
              <a:gd name="T18" fmla="*/ 0 60000 65536"/>
              <a:gd name="T19" fmla="*/ 0 60000 65536"/>
              <a:gd name="T20" fmla="*/ 0 60000 65536"/>
              <a:gd name="T21" fmla="*/ 0 60000 65536"/>
              <a:gd name="T22" fmla="*/ 0 60000 65536"/>
              <a:gd name="T23" fmla="*/ 0 60000 65536"/>
              <a:gd name="T24" fmla="*/ 0 w 1054100"/>
              <a:gd name="T25" fmla="*/ 0 h 1214438"/>
              <a:gd name="T26" fmla="*/ 1054100 w 1054100"/>
              <a:gd name="T27" fmla="*/ 1214438 h 12144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54100" h="1214438">
                <a:moveTo>
                  <a:pt x="527050" y="0"/>
                </a:moveTo>
                <a:cubicBezTo>
                  <a:pt x="812210" y="0"/>
                  <a:pt x="1045654" y="261302"/>
                  <a:pt x="1053881" y="589701"/>
                </a:cubicBezTo>
                <a:cubicBezTo>
                  <a:pt x="1061997" y="913667"/>
                  <a:pt x="847847" y="1187872"/>
                  <a:pt x="567359" y="1212660"/>
                </a:cubicBezTo>
                <a:lnTo>
                  <a:pt x="527050" y="607219"/>
                </a:lnTo>
                <a:lnTo>
                  <a:pt x="527050" y="0"/>
                </a:lnTo>
                <a:close/>
              </a:path>
              <a:path w="1054100" h="1214438">
                <a:moveTo>
                  <a:pt x="527050" y="0"/>
                </a:moveTo>
                <a:cubicBezTo>
                  <a:pt x="812210" y="0"/>
                  <a:pt x="1045654" y="261302"/>
                  <a:pt x="1053881" y="589701"/>
                </a:cubicBezTo>
                <a:cubicBezTo>
                  <a:pt x="1061997" y="913667"/>
                  <a:pt x="847847" y="1187872"/>
                  <a:pt x="567359" y="1212660"/>
                </a:cubicBezTo>
              </a:path>
            </a:pathLst>
          </a:custGeom>
          <a:noFill/>
          <a:ln w="50800">
            <a:solidFill>
              <a:srgbClr val="C6D9F1"/>
            </a:solidFill>
            <a:bevel/>
            <a:headEnd/>
            <a:tailEnd/>
          </a:ln>
        </p:spPr>
        <p:txBody>
          <a:bodyPr/>
          <a:lstStyle/>
          <a:p>
            <a:pPr algn="dist"/>
            <a:endParaRPr lang="zh-CN" altLang="en-US">
              <a:solidFill>
                <a:srgbClr val="000000"/>
              </a:solidFill>
              <a:ea typeface="黑体" pitchFamily="2" charset="-122"/>
            </a:endParaRPr>
          </a:p>
        </p:txBody>
      </p:sp>
      <p:sp>
        <p:nvSpPr>
          <p:cNvPr id="48146" name="Oval 26"/>
          <p:cNvSpPr>
            <a:spLocks noChangeArrowheads="1"/>
          </p:cNvSpPr>
          <p:nvPr/>
        </p:nvSpPr>
        <p:spPr bwMode="auto">
          <a:xfrm>
            <a:off x="9678988" y="1716088"/>
            <a:ext cx="214312" cy="266700"/>
          </a:xfrm>
          <a:prstGeom prst="ellipse">
            <a:avLst/>
          </a:prstGeom>
          <a:solidFill>
            <a:srgbClr val="E2E2E2"/>
          </a:solidFill>
          <a:ln w="19050">
            <a:solidFill>
              <a:srgbClr val="E1B4B3"/>
            </a:solidFill>
            <a:bevel/>
            <a:headEnd/>
            <a:tailEnd/>
          </a:ln>
        </p:spPr>
        <p:txBody>
          <a:bodyPr lIns="91438" tIns="45719" rIns="91438" bIns="45719"/>
          <a:lstStyle/>
          <a:p>
            <a:endParaRPr lang="zh-CN" altLang="en-US" sz="2400">
              <a:solidFill>
                <a:srgbClr val="000000"/>
              </a:solidFill>
              <a:latin typeface="Arial" charset="0"/>
              <a:sym typeface="Arial" charset="0"/>
            </a:endParaRPr>
          </a:p>
        </p:txBody>
      </p:sp>
      <p:sp>
        <p:nvSpPr>
          <p:cNvPr id="48147" name="Oval 27"/>
          <p:cNvSpPr>
            <a:spLocks noChangeArrowheads="1"/>
          </p:cNvSpPr>
          <p:nvPr/>
        </p:nvSpPr>
        <p:spPr bwMode="auto">
          <a:xfrm>
            <a:off x="6135688" y="4986338"/>
            <a:ext cx="214312" cy="266700"/>
          </a:xfrm>
          <a:prstGeom prst="ellipse">
            <a:avLst/>
          </a:prstGeom>
          <a:solidFill>
            <a:srgbClr val="E2E2E2"/>
          </a:solidFill>
          <a:ln w="19050">
            <a:solidFill>
              <a:srgbClr val="E1B4B3"/>
            </a:solidFill>
            <a:bevel/>
            <a:headEnd/>
            <a:tailEnd/>
          </a:ln>
        </p:spPr>
        <p:txBody>
          <a:bodyPr lIns="91438" tIns="45719" rIns="91438" bIns="45719"/>
          <a:lstStyle/>
          <a:p>
            <a:endParaRPr lang="zh-CN" altLang="en-US" sz="2400">
              <a:solidFill>
                <a:srgbClr val="000000"/>
              </a:solidFill>
              <a:latin typeface="Arial" charset="0"/>
              <a:sym typeface="Arial" charset="0"/>
            </a:endParaRPr>
          </a:p>
        </p:txBody>
      </p:sp>
      <p:sp>
        <p:nvSpPr>
          <p:cNvPr id="48148" name="Oval 28"/>
          <p:cNvSpPr>
            <a:spLocks noChangeArrowheads="1"/>
          </p:cNvSpPr>
          <p:nvPr/>
        </p:nvSpPr>
        <p:spPr bwMode="auto">
          <a:xfrm>
            <a:off x="6221413" y="3363913"/>
            <a:ext cx="212725" cy="266700"/>
          </a:xfrm>
          <a:prstGeom prst="ellipse">
            <a:avLst/>
          </a:prstGeom>
          <a:solidFill>
            <a:srgbClr val="E2E2E2"/>
          </a:solidFill>
          <a:ln w="19050">
            <a:solidFill>
              <a:srgbClr val="E1B4B3"/>
            </a:solidFill>
            <a:bevel/>
            <a:headEnd/>
            <a:tailEnd/>
          </a:ln>
        </p:spPr>
        <p:txBody>
          <a:bodyPr lIns="91438" tIns="45719" rIns="91438" bIns="45719"/>
          <a:lstStyle/>
          <a:p>
            <a:endParaRPr lang="zh-CN" altLang="en-US" sz="2400">
              <a:solidFill>
                <a:srgbClr val="000000"/>
              </a:solidFill>
              <a:latin typeface="Arial" charset="0"/>
              <a:sym typeface="Arial" charset="0"/>
            </a:endParaRPr>
          </a:p>
        </p:txBody>
      </p:sp>
      <p:sp>
        <p:nvSpPr>
          <p:cNvPr id="48149" name="Oval 29"/>
          <p:cNvSpPr>
            <a:spLocks noChangeArrowheads="1"/>
          </p:cNvSpPr>
          <p:nvPr/>
        </p:nvSpPr>
        <p:spPr bwMode="auto">
          <a:xfrm>
            <a:off x="7281863" y="3348038"/>
            <a:ext cx="215900" cy="266700"/>
          </a:xfrm>
          <a:prstGeom prst="ellipse">
            <a:avLst/>
          </a:prstGeom>
          <a:solidFill>
            <a:srgbClr val="E2E2E2"/>
          </a:solidFill>
          <a:ln w="19050">
            <a:solidFill>
              <a:srgbClr val="E1B4B3"/>
            </a:solidFill>
            <a:bevel/>
            <a:headEnd/>
            <a:tailEnd/>
          </a:ln>
        </p:spPr>
        <p:txBody>
          <a:bodyPr lIns="91438" tIns="45719" rIns="91438" bIns="45719"/>
          <a:lstStyle/>
          <a:p>
            <a:endParaRPr lang="zh-CN" altLang="en-US" sz="2400">
              <a:solidFill>
                <a:srgbClr val="000000"/>
              </a:solidFill>
              <a:latin typeface="Arial" charset="0"/>
              <a:sym typeface="Arial" charset="0"/>
            </a:endParaRPr>
          </a:p>
        </p:txBody>
      </p:sp>
      <p:sp>
        <p:nvSpPr>
          <p:cNvPr id="48150" name="Oval 30"/>
          <p:cNvSpPr>
            <a:spLocks noChangeArrowheads="1"/>
          </p:cNvSpPr>
          <p:nvPr/>
        </p:nvSpPr>
        <p:spPr bwMode="auto">
          <a:xfrm>
            <a:off x="8624888" y="3357563"/>
            <a:ext cx="214312" cy="266700"/>
          </a:xfrm>
          <a:prstGeom prst="ellipse">
            <a:avLst/>
          </a:prstGeom>
          <a:solidFill>
            <a:srgbClr val="E2E2E2"/>
          </a:solidFill>
          <a:ln w="19050">
            <a:solidFill>
              <a:srgbClr val="E1B4B3"/>
            </a:solidFill>
            <a:bevel/>
            <a:headEnd/>
            <a:tailEnd/>
          </a:ln>
        </p:spPr>
        <p:txBody>
          <a:bodyPr lIns="91438" tIns="45719" rIns="91438" bIns="45719"/>
          <a:lstStyle/>
          <a:p>
            <a:endParaRPr lang="zh-CN" altLang="en-US" sz="2400">
              <a:solidFill>
                <a:srgbClr val="000000"/>
              </a:solidFill>
              <a:latin typeface="Arial" charset="0"/>
              <a:sym typeface="Arial" charset="0"/>
            </a:endParaRPr>
          </a:p>
        </p:txBody>
      </p:sp>
      <p:sp>
        <p:nvSpPr>
          <p:cNvPr id="48151" name="Oval 31"/>
          <p:cNvSpPr>
            <a:spLocks noChangeArrowheads="1"/>
          </p:cNvSpPr>
          <p:nvPr/>
        </p:nvSpPr>
        <p:spPr bwMode="auto">
          <a:xfrm>
            <a:off x="9678988" y="3370263"/>
            <a:ext cx="214312" cy="268287"/>
          </a:xfrm>
          <a:prstGeom prst="ellipse">
            <a:avLst/>
          </a:prstGeom>
          <a:solidFill>
            <a:srgbClr val="E2E2E2"/>
          </a:solidFill>
          <a:ln w="19050">
            <a:solidFill>
              <a:srgbClr val="E1B4B3"/>
            </a:solidFill>
            <a:bevel/>
            <a:headEnd/>
            <a:tailEnd/>
          </a:ln>
        </p:spPr>
        <p:txBody>
          <a:bodyPr lIns="91438" tIns="45719" rIns="91438" bIns="45719"/>
          <a:lstStyle/>
          <a:p>
            <a:endParaRPr lang="zh-CN" altLang="en-US" sz="2400">
              <a:solidFill>
                <a:srgbClr val="000000"/>
              </a:solidFill>
              <a:latin typeface="Arial" charset="0"/>
              <a:sym typeface="Arial" charset="0"/>
            </a:endParaRPr>
          </a:p>
        </p:txBody>
      </p:sp>
      <p:sp>
        <p:nvSpPr>
          <p:cNvPr id="48152" name="Oval 32"/>
          <p:cNvSpPr>
            <a:spLocks noChangeArrowheads="1"/>
          </p:cNvSpPr>
          <p:nvPr/>
        </p:nvSpPr>
        <p:spPr bwMode="auto">
          <a:xfrm>
            <a:off x="7364413" y="4986338"/>
            <a:ext cx="212725" cy="266700"/>
          </a:xfrm>
          <a:prstGeom prst="ellipse">
            <a:avLst/>
          </a:prstGeom>
          <a:solidFill>
            <a:srgbClr val="E2E2E2"/>
          </a:solidFill>
          <a:ln w="19050">
            <a:solidFill>
              <a:srgbClr val="E1B4B3"/>
            </a:solidFill>
            <a:bevel/>
            <a:headEnd/>
            <a:tailEnd/>
          </a:ln>
        </p:spPr>
        <p:txBody>
          <a:bodyPr lIns="91438" tIns="45719" rIns="91438" bIns="45719"/>
          <a:lstStyle/>
          <a:p>
            <a:endParaRPr lang="zh-CN" altLang="en-US" sz="2400">
              <a:solidFill>
                <a:srgbClr val="000000"/>
              </a:solidFill>
              <a:latin typeface="Arial" charset="0"/>
              <a:sym typeface="Arial" charset="0"/>
            </a:endParaRPr>
          </a:p>
        </p:txBody>
      </p:sp>
      <p:sp>
        <p:nvSpPr>
          <p:cNvPr id="48153" name="Oval 33"/>
          <p:cNvSpPr>
            <a:spLocks noChangeArrowheads="1"/>
          </p:cNvSpPr>
          <p:nvPr/>
        </p:nvSpPr>
        <p:spPr bwMode="auto">
          <a:xfrm>
            <a:off x="8185150" y="4986338"/>
            <a:ext cx="215900" cy="266700"/>
          </a:xfrm>
          <a:prstGeom prst="ellipse">
            <a:avLst/>
          </a:prstGeom>
          <a:solidFill>
            <a:srgbClr val="E2E2E2"/>
          </a:solidFill>
          <a:ln w="19050">
            <a:solidFill>
              <a:srgbClr val="E1B4B3"/>
            </a:solidFill>
            <a:bevel/>
            <a:headEnd/>
            <a:tailEnd/>
          </a:ln>
        </p:spPr>
        <p:txBody>
          <a:bodyPr lIns="91438" tIns="45719" rIns="91438" bIns="45719"/>
          <a:lstStyle/>
          <a:p>
            <a:endParaRPr lang="zh-CN" altLang="en-US" sz="2400">
              <a:solidFill>
                <a:srgbClr val="000000"/>
              </a:solidFill>
              <a:latin typeface="Arial" charset="0"/>
              <a:sym typeface="Arial" charset="0"/>
            </a:endParaRPr>
          </a:p>
        </p:txBody>
      </p:sp>
      <p:sp>
        <p:nvSpPr>
          <p:cNvPr id="48154" name="Oval 34"/>
          <p:cNvSpPr>
            <a:spLocks noChangeArrowheads="1"/>
          </p:cNvSpPr>
          <p:nvPr/>
        </p:nvSpPr>
        <p:spPr bwMode="auto">
          <a:xfrm>
            <a:off x="9072563" y="4986338"/>
            <a:ext cx="215900" cy="266700"/>
          </a:xfrm>
          <a:prstGeom prst="ellipse">
            <a:avLst/>
          </a:prstGeom>
          <a:solidFill>
            <a:srgbClr val="E2E2E2"/>
          </a:solidFill>
          <a:ln w="19050">
            <a:solidFill>
              <a:srgbClr val="E1B4B3"/>
            </a:solidFill>
            <a:bevel/>
            <a:headEnd/>
            <a:tailEnd/>
          </a:ln>
        </p:spPr>
        <p:txBody>
          <a:bodyPr lIns="91438" tIns="45719" rIns="91438" bIns="45719"/>
          <a:lstStyle/>
          <a:p>
            <a:endParaRPr lang="zh-CN" altLang="en-US" sz="2400">
              <a:solidFill>
                <a:srgbClr val="000000"/>
              </a:solidFill>
              <a:latin typeface="Arial" charset="0"/>
              <a:sym typeface="Arial" charset="0"/>
            </a:endParaRPr>
          </a:p>
        </p:txBody>
      </p:sp>
      <p:sp>
        <p:nvSpPr>
          <p:cNvPr id="48155" name="Oval 35"/>
          <p:cNvSpPr>
            <a:spLocks noChangeArrowheads="1"/>
          </p:cNvSpPr>
          <p:nvPr/>
        </p:nvSpPr>
        <p:spPr bwMode="auto">
          <a:xfrm>
            <a:off x="10733088" y="4986338"/>
            <a:ext cx="214312" cy="266700"/>
          </a:xfrm>
          <a:prstGeom prst="ellipse">
            <a:avLst/>
          </a:prstGeom>
          <a:solidFill>
            <a:srgbClr val="E2E2E2"/>
          </a:solidFill>
          <a:ln w="19050">
            <a:solidFill>
              <a:srgbClr val="E1B4B3"/>
            </a:solidFill>
            <a:bevel/>
            <a:headEnd/>
            <a:tailEnd/>
          </a:ln>
        </p:spPr>
        <p:txBody>
          <a:bodyPr lIns="91438" tIns="45719" rIns="91438" bIns="45719"/>
          <a:lstStyle/>
          <a:p>
            <a:endParaRPr lang="zh-CN" altLang="en-US" sz="2400">
              <a:solidFill>
                <a:srgbClr val="000000"/>
              </a:solidFill>
              <a:latin typeface="Arial" charset="0"/>
              <a:sym typeface="Arial" charset="0"/>
            </a:endParaRPr>
          </a:p>
        </p:txBody>
      </p:sp>
      <p:sp>
        <p:nvSpPr>
          <p:cNvPr id="48156" name="Rectangle 36"/>
          <p:cNvSpPr>
            <a:spLocks noChangeArrowheads="1"/>
          </p:cNvSpPr>
          <p:nvPr/>
        </p:nvSpPr>
        <p:spPr bwMode="auto">
          <a:xfrm>
            <a:off x="1511300" y="2060575"/>
            <a:ext cx="6096000" cy="850900"/>
          </a:xfrm>
          <a:prstGeom prst="rect">
            <a:avLst/>
          </a:prstGeom>
          <a:noFill/>
          <a:ln w="9525">
            <a:noFill/>
            <a:miter lim="800000"/>
            <a:headEnd/>
            <a:tailEnd/>
          </a:ln>
        </p:spPr>
        <p:txBody>
          <a:bodyPr lIns="121917" tIns="60958" rIns="121917" bIns="60958">
            <a:spAutoFit/>
          </a:bodyPr>
          <a:lstStyle/>
          <a:p>
            <a:r>
              <a:rPr lang="zh-CN" altLang="en-US" sz="2400">
                <a:solidFill>
                  <a:srgbClr val="000000"/>
                </a:solidFill>
                <a:latin typeface="Arial" charset="0"/>
                <a:sym typeface="Arial" charset="0"/>
              </a:rPr>
              <a:t>年度中间发工资单位所扣缴的税款，只是按照一种预先计算扣缴税款的一种方法。</a:t>
            </a:r>
            <a:endParaRPr lang="zh-CN" altLang="en-US"/>
          </a:p>
        </p:txBody>
      </p:sp>
      <p:sp>
        <p:nvSpPr>
          <p:cNvPr id="48157" name="Oval 37"/>
          <p:cNvSpPr>
            <a:spLocks noChangeArrowheads="1"/>
          </p:cNvSpPr>
          <p:nvPr/>
        </p:nvSpPr>
        <p:spPr bwMode="auto">
          <a:xfrm>
            <a:off x="800100" y="2239963"/>
            <a:ext cx="384175" cy="441325"/>
          </a:xfrm>
          <a:prstGeom prst="ellipse">
            <a:avLst/>
          </a:prstGeom>
          <a:solidFill>
            <a:srgbClr val="D99694"/>
          </a:solidFill>
          <a:ln w="9525">
            <a:noFill/>
            <a:bevel/>
            <a:headEnd/>
            <a:tailEnd/>
          </a:ln>
        </p:spPr>
        <p:txBody>
          <a:bodyPr lIns="91438" tIns="45719" rIns="91438" bIns="45719" anchor="ctr"/>
          <a:lstStyle/>
          <a:p>
            <a:pPr algn="ctr"/>
            <a:r>
              <a:rPr lang="en-US" sz="1600" b="1">
                <a:solidFill>
                  <a:srgbClr val="FFFFFF"/>
                </a:solidFill>
                <a:latin typeface="Calibri" pitchFamily="34" charset="0"/>
                <a:sym typeface="Calibri" pitchFamily="34" charset="0"/>
              </a:rPr>
              <a:t>1</a:t>
            </a:r>
            <a:endParaRPr lang="zh-CN" altLang="en-US" sz="2400">
              <a:solidFill>
                <a:srgbClr val="000000"/>
              </a:solidFill>
              <a:latin typeface="Arial" charset="0"/>
              <a:sym typeface="Arial" charset="0"/>
            </a:endParaRPr>
          </a:p>
        </p:txBody>
      </p:sp>
      <p:sp>
        <p:nvSpPr>
          <p:cNvPr id="48158" name="Rectangle 38"/>
          <p:cNvSpPr>
            <a:spLocks noChangeArrowheads="1"/>
          </p:cNvSpPr>
          <p:nvPr/>
        </p:nvSpPr>
        <p:spPr bwMode="auto">
          <a:xfrm>
            <a:off x="1398588" y="4081463"/>
            <a:ext cx="6432550" cy="850900"/>
          </a:xfrm>
          <a:prstGeom prst="rect">
            <a:avLst/>
          </a:prstGeom>
          <a:noFill/>
          <a:ln w="9525">
            <a:noFill/>
            <a:miter lim="800000"/>
            <a:headEnd/>
            <a:tailEnd/>
          </a:ln>
        </p:spPr>
        <p:txBody>
          <a:bodyPr lIns="121917" tIns="60958" rIns="121917" bIns="60958">
            <a:spAutoFit/>
          </a:bodyPr>
          <a:lstStyle/>
          <a:p>
            <a:r>
              <a:rPr lang="zh-CN" altLang="en-US" sz="2400">
                <a:solidFill>
                  <a:srgbClr val="000000"/>
                </a:solidFill>
                <a:latin typeface="Arial" charset="0"/>
                <a:sym typeface="Arial" charset="0"/>
              </a:rPr>
              <a:t>根据个人全年取得的总综合所得收入、专项附加扣除等扣除项目金额，计算其应纳税款。</a:t>
            </a:r>
            <a:endParaRPr lang="zh-CN" altLang="en-US"/>
          </a:p>
        </p:txBody>
      </p:sp>
      <p:sp>
        <p:nvSpPr>
          <p:cNvPr id="48159" name="Oval 39"/>
          <p:cNvSpPr>
            <a:spLocks noChangeArrowheads="1"/>
          </p:cNvSpPr>
          <p:nvPr/>
        </p:nvSpPr>
        <p:spPr bwMode="auto">
          <a:xfrm>
            <a:off x="809625" y="4221163"/>
            <a:ext cx="384175" cy="444500"/>
          </a:xfrm>
          <a:prstGeom prst="ellipse">
            <a:avLst/>
          </a:prstGeom>
          <a:solidFill>
            <a:srgbClr val="FFC000"/>
          </a:solidFill>
          <a:ln w="9525">
            <a:noFill/>
            <a:bevel/>
            <a:headEnd/>
            <a:tailEnd/>
          </a:ln>
        </p:spPr>
        <p:txBody>
          <a:bodyPr lIns="91438" tIns="45719" rIns="91438" bIns="45719" anchor="ctr"/>
          <a:lstStyle/>
          <a:p>
            <a:pPr algn="ctr"/>
            <a:r>
              <a:rPr lang="en-US" sz="1600" b="1">
                <a:solidFill>
                  <a:srgbClr val="FFFFFF"/>
                </a:solidFill>
                <a:latin typeface="Calibri" pitchFamily="34" charset="0"/>
                <a:sym typeface="Calibri" pitchFamily="34" charset="0"/>
              </a:rPr>
              <a:t>2</a:t>
            </a:r>
            <a:endParaRPr lang="zh-CN" altLang="en-US" sz="2400">
              <a:solidFill>
                <a:srgbClr val="000000"/>
              </a:solidFill>
              <a:latin typeface="Arial" charset="0"/>
              <a:sym typeface="Arial" charset="0"/>
            </a:endParaRPr>
          </a:p>
        </p:txBody>
      </p:sp>
      <p:sp>
        <p:nvSpPr>
          <p:cNvPr id="48160" name="Oval 40"/>
          <p:cNvSpPr>
            <a:spLocks noChangeArrowheads="1"/>
          </p:cNvSpPr>
          <p:nvPr/>
        </p:nvSpPr>
        <p:spPr bwMode="auto">
          <a:xfrm>
            <a:off x="9817100" y="4986338"/>
            <a:ext cx="215900" cy="266700"/>
          </a:xfrm>
          <a:prstGeom prst="ellipse">
            <a:avLst/>
          </a:prstGeom>
          <a:solidFill>
            <a:srgbClr val="E2E2E2"/>
          </a:solidFill>
          <a:ln w="19050">
            <a:solidFill>
              <a:srgbClr val="E1B4B3"/>
            </a:solidFill>
            <a:bevel/>
            <a:headEnd/>
            <a:tailEnd/>
          </a:ln>
        </p:spPr>
        <p:txBody>
          <a:bodyPr lIns="91438" tIns="45719" rIns="91438" bIns="45719"/>
          <a:lstStyle/>
          <a:p>
            <a:endParaRPr lang="zh-CN" altLang="en-US" sz="2400">
              <a:solidFill>
                <a:srgbClr val="000000"/>
              </a:solidFill>
              <a:latin typeface="Arial" charset="0"/>
              <a:sym typeface="Arial" charset="0"/>
            </a:endParaRPr>
          </a:p>
        </p:txBody>
      </p:sp>
      <p:sp>
        <p:nvSpPr>
          <p:cNvPr id="48161" name="Oval 41"/>
          <p:cNvSpPr>
            <a:spLocks noChangeArrowheads="1"/>
          </p:cNvSpPr>
          <p:nvPr/>
        </p:nvSpPr>
        <p:spPr bwMode="auto">
          <a:xfrm>
            <a:off x="863600" y="5605463"/>
            <a:ext cx="384175" cy="444500"/>
          </a:xfrm>
          <a:prstGeom prst="ellipse">
            <a:avLst/>
          </a:prstGeom>
          <a:solidFill>
            <a:srgbClr val="00B0F0"/>
          </a:solidFill>
          <a:ln w="9525">
            <a:noFill/>
            <a:bevel/>
            <a:headEnd/>
            <a:tailEnd/>
          </a:ln>
        </p:spPr>
        <p:txBody>
          <a:bodyPr lIns="91438" tIns="45719" rIns="91438" bIns="45719" anchor="ctr"/>
          <a:lstStyle/>
          <a:p>
            <a:pPr algn="ctr"/>
            <a:r>
              <a:rPr lang="en-US" sz="1600" b="1">
                <a:solidFill>
                  <a:srgbClr val="FFFFFF"/>
                </a:solidFill>
                <a:latin typeface="Calibri" pitchFamily="34" charset="0"/>
                <a:sym typeface="Calibri" pitchFamily="34" charset="0"/>
              </a:rPr>
              <a:t>3</a:t>
            </a:r>
            <a:endParaRPr lang="zh-CN" altLang="en-US" sz="2400">
              <a:solidFill>
                <a:srgbClr val="000000"/>
              </a:solidFill>
              <a:latin typeface="Arial" charset="0"/>
              <a:sym typeface="Arial" charset="0"/>
            </a:endParaRPr>
          </a:p>
        </p:txBody>
      </p:sp>
      <p:sp>
        <p:nvSpPr>
          <p:cNvPr id="48162" name="Rectangle 42"/>
          <p:cNvSpPr>
            <a:spLocks noChangeArrowheads="1"/>
          </p:cNvSpPr>
          <p:nvPr/>
        </p:nvSpPr>
        <p:spPr bwMode="auto">
          <a:xfrm>
            <a:off x="1365250" y="5480050"/>
            <a:ext cx="7110413" cy="850900"/>
          </a:xfrm>
          <a:prstGeom prst="rect">
            <a:avLst/>
          </a:prstGeom>
          <a:noFill/>
          <a:ln w="9525">
            <a:noFill/>
            <a:miter lim="800000"/>
            <a:headEnd/>
            <a:tailEnd/>
          </a:ln>
        </p:spPr>
        <p:txBody>
          <a:bodyPr lIns="121917" tIns="60958" rIns="121917" bIns="60958">
            <a:spAutoFit/>
          </a:bodyPr>
          <a:lstStyle/>
          <a:p>
            <a:r>
              <a:rPr lang="zh-CN" altLang="en-US" sz="2400">
                <a:solidFill>
                  <a:srgbClr val="000000"/>
                </a:solidFill>
                <a:latin typeface="Arial" charset="0"/>
                <a:sym typeface="Arial" charset="0"/>
              </a:rPr>
              <a:t>对日常多预缴的税款，年度终了纳税人办理汇算清缴申报、申请退税，税务机关将及时、足额退还。</a:t>
            </a:r>
            <a:endParaRPr lang="zh-CN" alt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文本框 34"/>
          <p:cNvSpPr>
            <a:spLocks noChangeArrowheads="1"/>
          </p:cNvSpPr>
          <p:nvPr/>
        </p:nvSpPr>
        <p:spPr bwMode="auto">
          <a:xfrm>
            <a:off x="1416050" y="452438"/>
            <a:ext cx="9480550" cy="368300"/>
          </a:xfrm>
          <a:prstGeom prst="rect">
            <a:avLst/>
          </a:prstGeom>
          <a:noFill/>
          <a:ln w="9525">
            <a:noFill/>
            <a:miter lim="800000"/>
            <a:headEnd/>
            <a:tailEnd/>
          </a:ln>
        </p:spPr>
        <p:txBody>
          <a:bodyPr lIns="121917" tIns="60958" rIns="121917" bIns="60958">
            <a:spAutoFit/>
          </a:bodyPr>
          <a:lstStyle/>
          <a:p>
            <a:pPr>
              <a:lnSpc>
                <a:spcPct val="90000"/>
              </a:lnSpc>
            </a:pPr>
            <a:r>
              <a:rPr lang="zh-CN" altLang="en-US" sz="1800" b="1">
                <a:solidFill>
                  <a:srgbClr val="000000"/>
                </a:solidFill>
                <a:latin typeface="微软雅黑" pitchFamily="34" charset="-122"/>
                <a:ea typeface="微软雅黑" pitchFamily="34" charset="-122"/>
                <a:sym typeface="微软雅黑" pitchFamily="34" charset="-122"/>
              </a:rPr>
              <a:t>居民纳税人工资薪金所得预扣预缴税款方法</a:t>
            </a:r>
            <a:r>
              <a:rPr lang="en-US" sz="1800" b="1">
                <a:solidFill>
                  <a:srgbClr val="000000"/>
                </a:solidFill>
                <a:latin typeface="微软雅黑" pitchFamily="34" charset="-122"/>
                <a:ea typeface="微软雅黑" pitchFamily="34" charset="-122"/>
                <a:sym typeface="微软雅黑" pitchFamily="34" charset="-122"/>
              </a:rPr>
              <a:t> ——</a:t>
            </a:r>
            <a:r>
              <a:rPr lang="zh-CN" altLang="en-US" sz="1800" b="1">
                <a:solidFill>
                  <a:srgbClr val="FF0000"/>
                </a:solidFill>
                <a:latin typeface="Arial" charset="0"/>
                <a:sym typeface="Arial" charset="0"/>
              </a:rPr>
              <a:t>累计</a:t>
            </a:r>
            <a:r>
              <a:rPr lang="zh-CN" altLang="en-US" sz="1800" b="1">
                <a:solidFill>
                  <a:srgbClr val="000000"/>
                </a:solidFill>
                <a:latin typeface="Arial" charset="0"/>
                <a:sym typeface="Arial" charset="0"/>
              </a:rPr>
              <a:t>预扣法</a:t>
            </a:r>
            <a:endParaRPr lang="zh-CN" altLang="en-US" sz="1800" b="1">
              <a:solidFill>
                <a:srgbClr val="000000"/>
              </a:solidFill>
              <a:latin typeface="微软雅黑" pitchFamily="34" charset="-122"/>
              <a:ea typeface="微软雅黑" pitchFamily="34" charset="-122"/>
              <a:sym typeface="微软雅黑" pitchFamily="34" charset="-122"/>
            </a:endParaRPr>
          </a:p>
        </p:txBody>
      </p:sp>
      <p:sp>
        <p:nvSpPr>
          <p:cNvPr id="49155" name="矩形 1"/>
          <p:cNvSpPr>
            <a:spLocks noChangeArrowheads="1"/>
          </p:cNvSpPr>
          <p:nvPr/>
        </p:nvSpPr>
        <p:spPr bwMode="auto">
          <a:xfrm>
            <a:off x="512763" y="4054475"/>
            <a:ext cx="10088562" cy="1763713"/>
          </a:xfrm>
          <a:prstGeom prst="rect">
            <a:avLst/>
          </a:prstGeom>
          <a:noFill/>
          <a:ln w="9525">
            <a:noFill/>
            <a:miter lim="800000"/>
            <a:headEnd/>
            <a:tailEnd/>
          </a:ln>
        </p:spPr>
        <p:txBody>
          <a:bodyPr lIns="121917" tIns="60958" rIns="121917" bIns="60958">
            <a:spAutoFit/>
          </a:bodyPr>
          <a:lstStyle/>
          <a:p>
            <a:pPr>
              <a:lnSpc>
                <a:spcPct val="150000"/>
              </a:lnSpc>
            </a:pPr>
            <a:r>
              <a:rPr lang="zh-CN" altLang="en-US" sz="2400" b="1">
                <a:solidFill>
                  <a:srgbClr val="000000"/>
                </a:solidFill>
                <a:latin typeface="Arial" charset="0"/>
                <a:sym typeface="Arial" charset="0"/>
              </a:rPr>
              <a:t>本期应预扣预缴税额</a:t>
            </a:r>
            <a:endParaRPr lang="en-US" sz="2400" b="1">
              <a:solidFill>
                <a:srgbClr val="000000"/>
              </a:solidFill>
              <a:latin typeface="Arial" charset="0"/>
              <a:sym typeface="Arial" charset="0"/>
            </a:endParaRPr>
          </a:p>
          <a:p>
            <a:pPr>
              <a:lnSpc>
                <a:spcPct val="150000"/>
              </a:lnSpc>
            </a:pPr>
            <a:r>
              <a:rPr lang="en-US" sz="2400">
                <a:solidFill>
                  <a:srgbClr val="000000"/>
                </a:solidFill>
                <a:latin typeface="Arial" charset="0"/>
                <a:sym typeface="Arial" charset="0"/>
              </a:rPr>
              <a:t>      </a:t>
            </a:r>
            <a:r>
              <a:rPr lang="zh-CN" altLang="en-US" sz="2400">
                <a:solidFill>
                  <a:srgbClr val="000000"/>
                </a:solidFill>
                <a:latin typeface="Arial" charset="0"/>
                <a:sym typeface="Arial" charset="0"/>
              </a:rPr>
              <a:t>=（累计预扣预缴应纳税所得额×税率</a:t>
            </a:r>
            <a:r>
              <a:rPr lang="en-US" sz="2400">
                <a:solidFill>
                  <a:srgbClr val="000000"/>
                </a:solidFill>
                <a:latin typeface="Arial" charset="0"/>
                <a:sym typeface="Arial" charset="0"/>
              </a:rPr>
              <a:t> </a:t>
            </a:r>
            <a:r>
              <a:rPr lang="zh-CN" altLang="en-US" sz="2400">
                <a:solidFill>
                  <a:srgbClr val="000000"/>
                </a:solidFill>
                <a:latin typeface="Arial" charset="0"/>
                <a:sym typeface="Arial" charset="0"/>
              </a:rPr>
              <a:t>-</a:t>
            </a:r>
            <a:r>
              <a:rPr lang="en-US" sz="2400">
                <a:solidFill>
                  <a:srgbClr val="000000"/>
                </a:solidFill>
                <a:latin typeface="Arial" charset="0"/>
                <a:sym typeface="Arial" charset="0"/>
              </a:rPr>
              <a:t> </a:t>
            </a:r>
            <a:r>
              <a:rPr lang="zh-CN" altLang="en-US" sz="2400">
                <a:solidFill>
                  <a:srgbClr val="000000"/>
                </a:solidFill>
                <a:latin typeface="Arial" charset="0"/>
                <a:sym typeface="Arial" charset="0"/>
              </a:rPr>
              <a:t>速算扣除数</a:t>
            </a:r>
            <a:r>
              <a:rPr lang="en-US" sz="2400">
                <a:solidFill>
                  <a:srgbClr val="000000"/>
                </a:solidFill>
                <a:latin typeface="Arial" charset="0"/>
                <a:sym typeface="Arial" charset="0"/>
              </a:rPr>
              <a:t> </a:t>
            </a:r>
            <a:r>
              <a:rPr lang="zh-CN" altLang="en-US" sz="2400">
                <a:solidFill>
                  <a:srgbClr val="000000"/>
                </a:solidFill>
                <a:latin typeface="Arial" charset="0"/>
                <a:sym typeface="Arial" charset="0"/>
              </a:rPr>
              <a:t>-</a:t>
            </a:r>
            <a:r>
              <a:rPr lang="en-US" sz="2400">
                <a:solidFill>
                  <a:srgbClr val="000000"/>
                </a:solidFill>
                <a:latin typeface="Arial" charset="0"/>
                <a:sym typeface="Arial" charset="0"/>
              </a:rPr>
              <a:t> </a:t>
            </a:r>
            <a:r>
              <a:rPr lang="zh-CN" altLang="en-US" sz="2400">
                <a:solidFill>
                  <a:srgbClr val="000000"/>
                </a:solidFill>
                <a:latin typeface="Arial" charset="0"/>
                <a:sym typeface="Arial" charset="0"/>
              </a:rPr>
              <a:t>累计减免税额</a:t>
            </a:r>
            <a:endParaRPr lang="en-US" sz="2400">
              <a:solidFill>
                <a:srgbClr val="000000"/>
              </a:solidFill>
              <a:latin typeface="Arial" charset="0"/>
              <a:sym typeface="Arial" charset="0"/>
            </a:endParaRPr>
          </a:p>
          <a:p>
            <a:pPr>
              <a:lnSpc>
                <a:spcPct val="150000"/>
              </a:lnSpc>
            </a:pPr>
            <a:r>
              <a:rPr lang="en-US" sz="2400">
                <a:solidFill>
                  <a:srgbClr val="0070C0"/>
                </a:solidFill>
                <a:latin typeface="Arial" charset="0"/>
                <a:sym typeface="Arial" charset="0"/>
              </a:rPr>
              <a:t>           </a:t>
            </a:r>
            <a:r>
              <a:rPr lang="en-US" sz="2400">
                <a:solidFill>
                  <a:srgbClr val="000000"/>
                </a:solidFill>
                <a:latin typeface="Arial" charset="0"/>
                <a:sym typeface="Arial" charset="0"/>
              </a:rPr>
              <a:t>- </a:t>
            </a:r>
            <a:r>
              <a:rPr lang="zh-CN" altLang="en-US" sz="2400">
                <a:solidFill>
                  <a:srgbClr val="FF0000"/>
                </a:solidFill>
                <a:latin typeface="Arial" charset="0"/>
                <a:sym typeface="Arial" charset="0"/>
              </a:rPr>
              <a:t>累计</a:t>
            </a:r>
            <a:r>
              <a:rPr lang="zh-CN" altLang="en-US" sz="2400">
                <a:solidFill>
                  <a:srgbClr val="000000"/>
                </a:solidFill>
                <a:latin typeface="Arial" charset="0"/>
                <a:sym typeface="Arial" charset="0"/>
              </a:rPr>
              <a:t>已预扣预缴税额</a:t>
            </a:r>
            <a:endParaRPr lang="zh-CN" altLang="en-US"/>
          </a:p>
        </p:txBody>
      </p:sp>
      <p:sp>
        <p:nvSpPr>
          <p:cNvPr id="49156" name="矩形 2"/>
          <p:cNvSpPr>
            <a:spLocks noChangeArrowheads="1"/>
          </p:cNvSpPr>
          <p:nvPr/>
        </p:nvSpPr>
        <p:spPr bwMode="auto">
          <a:xfrm>
            <a:off x="1247775" y="1244600"/>
            <a:ext cx="11391900" cy="2605088"/>
          </a:xfrm>
          <a:prstGeom prst="rect">
            <a:avLst/>
          </a:prstGeom>
          <a:noFill/>
          <a:ln w="9525">
            <a:noFill/>
            <a:miter lim="800000"/>
            <a:headEnd/>
            <a:tailEnd/>
          </a:ln>
        </p:spPr>
        <p:txBody>
          <a:bodyPr lIns="121917" tIns="60958" rIns="121917" bIns="60958">
            <a:spAutoFit/>
          </a:bodyPr>
          <a:lstStyle/>
          <a:p>
            <a:pPr>
              <a:lnSpc>
                <a:spcPct val="150000"/>
              </a:lnSpc>
            </a:pPr>
            <a:endParaRPr lang="zh-CN" altLang="en-US" sz="1600" b="1">
              <a:solidFill>
                <a:srgbClr val="000000"/>
              </a:solidFill>
              <a:latin typeface="Arial" charset="0"/>
              <a:sym typeface="Arial" charset="0"/>
            </a:endParaRPr>
          </a:p>
          <a:p>
            <a:pPr>
              <a:lnSpc>
                <a:spcPct val="150000"/>
              </a:lnSpc>
            </a:pPr>
            <a:r>
              <a:rPr lang="zh-CN" altLang="en-US" sz="2400" b="1">
                <a:solidFill>
                  <a:srgbClr val="FF0000"/>
                </a:solidFill>
                <a:latin typeface="Arial" charset="0"/>
                <a:sym typeface="Arial" charset="0"/>
              </a:rPr>
              <a:t>累计</a:t>
            </a:r>
            <a:r>
              <a:rPr lang="zh-CN" altLang="en-US" sz="2400" b="1">
                <a:solidFill>
                  <a:srgbClr val="000000"/>
                </a:solidFill>
                <a:latin typeface="Arial" charset="0"/>
                <a:sym typeface="Arial" charset="0"/>
              </a:rPr>
              <a:t>预扣预缴应纳税所得额</a:t>
            </a:r>
            <a:endParaRPr lang="en-US" sz="2400" b="1">
              <a:solidFill>
                <a:srgbClr val="000000"/>
              </a:solidFill>
              <a:latin typeface="Arial" charset="0"/>
              <a:sym typeface="Arial" charset="0"/>
            </a:endParaRPr>
          </a:p>
          <a:p>
            <a:pPr>
              <a:lnSpc>
                <a:spcPct val="150000"/>
              </a:lnSpc>
            </a:pPr>
            <a:r>
              <a:rPr lang="en-US" sz="2400">
                <a:solidFill>
                  <a:srgbClr val="000000"/>
                </a:solidFill>
                <a:latin typeface="Arial" charset="0"/>
                <a:sym typeface="Arial" charset="0"/>
              </a:rPr>
              <a:t>      </a:t>
            </a:r>
            <a:r>
              <a:rPr lang="zh-CN" altLang="en-US" sz="2400">
                <a:solidFill>
                  <a:srgbClr val="000000"/>
                </a:solidFill>
                <a:latin typeface="Arial" charset="0"/>
                <a:sym typeface="Arial" charset="0"/>
              </a:rPr>
              <a:t>=累计收入-累计免税收入</a:t>
            </a:r>
            <a:r>
              <a:rPr lang="en-US" sz="2400">
                <a:solidFill>
                  <a:srgbClr val="000000"/>
                </a:solidFill>
                <a:latin typeface="Arial" charset="0"/>
                <a:sym typeface="Arial" charset="0"/>
              </a:rPr>
              <a:t> </a:t>
            </a:r>
            <a:r>
              <a:rPr lang="zh-CN" altLang="en-US" sz="2400">
                <a:solidFill>
                  <a:srgbClr val="000000"/>
                </a:solidFill>
                <a:latin typeface="Arial" charset="0"/>
                <a:sym typeface="Arial" charset="0"/>
              </a:rPr>
              <a:t>-</a:t>
            </a:r>
            <a:r>
              <a:rPr lang="en-US" sz="2400">
                <a:solidFill>
                  <a:srgbClr val="000000"/>
                </a:solidFill>
                <a:latin typeface="Arial" charset="0"/>
                <a:sym typeface="Arial" charset="0"/>
              </a:rPr>
              <a:t> </a:t>
            </a:r>
            <a:r>
              <a:rPr lang="zh-CN" altLang="en-US" sz="2400">
                <a:solidFill>
                  <a:srgbClr val="000000"/>
                </a:solidFill>
                <a:latin typeface="Arial" charset="0"/>
                <a:sym typeface="Arial" charset="0"/>
              </a:rPr>
              <a:t>累计基本减除费用</a:t>
            </a:r>
            <a:r>
              <a:rPr lang="en-US" sz="2400">
                <a:solidFill>
                  <a:srgbClr val="000000"/>
                </a:solidFill>
                <a:latin typeface="Arial" charset="0"/>
                <a:sym typeface="Arial" charset="0"/>
              </a:rPr>
              <a:t> </a:t>
            </a:r>
            <a:r>
              <a:rPr lang="zh-CN" altLang="en-US" sz="2400">
                <a:solidFill>
                  <a:srgbClr val="000000"/>
                </a:solidFill>
                <a:latin typeface="Arial" charset="0"/>
                <a:sym typeface="Arial" charset="0"/>
              </a:rPr>
              <a:t>-</a:t>
            </a:r>
            <a:r>
              <a:rPr lang="en-US" sz="2400">
                <a:solidFill>
                  <a:srgbClr val="000000"/>
                </a:solidFill>
                <a:latin typeface="Arial" charset="0"/>
                <a:sym typeface="Arial" charset="0"/>
              </a:rPr>
              <a:t> </a:t>
            </a:r>
            <a:r>
              <a:rPr lang="zh-CN" altLang="en-US" sz="2400">
                <a:solidFill>
                  <a:srgbClr val="000000"/>
                </a:solidFill>
                <a:latin typeface="Arial" charset="0"/>
                <a:sym typeface="Arial" charset="0"/>
              </a:rPr>
              <a:t>累计专项扣除</a:t>
            </a:r>
            <a:endParaRPr lang="en-US" sz="2400">
              <a:solidFill>
                <a:srgbClr val="000000"/>
              </a:solidFill>
              <a:latin typeface="Arial" charset="0"/>
              <a:sym typeface="Arial" charset="0"/>
            </a:endParaRPr>
          </a:p>
          <a:p>
            <a:pPr>
              <a:lnSpc>
                <a:spcPct val="150000"/>
              </a:lnSpc>
            </a:pPr>
            <a:r>
              <a:rPr lang="en-US" sz="2400">
                <a:solidFill>
                  <a:srgbClr val="000000"/>
                </a:solidFill>
                <a:latin typeface="Arial" charset="0"/>
                <a:sym typeface="Arial" charset="0"/>
              </a:rPr>
              <a:t>            </a:t>
            </a:r>
            <a:r>
              <a:rPr lang="zh-CN" altLang="en-US" sz="2400">
                <a:solidFill>
                  <a:srgbClr val="000000"/>
                </a:solidFill>
                <a:latin typeface="Arial" charset="0"/>
                <a:sym typeface="Arial" charset="0"/>
              </a:rPr>
              <a:t>-</a:t>
            </a:r>
            <a:r>
              <a:rPr lang="en-US" sz="2400">
                <a:solidFill>
                  <a:srgbClr val="000000"/>
                </a:solidFill>
                <a:latin typeface="Arial" charset="0"/>
                <a:sym typeface="Arial" charset="0"/>
              </a:rPr>
              <a:t> </a:t>
            </a:r>
            <a:r>
              <a:rPr lang="zh-CN" altLang="en-US" sz="2400">
                <a:solidFill>
                  <a:srgbClr val="000000"/>
                </a:solidFill>
                <a:latin typeface="Arial" charset="0"/>
                <a:sym typeface="Arial" charset="0"/>
              </a:rPr>
              <a:t>累计专项附加扣除</a:t>
            </a:r>
            <a:r>
              <a:rPr lang="en-US" sz="2400">
                <a:solidFill>
                  <a:srgbClr val="000000"/>
                </a:solidFill>
                <a:latin typeface="Arial" charset="0"/>
                <a:sym typeface="Arial" charset="0"/>
              </a:rPr>
              <a:t>  </a:t>
            </a:r>
            <a:r>
              <a:rPr lang="zh-CN" altLang="en-US" sz="2400">
                <a:solidFill>
                  <a:srgbClr val="000000"/>
                </a:solidFill>
                <a:latin typeface="Arial" charset="0"/>
                <a:sym typeface="Arial" charset="0"/>
              </a:rPr>
              <a:t>-</a:t>
            </a:r>
            <a:r>
              <a:rPr lang="en-US" sz="2400">
                <a:solidFill>
                  <a:srgbClr val="000000"/>
                </a:solidFill>
                <a:latin typeface="Arial" charset="0"/>
                <a:sym typeface="Arial" charset="0"/>
              </a:rPr>
              <a:t> </a:t>
            </a:r>
            <a:r>
              <a:rPr lang="zh-CN" altLang="en-US" sz="2400">
                <a:solidFill>
                  <a:srgbClr val="000000"/>
                </a:solidFill>
                <a:latin typeface="Arial" charset="0"/>
                <a:sym typeface="Arial" charset="0"/>
              </a:rPr>
              <a:t>累计依法确定的其他扣除</a:t>
            </a:r>
          </a:p>
          <a:p>
            <a:pPr>
              <a:lnSpc>
                <a:spcPct val="130000"/>
              </a:lnSpc>
              <a:buFont typeface="Wingdings" pitchFamily="2" charset="2"/>
              <a:buNone/>
            </a:pPr>
            <a:endParaRPr lang="zh-CN" altLang="en-US" sz="2400">
              <a:solidFill>
                <a:srgbClr val="000000"/>
              </a:solidFill>
              <a:latin typeface="楷体_GB2312" pitchFamily="49" charset="-122"/>
              <a:ea typeface="楷体_GB2312" pitchFamily="49" charset="-122"/>
              <a:sym typeface="楷体_GB2312" pitchFamily="49" charset="-122"/>
            </a:endParaRPr>
          </a:p>
        </p:txBody>
      </p:sp>
      <p:sp>
        <p:nvSpPr>
          <p:cNvPr id="49157" name="灯片编号占位符 22"/>
          <p:cNvSpPr>
            <a:spLocks noGrp="1" noChangeArrowheads="1"/>
          </p:cNvSpPr>
          <p:nvPr/>
        </p:nvSpPr>
        <p:spPr bwMode="auto">
          <a:xfrm>
            <a:off x="8737600" y="6356350"/>
            <a:ext cx="2844800" cy="366713"/>
          </a:xfrm>
          <a:prstGeom prst="rect">
            <a:avLst/>
          </a:prstGeom>
          <a:noFill/>
          <a:ln w="9525">
            <a:noFill/>
            <a:miter lim="800000"/>
            <a:headEnd/>
            <a:tailEnd/>
          </a:ln>
        </p:spPr>
        <p:txBody>
          <a:bodyPr lIns="121917" tIns="60958" rIns="121917" bIns="60958" anchor="ctr"/>
          <a:lstStyle/>
          <a:p>
            <a:pPr algn="r">
              <a:lnSpc>
                <a:spcPct val="90000"/>
              </a:lnSpc>
            </a:pPr>
            <a:fld id="{E00258B2-1182-4742-91C9-02F272AE3429}" type="slidenum">
              <a:rPr lang="zh-CN" altLang="en-US" sz="1000">
                <a:solidFill>
                  <a:srgbClr val="898989"/>
                </a:solidFill>
                <a:latin typeface="Arial" charset="0"/>
                <a:sym typeface="Arial" charset="0"/>
              </a:rPr>
              <a:pPr algn="r">
                <a:lnSpc>
                  <a:spcPct val="90000"/>
                </a:lnSpc>
              </a:pPr>
              <a:t>41</a:t>
            </a:fld>
            <a:endParaRPr lang="en-US" sz="1000">
              <a:solidFill>
                <a:srgbClr val="898989"/>
              </a:solidFill>
              <a:latin typeface="Arial" charset="0"/>
              <a:sym typeface="Arial" charset="0"/>
            </a:endParaRPr>
          </a:p>
        </p:txBody>
      </p:sp>
      <p:grpSp>
        <p:nvGrpSpPr>
          <p:cNvPr id="49158" name="Group 3"/>
          <p:cNvGrpSpPr>
            <a:grpSpLocks/>
          </p:cNvGrpSpPr>
          <p:nvPr/>
        </p:nvGrpSpPr>
        <p:grpSpPr bwMode="auto">
          <a:xfrm>
            <a:off x="174625" y="296863"/>
            <a:ext cx="1089025" cy="684212"/>
            <a:chOff x="0" y="0"/>
            <a:chExt cx="742365" cy="467632"/>
          </a:xfrm>
        </p:grpSpPr>
        <p:sp>
          <p:nvSpPr>
            <p:cNvPr id="49159" name="Freeform 4"/>
            <p:cNvSpPr>
              <a:spLocks noChangeArrowheads="1"/>
            </p:cNvSpPr>
            <p:nvPr/>
          </p:nvSpPr>
          <p:spPr bwMode="auto">
            <a:xfrm>
              <a:off x="0" y="1085"/>
              <a:ext cx="742365" cy="409043"/>
            </a:xfrm>
            <a:custGeom>
              <a:avLst/>
              <a:gdLst>
                <a:gd name="T0" fmla="*/ 2147483647 w 5345"/>
                <a:gd name="T1" fmla="*/ 2147483647 h 2936"/>
                <a:gd name="T2" fmla="*/ 2147483647 w 5345"/>
                <a:gd name="T3" fmla="*/ 2147483647 h 2936"/>
                <a:gd name="T4" fmla="*/ 2147483647 w 5345"/>
                <a:gd name="T5" fmla="*/ 2147483647 h 2936"/>
                <a:gd name="T6" fmla="*/ 2147483647 w 5345"/>
                <a:gd name="T7" fmla="*/ 2147483647 h 2936"/>
                <a:gd name="T8" fmla="*/ 2147483647 w 5345"/>
                <a:gd name="T9" fmla="*/ 2147483647 h 2936"/>
                <a:gd name="T10" fmla="*/ 2147483647 w 5345"/>
                <a:gd name="T11" fmla="*/ 2147483647 h 2936"/>
                <a:gd name="T12" fmla="*/ 2147483647 w 5345"/>
                <a:gd name="T13" fmla="*/ 2147483647 h 2936"/>
                <a:gd name="T14" fmla="*/ 2147483647 w 5345"/>
                <a:gd name="T15" fmla="*/ 2147483647 h 2936"/>
                <a:gd name="T16" fmla="*/ 2147483647 w 5345"/>
                <a:gd name="T17" fmla="*/ 2147483647 h 2936"/>
                <a:gd name="T18" fmla="*/ 2147483647 w 5345"/>
                <a:gd name="T19" fmla="*/ 2147483647 h 2936"/>
                <a:gd name="T20" fmla="*/ 2147483647 w 5345"/>
                <a:gd name="T21" fmla="*/ 2147483647 h 2936"/>
                <a:gd name="T22" fmla="*/ 2147483647 w 5345"/>
                <a:gd name="T23" fmla="*/ 2147483647 h 2936"/>
                <a:gd name="T24" fmla="*/ 2147483647 w 5345"/>
                <a:gd name="T25" fmla="*/ 2147483647 h 2936"/>
                <a:gd name="T26" fmla="*/ 2147483647 w 5345"/>
                <a:gd name="T27" fmla="*/ 2147483647 h 2936"/>
                <a:gd name="T28" fmla="*/ 2147483647 w 5345"/>
                <a:gd name="T29" fmla="*/ 2147483647 h 2936"/>
                <a:gd name="T30" fmla="*/ 2147483647 w 5345"/>
                <a:gd name="T31" fmla="*/ 2147483647 h 2936"/>
                <a:gd name="T32" fmla="*/ 2147483647 w 5345"/>
                <a:gd name="T33" fmla="*/ 2147483647 h 2936"/>
                <a:gd name="T34" fmla="*/ 2147483647 w 5345"/>
                <a:gd name="T35" fmla="*/ 2147483647 h 2936"/>
                <a:gd name="T36" fmla="*/ 2147483647 w 5345"/>
                <a:gd name="T37" fmla="*/ 2147483647 h 2936"/>
                <a:gd name="T38" fmla="*/ 2147483647 w 5345"/>
                <a:gd name="T39" fmla="*/ 2147483647 h 2936"/>
                <a:gd name="T40" fmla="*/ 2147483647 w 5345"/>
                <a:gd name="T41" fmla="*/ 2147483647 h 2936"/>
                <a:gd name="T42" fmla="*/ 2147483647 w 5345"/>
                <a:gd name="T43" fmla="*/ 2147483647 h 2936"/>
                <a:gd name="T44" fmla="*/ 2147483647 w 5345"/>
                <a:gd name="T45" fmla="*/ 2147483647 h 2936"/>
                <a:gd name="T46" fmla="*/ 2147483647 w 5345"/>
                <a:gd name="T47" fmla="*/ 2147483647 h 2936"/>
                <a:gd name="T48" fmla="*/ 2147483647 w 5345"/>
                <a:gd name="T49" fmla="*/ 2147483647 h 2936"/>
                <a:gd name="T50" fmla="*/ 2147483647 w 5345"/>
                <a:gd name="T51" fmla="*/ 2147483647 h 2936"/>
                <a:gd name="T52" fmla="*/ 2147483647 w 5345"/>
                <a:gd name="T53" fmla="*/ 2147483647 h 2936"/>
                <a:gd name="T54" fmla="*/ 2147483647 w 5345"/>
                <a:gd name="T55" fmla="*/ 2147483647 h 2936"/>
                <a:gd name="T56" fmla="*/ 2147483647 w 5345"/>
                <a:gd name="T57" fmla="*/ 2147483647 h 2936"/>
                <a:gd name="T58" fmla="*/ 2147483647 w 5345"/>
                <a:gd name="T59" fmla="*/ 2147483647 h 2936"/>
                <a:gd name="T60" fmla="*/ 2147483647 w 5345"/>
                <a:gd name="T61" fmla="*/ 2147483647 h 2936"/>
                <a:gd name="T62" fmla="*/ 2147483647 w 5345"/>
                <a:gd name="T63" fmla="*/ 2147483647 h 2936"/>
                <a:gd name="T64" fmla="*/ 2147483647 w 5345"/>
                <a:gd name="T65" fmla="*/ 2147483647 h 2936"/>
                <a:gd name="T66" fmla="*/ 2147483647 w 5345"/>
                <a:gd name="T67" fmla="*/ 2147483647 h 2936"/>
                <a:gd name="T68" fmla="*/ 2147483647 w 5345"/>
                <a:gd name="T69" fmla="*/ 2147483647 h 2936"/>
                <a:gd name="T70" fmla="*/ 2147483647 w 5345"/>
                <a:gd name="T71" fmla="*/ 2147483647 h 2936"/>
                <a:gd name="T72" fmla="*/ 2147483647 w 5345"/>
                <a:gd name="T73" fmla="*/ 2147483647 h 2936"/>
                <a:gd name="T74" fmla="*/ 2147483647 w 5345"/>
                <a:gd name="T75" fmla="*/ 2147483647 h 2936"/>
                <a:gd name="T76" fmla="*/ 2147483647 w 5345"/>
                <a:gd name="T77" fmla="*/ 2147483647 h 2936"/>
                <a:gd name="T78" fmla="*/ 2147483647 w 5345"/>
                <a:gd name="T79" fmla="*/ 2147483647 h 2936"/>
                <a:gd name="T80" fmla="*/ 2147483647 w 5345"/>
                <a:gd name="T81" fmla="*/ 2147483647 h 2936"/>
                <a:gd name="T82" fmla="*/ 2147483647 w 5345"/>
                <a:gd name="T83" fmla="*/ 2147483647 h 2936"/>
                <a:gd name="T84" fmla="*/ 2147483647 w 5345"/>
                <a:gd name="T85" fmla="*/ 2147483647 h 2936"/>
                <a:gd name="T86" fmla="*/ 2147483647 w 5345"/>
                <a:gd name="T87" fmla="*/ 2147483647 h 2936"/>
                <a:gd name="T88" fmla="*/ 2147483647 w 5345"/>
                <a:gd name="T89" fmla="*/ 2147483647 h 2936"/>
                <a:gd name="T90" fmla="*/ 2147483647 w 5345"/>
                <a:gd name="T91" fmla="*/ 2147483647 h 2936"/>
                <a:gd name="T92" fmla="*/ 2147483647 w 5345"/>
                <a:gd name="T93" fmla="*/ 2147483647 h 2936"/>
                <a:gd name="T94" fmla="*/ 2147483647 w 5345"/>
                <a:gd name="T95" fmla="*/ 2147483647 h 2936"/>
                <a:gd name="T96" fmla="*/ 2147483647 w 5345"/>
                <a:gd name="T97" fmla="*/ 2147483647 h 2936"/>
                <a:gd name="T98" fmla="*/ 2147483647 w 5345"/>
                <a:gd name="T99" fmla="*/ 2147483647 h 2936"/>
                <a:gd name="T100" fmla="*/ 2147483647 w 5345"/>
                <a:gd name="T101" fmla="*/ 2147483647 h 29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5"/>
                <a:gd name="T154" fmla="*/ 0 h 2936"/>
                <a:gd name="T155" fmla="*/ 5345 w 5345"/>
                <a:gd name="T156" fmla="*/ 2936 h 29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path>
              </a:pathLst>
            </a:custGeom>
            <a:solidFill>
              <a:schemeClr val="folHlink"/>
            </a:solidFill>
            <a:ln w="9525">
              <a:noFill/>
              <a:bevel/>
              <a:headEnd/>
              <a:tailEnd/>
            </a:ln>
          </p:spPr>
          <p:txBody>
            <a:bodyPr/>
            <a:lstStyle/>
            <a:p>
              <a:pPr algn="dist"/>
              <a:endParaRPr lang="zh-CN" altLang="en-US">
                <a:solidFill>
                  <a:srgbClr val="000000"/>
                </a:solidFill>
                <a:ea typeface="黑体" pitchFamily="2" charset="-122"/>
              </a:endParaRPr>
            </a:p>
          </p:txBody>
        </p:sp>
        <p:sp>
          <p:nvSpPr>
            <p:cNvPr id="49160" name="Rectangle 5"/>
            <p:cNvSpPr>
              <a:spLocks noChangeArrowheads="1"/>
            </p:cNvSpPr>
            <p:nvPr/>
          </p:nvSpPr>
          <p:spPr bwMode="auto">
            <a:xfrm>
              <a:off x="154750" y="0"/>
              <a:ext cx="432865" cy="467632"/>
            </a:xfrm>
            <a:prstGeom prst="rect">
              <a:avLst/>
            </a:prstGeom>
            <a:noFill/>
            <a:ln w="9525">
              <a:noFill/>
              <a:miter lim="800000"/>
              <a:headEnd/>
              <a:tailEnd/>
            </a:ln>
          </p:spPr>
          <p:txBody>
            <a:bodyPr lIns="121917" tIns="60958" rIns="121917" bIns="60958">
              <a:spAutoFit/>
            </a:bodyPr>
            <a:lstStyle/>
            <a:p>
              <a:r>
                <a:rPr lang="en-US" sz="3700">
                  <a:solidFill>
                    <a:srgbClr val="FFFFFF"/>
                  </a:solidFill>
                  <a:latin typeface="Arial" charset="0"/>
                  <a:ea typeface="微软雅黑" pitchFamily="34" charset="-122"/>
                  <a:sym typeface="Arial" charset="0"/>
                </a:rPr>
                <a:t>1</a:t>
              </a:r>
              <a:endParaRPr lang="zh-CN" altLang="en-US" sz="2400">
                <a:solidFill>
                  <a:srgbClr val="000000"/>
                </a:solidFill>
                <a:latin typeface="Arial" charset="0"/>
                <a:sym typeface="Arial" charset="0"/>
              </a:endParaRPr>
            </a:p>
          </p:txBody>
        </p:sp>
      </p:gr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灯片编号占位符 4"/>
          <p:cNvSpPr>
            <a:spLocks noGrp="1" noChangeArrowheads="1"/>
          </p:cNvSpPr>
          <p:nvPr/>
        </p:nvSpPr>
        <p:spPr bwMode="auto">
          <a:xfrm>
            <a:off x="8610600" y="6356350"/>
            <a:ext cx="2743200" cy="365125"/>
          </a:xfrm>
          <a:prstGeom prst="rect">
            <a:avLst/>
          </a:prstGeom>
          <a:noFill/>
          <a:ln>
            <a:noFill/>
          </a:ln>
        </p:spPr>
        <p:txBody>
          <a:bodyPr/>
          <a:lstStyle/>
          <a:p>
            <a:fld id="{840392F1-B2D4-4397-8EBD-BC28155C15B3}" type="slidenum">
              <a:rPr lang="zh-CN" altLang="en-US">
                <a:ea typeface="黑体" pitchFamily="2" charset="-122"/>
              </a:rPr>
              <a:pPr/>
              <a:t>42</a:t>
            </a:fld>
            <a:endParaRPr lang="en-US" altLang="zh-CN">
              <a:ea typeface="黑体" pitchFamily="2" charset="-122"/>
            </a:endParaRPr>
          </a:p>
        </p:txBody>
      </p:sp>
      <p:sp>
        <p:nvSpPr>
          <p:cNvPr id="50179" name="矩形 28"/>
          <p:cNvSpPr>
            <a:spLocks noChangeArrowheads="1"/>
          </p:cNvSpPr>
          <p:nvPr/>
        </p:nvSpPr>
        <p:spPr bwMode="auto">
          <a:xfrm rot="19760506">
            <a:off x="-854075" y="684213"/>
            <a:ext cx="4583113" cy="333375"/>
          </a:xfrm>
          <a:prstGeom prst="rect">
            <a:avLst/>
          </a:prstGeom>
          <a:solidFill>
            <a:srgbClr val="0070C0"/>
          </a:solidFill>
          <a:ln w="9525">
            <a:noFill/>
            <a:miter lim="800000"/>
            <a:headEnd/>
            <a:tailEnd/>
          </a:ln>
        </p:spPr>
        <p:txBody>
          <a:bodyPr lIns="117221" tIns="58610" rIns="117221" bIns="58610" anchor="ctr">
            <a:spAutoFit/>
          </a:bodyPr>
          <a:lstStyle/>
          <a:p>
            <a:pPr algn="ctr"/>
            <a:r>
              <a:rPr lang="zh-CN" altLang="en-US" sz="1500">
                <a:solidFill>
                  <a:srgbClr val="FFFFFF"/>
                </a:solidFill>
                <a:latin typeface="微软雅黑" pitchFamily="34" charset="-122"/>
                <a:ea typeface="微软雅黑" pitchFamily="34" charset="-122"/>
                <a:sym typeface="微软雅黑" pitchFamily="34" charset="-122"/>
              </a:rPr>
              <a:t>居民工薪税率表</a:t>
            </a:r>
            <a:endParaRPr lang="zh-CN" altLang="en-US" sz="2300">
              <a:solidFill>
                <a:srgbClr val="000000"/>
              </a:solidFill>
              <a:latin typeface="Arial" charset="0"/>
              <a:sym typeface="Arial" charset="0"/>
            </a:endParaRPr>
          </a:p>
        </p:txBody>
      </p:sp>
      <p:graphicFrame>
        <p:nvGraphicFramePr>
          <p:cNvPr id="50180" name="表格 3"/>
          <p:cNvGraphicFramePr>
            <a:graphicFrameLocks noGrp="1"/>
          </p:cNvGraphicFramePr>
          <p:nvPr/>
        </p:nvGraphicFramePr>
        <p:xfrm>
          <a:off x="1103313" y="1701800"/>
          <a:ext cx="10080625" cy="5545138"/>
        </p:xfrm>
        <a:graphic>
          <a:graphicData uri="http://schemas.openxmlformats.org/drawingml/2006/table">
            <a:tbl>
              <a:tblPr/>
              <a:tblGrid>
                <a:gridCol w="1055687"/>
                <a:gridCol w="5472113"/>
                <a:gridCol w="1344612"/>
                <a:gridCol w="2208213"/>
              </a:tblGrid>
              <a:tr h="476250">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FFFFFF"/>
                          </a:solidFill>
                          <a:effectLst/>
                          <a:latin typeface="微软雅黑" pitchFamily="34" charset="-122"/>
                          <a:ea typeface="微软雅黑" pitchFamily="34" charset="-122"/>
                          <a:sym typeface="等线" charset="0"/>
                        </a:rPr>
                        <a:t>级数</a:t>
                      </a:r>
                    </a:p>
                  </a:txBody>
                  <a:tcPr marL="87925" marR="87925" marT="0" marB="0" anchor="ctr" horzOverflow="overflow">
                    <a:lnL w="12700" cap="flat" cmpd="sng" algn="ctr">
                      <a:solidFill>
                        <a:schemeClr val="tx1"/>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38100" cap="flat" cmpd="sng" algn="ctr">
                      <a:solidFill>
                        <a:srgbClr val="FFFFFF"/>
                      </a:solidFill>
                      <a:prstDash val="solid"/>
                      <a:miter lim="800000"/>
                      <a:headEnd type="none" w="med" len="med"/>
                      <a:tailEnd type="none" w="med" len="med"/>
                    </a:lnB>
                    <a:lnTlToBr>
                      <a:noFill/>
                    </a:lnTlToBr>
                    <a:lnBlToTr>
                      <a:noFill/>
                    </a:lnBlToTr>
                    <a:solidFill>
                      <a:srgbClr val="5B9BD5"/>
                    </a:solidFill>
                  </a:tcPr>
                </a:tc>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FFFFFF"/>
                          </a:solidFill>
                          <a:effectLst/>
                          <a:latin typeface="微软雅黑" pitchFamily="34" charset="-122"/>
                          <a:ea typeface="微软雅黑" pitchFamily="34" charset="-122"/>
                          <a:sym typeface="等线" charset="0"/>
                        </a:rPr>
                        <a:t>累计预缴应纳税所得额</a:t>
                      </a: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38100" cap="flat" cmpd="sng" algn="ctr">
                      <a:solidFill>
                        <a:srgbClr val="FFFFFF"/>
                      </a:solidFill>
                      <a:prstDash val="solid"/>
                      <a:miter lim="800000"/>
                      <a:headEnd type="none" w="med" len="med"/>
                      <a:tailEnd type="none" w="med" len="med"/>
                    </a:lnB>
                    <a:lnTlToBr>
                      <a:noFill/>
                    </a:lnTlToBr>
                    <a:lnBlToTr>
                      <a:noFill/>
                    </a:lnBlToTr>
                    <a:solidFill>
                      <a:srgbClr val="5B9BD5"/>
                    </a:solidFill>
                  </a:tcPr>
                </a:tc>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FFFFFF"/>
                          </a:solidFill>
                          <a:effectLst/>
                          <a:latin typeface="微软雅黑" pitchFamily="34" charset="-122"/>
                          <a:ea typeface="微软雅黑" pitchFamily="34" charset="-122"/>
                          <a:sym typeface="等线" charset="0"/>
                        </a:rPr>
                        <a:t>税率</a:t>
                      </a: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38100" cap="flat" cmpd="sng" algn="ctr">
                      <a:solidFill>
                        <a:srgbClr val="FFFFFF"/>
                      </a:solidFill>
                      <a:prstDash val="solid"/>
                      <a:miter lim="800000"/>
                      <a:headEnd type="none" w="med" len="med"/>
                      <a:tailEnd type="none" w="med" len="med"/>
                    </a:lnB>
                    <a:lnTlToBr>
                      <a:noFill/>
                    </a:lnTlToBr>
                    <a:lnBlToTr>
                      <a:noFill/>
                    </a:lnBlToTr>
                    <a:solidFill>
                      <a:srgbClr val="5B9BD5"/>
                    </a:solidFill>
                  </a:tcPr>
                </a:tc>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FFFFFF"/>
                          </a:solidFill>
                          <a:effectLst/>
                          <a:latin typeface="微软雅黑" pitchFamily="34" charset="-122"/>
                          <a:ea typeface="微软雅黑" pitchFamily="34" charset="-122"/>
                          <a:sym typeface="等线" charset="0"/>
                        </a:rPr>
                        <a:t>速算扣除数</a:t>
                      </a: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38100" cap="flat" cmpd="sng" algn="ctr">
                      <a:solidFill>
                        <a:srgbClr val="FFFFFF"/>
                      </a:solidFill>
                      <a:prstDash val="solid"/>
                      <a:miter lim="800000"/>
                      <a:headEnd type="none" w="med" len="med"/>
                      <a:tailEnd type="none" w="med" len="med"/>
                    </a:lnB>
                    <a:lnTlToBr>
                      <a:noFill/>
                    </a:lnTlToBr>
                    <a:lnBlToTr>
                      <a:noFill/>
                    </a:lnBlToTr>
                    <a:solidFill>
                      <a:srgbClr val="5B9BD5"/>
                    </a:solidFill>
                  </a:tcPr>
                </a:tc>
              </a:tr>
              <a:tr h="477838">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1</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chemeClr val="tx1"/>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381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l"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000000"/>
                          </a:solidFill>
                          <a:effectLst/>
                          <a:latin typeface="宋体" pitchFamily="2" charset="-122"/>
                          <a:sym typeface="等线" charset="0"/>
                        </a:rPr>
                        <a:t>不超过</a:t>
                      </a:r>
                      <a:r>
                        <a:rPr kumimoji="0" lang="en-US" sz="2700" b="1" i="1" u="none" strike="noStrike" cap="none" normalizeH="0" baseline="0" smtClean="0">
                          <a:ln>
                            <a:noFill/>
                          </a:ln>
                          <a:solidFill>
                            <a:srgbClr val="000000"/>
                          </a:solidFill>
                          <a:effectLst/>
                          <a:latin typeface="等线" charset="0"/>
                          <a:sym typeface="等线" charset="0"/>
                        </a:rPr>
                        <a:t>36000</a:t>
                      </a:r>
                      <a:r>
                        <a:rPr kumimoji="0" lang="zh-CN" altLang="en-US" sz="2700" b="1" i="1" u="none" strike="noStrike" cap="none" normalizeH="0" baseline="0" smtClean="0">
                          <a:ln>
                            <a:noFill/>
                          </a:ln>
                          <a:solidFill>
                            <a:srgbClr val="000000"/>
                          </a:solidFill>
                          <a:effectLst/>
                          <a:latin typeface="宋体" pitchFamily="2" charset="-122"/>
                          <a:sym typeface="等线" charset="0"/>
                        </a:rPr>
                        <a:t>元的</a:t>
                      </a: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381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3%</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381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0</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381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D1DEEF"/>
                    </a:solidFill>
                  </a:tcPr>
                </a:tc>
              </a:tr>
              <a:tr h="823913">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2</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chemeClr val="tx1"/>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E9EFF7"/>
                    </a:solidFill>
                  </a:tcPr>
                </a:tc>
                <a:tc>
                  <a:txBody>
                    <a:bodyPr/>
                    <a:lstStyle/>
                    <a:p>
                      <a:pPr marL="0" marR="0" lvl="0" indent="0" algn="l"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000000"/>
                          </a:solidFill>
                          <a:effectLst/>
                          <a:latin typeface="宋体" pitchFamily="2" charset="-122"/>
                          <a:sym typeface="等线" charset="0"/>
                        </a:rPr>
                        <a:t>超过</a:t>
                      </a:r>
                      <a:r>
                        <a:rPr kumimoji="0" lang="en-US" sz="2700" b="1" i="1" u="none" strike="noStrike" cap="none" normalizeH="0" baseline="0" smtClean="0">
                          <a:ln>
                            <a:noFill/>
                          </a:ln>
                          <a:solidFill>
                            <a:srgbClr val="000000"/>
                          </a:solidFill>
                          <a:effectLst/>
                          <a:latin typeface="等线" charset="0"/>
                          <a:sym typeface="等线" charset="0"/>
                        </a:rPr>
                        <a:t>36000</a:t>
                      </a:r>
                      <a:r>
                        <a:rPr kumimoji="0" lang="zh-CN" altLang="en-US" sz="2700" b="1" i="1" u="none" strike="noStrike" cap="none" normalizeH="0" baseline="0" smtClean="0">
                          <a:ln>
                            <a:noFill/>
                          </a:ln>
                          <a:solidFill>
                            <a:srgbClr val="000000"/>
                          </a:solidFill>
                          <a:effectLst/>
                          <a:latin typeface="宋体" pitchFamily="2" charset="-122"/>
                          <a:sym typeface="等线" charset="0"/>
                        </a:rPr>
                        <a:t>元至</a:t>
                      </a:r>
                      <a:r>
                        <a:rPr kumimoji="0" lang="en-US" sz="2700" b="1" i="1" u="none" strike="noStrike" cap="none" normalizeH="0" baseline="0" smtClean="0">
                          <a:ln>
                            <a:noFill/>
                          </a:ln>
                          <a:solidFill>
                            <a:srgbClr val="000000"/>
                          </a:solidFill>
                          <a:effectLst/>
                          <a:latin typeface="等线" charset="0"/>
                          <a:sym typeface="等线" charset="0"/>
                        </a:rPr>
                        <a:t>144000</a:t>
                      </a:r>
                      <a:r>
                        <a:rPr kumimoji="0" lang="zh-CN" altLang="en-US" sz="2700" b="1" i="1" u="none" strike="noStrike" cap="none" normalizeH="0" baseline="0" smtClean="0">
                          <a:ln>
                            <a:noFill/>
                          </a:ln>
                          <a:solidFill>
                            <a:srgbClr val="000000"/>
                          </a:solidFill>
                          <a:effectLst/>
                          <a:latin typeface="宋体" pitchFamily="2" charset="-122"/>
                          <a:sym typeface="等线" charset="0"/>
                        </a:rPr>
                        <a:t>元的部分</a:t>
                      </a: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E9EFF7"/>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10%</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E9EFF7"/>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2520</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E9EFF7"/>
                    </a:solidFill>
                  </a:tcPr>
                </a:tc>
              </a:tr>
              <a:tr h="822325">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3</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chemeClr val="tx1"/>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l"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000000"/>
                          </a:solidFill>
                          <a:effectLst/>
                          <a:latin typeface="宋体" pitchFamily="2" charset="-122"/>
                          <a:sym typeface="等线" charset="0"/>
                        </a:rPr>
                        <a:t>超过</a:t>
                      </a:r>
                      <a:r>
                        <a:rPr kumimoji="0" lang="en-US" sz="2700" b="1" i="1" u="none" strike="noStrike" cap="none" normalizeH="0" baseline="0" smtClean="0">
                          <a:ln>
                            <a:noFill/>
                          </a:ln>
                          <a:solidFill>
                            <a:srgbClr val="000000"/>
                          </a:solidFill>
                          <a:effectLst/>
                          <a:latin typeface="等线" charset="0"/>
                          <a:sym typeface="等线" charset="0"/>
                        </a:rPr>
                        <a:t>144000</a:t>
                      </a:r>
                      <a:r>
                        <a:rPr kumimoji="0" lang="zh-CN" altLang="en-US" sz="2700" b="1" i="1" u="none" strike="noStrike" cap="none" normalizeH="0" baseline="0" smtClean="0">
                          <a:ln>
                            <a:noFill/>
                          </a:ln>
                          <a:solidFill>
                            <a:srgbClr val="000000"/>
                          </a:solidFill>
                          <a:effectLst/>
                          <a:latin typeface="宋体" pitchFamily="2" charset="-122"/>
                          <a:sym typeface="等线" charset="0"/>
                        </a:rPr>
                        <a:t>元至</a:t>
                      </a:r>
                      <a:r>
                        <a:rPr kumimoji="0" lang="en-US" sz="2700" b="1" i="1" u="none" strike="noStrike" cap="none" normalizeH="0" baseline="0" smtClean="0">
                          <a:ln>
                            <a:noFill/>
                          </a:ln>
                          <a:solidFill>
                            <a:srgbClr val="000000"/>
                          </a:solidFill>
                          <a:effectLst/>
                          <a:latin typeface="等线" charset="0"/>
                          <a:sym typeface="等线" charset="0"/>
                        </a:rPr>
                        <a:t>300000</a:t>
                      </a:r>
                      <a:r>
                        <a:rPr kumimoji="0" lang="zh-CN" altLang="en-US" sz="2700" b="1" i="1" u="none" strike="noStrike" cap="none" normalizeH="0" baseline="0" smtClean="0">
                          <a:ln>
                            <a:noFill/>
                          </a:ln>
                          <a:solidFill>
                            <a:srgbClr val="000000"/>
                          </a:solidFill>
                          <a:effectLst/>
                          <a:latin typeface="宋体" pitchFamily="2" charset="-122"/>
                          <a:sym typeface="等线" charset="0"/>
                        </a:rPr>
                        <a:t>元的部分</a:t>
                      </a: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20%</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16920</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D1DEEF"/>
                    </a:solidFill>
                  </a:tcPr>
                </a:tc>
              </a:tr>
              <a:tr h="822325">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4</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chemeClr val="tx1"/>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E9EFF7"/>
                    </a:solidFill>
                  </a:tcPr>
                </a:tc>
                <a:tc>
                  <a:txBody>
                    <a:bodyPr/>
                    <a:lstStyle/>
                    <a:p>
                      <a:pPr marL="0" marR="0" lvl="0" indent="0" algn="l"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000000"/>
                          </a:solidFill>
                          <a:effectLst/>
                          <a:latin typeface="宋体" pitchFamily="2" charset="-122"/>
                          <a:sym typeface="等线" charset="0"/>
                        </a:rPr>
                        <a:t>超过</a:t>
                      </a:r>
                      <a:r>
                        <a:rPr kumimoji="0" lang="en-US" sz="2700" b="1" i="1" u="none" strike="noStrike" cap="none" normalizeH="0" baseline="0" smtClean="0">
                          <a:ln>
                            <a:noFill/>
                          </a:ln>
                          <a:solidFill>
                            <a:srgbClr val="000000"/>
                          </a:solidFill>
                          <a:effectLst/>
                          <a:latin typeface="等线" charset="0"/>
                          <a:sym typeface="等线" charset="0"/>
                        </a:rPr>
                        <a:t>300000</a:t>
                      </a:r>
                      <a:r>
                        <a:rPr kumimoji="0" lang="zh-CN" altLang="en-US" sz="2700" b="1" i="1" u="none" strike="noStrike" cap="none" normalizeH="0" baseline="0" smtClean="0">
                          <a:ln>
                            <a:noFill/>
                          </a:ln>
                          <a:solidFill>
                            <a:srgbClr val="000000"/>
                          </a:solidFill>
                          <a:effectLst/>
                          <a:latin typeface="宋体" pitchFamily="2" charset="-122"/>
                          <a:sym typeface="等线" charset="0"/>
                        </a:rPr>
                        <a:t>元至</a:t>
                      </a:r>
                      <a:r>
                        <a:rPr kumimoji="0" lang="en-US" sz="2700" b="1" i="1" u="none" strike="noStrike" cap="none" normalizeH="0" baseline="0" smtClean="0">
                          <a:ln>
                            <a:noFill/>
                          </a:ln>
                          <a:solidFill>
                            <a:srgbClr val="000000"/>
                          </a:solidFill>
                          <a:effectLst/>
                          <a:latin typeface="等线" charset="0"/>
                          <a:sym typeface="等线" charset="0"/>
                        </a:rPr>
                        <a:t>420000</a:t>
                      </a:r>
                      <a:r>
                        <a:rPr kumimoji="0" lang="zh-CN" altLang="en-US" sz="2700" b="1" i="1" u="none" strike="noStrike" cap="none" normalizeH="0" baseline="0" smtClean="0">
                          <a:ln>
                            <a:noFill/>
                          </a:ln>
                          <a:solidFill>
                            <a:srgbClr val="000000"/>
                          </a:solidFill>
                          <a:effectLst/>
                          <a:latin typeface="宋体" pitchFamily="2" charset="-122"/>
                          <a:sym typeface="等线" charset="0"/>
                        </a:rPr>
                        <a:t>元的部分</a:t>
                      </a: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E9EFF7"/>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25%</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E9EFF7"/>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31920</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E9EFF7"/>
                    </a:solidFill>
                  </a:tcPr>
                </a:tc>
              </a:tr>
              <a:tr h="823913">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5</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chemeClr val="tx1"/>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l"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000000"/>
                          </a:solidFill>
                          <a:effectLst/>
                          <a:latin typeface="宋体" pitchFamily="2" charset="-122"/>
                          <a:sym typeface="等线" charset="0"/>
                        </a:rPr>
                        <a:t>超过</a:t>
                      </a:r>
                      <a:r>
                        <a:rPr kumimoji="0" lang="en-US" sz="2700" b="1" i="1" u="none" strike="noStrike" cap="none" normalizeH="0" baseline="0" smtClean="0">
                          <a:ln>
                            <a:noFill/>
                          </a:ln>
                          <a:solidFill>
                            <a:srgbClr val="000000"/>
                          </a:solidFill>
                          <a:effectLst/>
                          <a:latin typeface="等线" charset="0"/>
                          <a:sym typeface="等线" charset="0"/>
                        </a:rPr>
                        <a:t>420000</a:t>
                      </a:r>
                      <a:r>
                        <a:rPr kumimoji="0" lang="zh-CN" altLang="en-US" sz="2700" b="1" i="1" u="none" strike="noStrike" cap="none" normalizeH="0" baseline="0" smtClean="0">
                          <a:ln>
                            <a:noFill/>
                          </a:ln>
                          <a:solidFill>
                            <a:srgbClr val="000000"/>
                          </a:solidFill>
                          <a:effectLst/>
                          <a:latin typeface="宋体" pitchFamily="2" charset="-122"/>
                          <a:sym typeface="等线" charset="0"/>
                        </a:rPr>
                        <a:t>元至</a:t>
                      </a:r>
                      <a:r>
                        <a:rPr kumimoji="0" lang="en-US" sz="2700" b="1" i="1" u="none" strike="noStrike" cap="none" normalizeH="0" baseline="0" smtClean="0">
                          <a:ln>
                            <a:noFill/>
                          </a:ln>
                          <a:solidFill>
                            <a:srgbClr val="000000"/>
                          </a:solidFill>
                          <a:effectLst/>
                          <a:latin typeface="等线" charset="0"/>
                          <a:sym typeface="等线" charset="0"/>
                        </a:rPr>
                        <a:t>660000</a:t>
                      </a:r>
                      <a:r>
                        <a:rPr kumimoji="0" lang="zh-CN" altLang="en-US" sz="2700" b="1" i="1" u="none" strike="noStrike" cap="none" normalizeH="0" baseline="0" smtClean="0">
                          <a:ln>
                            <a:noFill/>
                          </a:ln>
                          <a:solidFill>
                            <a:srgbClr val="000000"/>
                          </a:solidFill>
                          <a:effectLst/>
                          <a:latin typeface="宋体" pitchFamily="2" charset="-122"/>
                          <a:sym typeface="等线" charset="0"/>
                        </a:rPr>
                        <a:t>元的部分</a:t>
                      </a: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30%</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52920</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D1DEEF"/>
                    </a:solidFill>
                  </a:tcPr>
                </a:tc>
              </a:tr>
              <a:tr h="822325">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6</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chemeClr val="tx1"/>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E9EFF7"/>
                    </a:solidFill>
                  </a:tcPr>
                </a:tc>
                <a:tc>
                  <a:txBody>
                    <a:bodyPr/>
                    <a:lstStyle/>
                    <a:p>
                      <a:pPr marL="0" marR="0" lvl="0" indent="0" algn="l"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000000"/>
                          </a:solidFill>
                          <a:effectLst/>
                          <a:latin typeface="宋体" pitchFamily="2" charset="-122"/>
                          <a:sym typeface="等线" charset="0"/>
                        </a:rPr>
                        <a:t>超过</a:t>
                      </a:r>
                      <a:r>
                        <a:rPr kumimoji="0" lang="en-US" sz="2700" b="1" i="1" u="none" strike="noStrike" cap="none" normalizeH="0" baseline="0" smtClean="0">
                          <a:ln>
                            <a:noFill/>
                          </a:ln>
                          <a:solidFill>
                            <a:srgbClr val="000000"/>
                          </a:solidFill>
                          <a:effectLst/>
                          <a:latin typeface="等线" charset="0"/>
                          <a:sym typeface="等线" charset="0"/>
                        </a:rPr>
                        <a:t>660000</a:t>
                      </a:r>
                      <a:r>
                        <a:rPr kumimoji="0" lang="zh-CN" altLang="en-US" sz="2700" b="1" i="1" u="none" strike="noStrike" cap="none" normalizeH="0" baseline="0" smtClean="0">
                          <a:ln>
                            <a:noFill/>
                          </a:ln>
                          <a:solidFill>
                            <a:srgbClr val="000000"/>
                          </a:solidFill>
                          <a:effectLst/>
                          <a:latin typeface="宋体" pitchFamily="2" charset="-122"/>
                          <a:sym typeface="等线" charset="0"/>
                        </a:rPr>
                        <a:t>元至</a:t>
                      </a:r>
                      <a:r>
                        <a:rPr kumimoji="0" lang="en-US" sz="2700" b="1" i="1" u="none" strike="noStrike" cap="none" normalizeH="0" baseline="0" smtClean="0">
                          <a:ln>
                            <a:noFill/>
                          </a:ln>
                          <a:solidFill>
                            <a:srgbClr val="000000"/>
                          </a:solidFill>
                          <a:effectLst/>
                          <a:latin typeface="等线" charset="0"/>
                          <a:sym typeface="等线" charset="0"/>
                        </a:rPr>
                        <a:t>960000</a:t>
                      </a:r>
                      <a:r>
                        <a:rPr kumimoji="0" lang="zh-CN" altLang="en-US" sz="2700" b="1" i="1" u="none" strike="noStrike" cap="none" normalizeH="0" baseline="0" smtClean="0">
                          <a:ln>
                            <a:noFill/>
                          </a:ln>
                          <a:solidFill>
                            <a:srgbClr val="000000"/>
                          </a:solidFill>
                          <a:effectLst/>
                          <a:latin typeface="宋体" pitchFamily="2" charset="-122"/>
                          <a:sym typeface="等线" charset="0"/>
                        </a:rPr>
                        <a:t>元的部分</a:t>
                      </a: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E9EFF7"/>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35%</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E9EFF7"/>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85920</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E9EFF7"/>
                    </a:solidFill>
                  </a:tcPr>
                </a:tc>
              </a:tr>
              <a:tr h="476250">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7</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chemeClr val="tx1"/>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l"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000000"/>
                          </a:solidFill>
                          <a:effectLst/>
                          <a:latin typeface="宋体" pitchFamily="2" charset="-122"/>
                          <a:sym typeface="等线" charset="0"/>
                        </a:rPr>
                        <a:t>超过</a:t>
                      </a:r>
                      <a:r>
                        <a:rPr kumimoji="0" lang="en-US" sz="2700" b="1" i="1" u="none" strike="noStrike" cap="none" normalizeH="0" baseline="0" smtClean="0">
                          <a:ln>
                            <a:noFill/>
                          </a:ln>
                          <a:solidFill>
                            <a:srgbClr val="000000"/>
                          </a:solidFill>
                          <a:effectLst/>
                          <a:latin typeface="等线" charset="0"/>
                          <a:sym typeface="等线" charset="0"/>
                        </a:rPr>
                        <a:t>960000</a:t>
                      </a:r>
                      <a:r>
                        <a:rPr kumimoji="0" lang="zh-CN" altLang="en-US" sz="2700" b="1" i="1" u="none" strike="noStrike" cap="none" normalizeH="0" baseline="0" smtClean="0">
                          <a:ln>
                            <a:noFill/>
                          </a:ln>
                          <a:solidFill>
                            <a:srgbClr val="000000"/>
                          </a:solidFill>
                          <a:effectLst/>
                          <a:latin typeface="宋体" pitchFamily="2" charset="-122"/>
                          <a:sym typeface="等线" charset="0"/>
                        </a:rPr>
                        <a:t>的部分</a:t>
                      </a: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45%</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181920</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5" marR="87925" marT="0" marB="0" anchor="ctr" horzOverflow="overflow">
                    <a:lnL w="12700" cap="flat" cmpd="sng" algn="ctr">
                      <a:solidFill>
                        <a:srgbClr val="FFFFFF"/>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D1DEEF"/>
                    </a:solidFill>
                  </a:tcPr>
                </a:tc>
              </a:tr>
            </a:tbl>
          </a:graphicData>
        </a:graphic>
      </p:graphicFrame>
      <p:sp>
        <p:nvSpPr>
          <p:cNvPr id="50227" name="TextBox 2"/>
          <p:cNvSpPr>
            <a:spLocks noChangeArrowheads="1"/>
          </p:cNvSpPr>
          <p:nvPr/>
        </p:nvSpPr>
        <p:spPr bwMode="auto">
          <a:xfrm>
            <a:off x="2255838" y="923925"/>
            <a:ext cx="7680325" cy="552450"/>
          </a:xfrm>
          <a:prstGeom prst="rect">
            <a:avLst/>
          </a:prstGeom>
          <a:noFill/>
          <a:ln w="9525">
            <a:noFill/>
            <a:miter lim="800000"/>
            <a:headEnd/>
            <a:tailEnd/>
          </a:ln>
        </p:spPr>
        <p:txBody>
          <a:bodyPr lIns="117226" tIns="58613" rIns="117226" bIns="58613">
            <a:spAutoFit/>
          </a:bodyPr>
          <a:lstStyle/>
          <a:p>
            <a:pPr algn="ctr"/>
            <a:r>
              <a:rPr lang="zh-CN" altLang="en-US" sz="3100" b="1">
                <a:solidFill>
                  <a:srgbClr val="0070C0"/>
                </a:solidFill>
                <a:latin typeface="微软雅黑" pitchFamily="34" charset="-122"/>
                <a:ea typeface="微软雅黑" pitchFamily="34" charset="-122"/>
                <a:sym typeface="微软雅黑" pitchFamily="34" charset="-122"/>
              </a:rPr>
              <a:t>工资薪金所得预扣预缴税率表</a:t>
            </a:r>
            <a:endParaRPr lang="zh-CN" altLang="en-US" sz="3100">
              <a:solidFill>
                <a:srgbClr val="0070C0"/>
              </a:solidFill>
              <a:latin typeface="微软雅黑" pitchFamily="34" charset="-122"/>
              <a:ea typeface="微软雅黑" pitchFamily="34" charset="-122"/>
              <a:sym typeface="微软雅黑" pitchFamily="34" charset="-122"/>
            </a:endParaRPr>
          </a:p>
        </p:txBody>
      </p:sp>
    </p:spTree>
  </p:cSld>
  <p:clrMapOvr>
    <a:masterClrMapping/>
  </p:clrMapOvr>
  <p:transition spd="med">
    <p:pull dir="l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灯片编号占位符 4"/>
          <p:cNvSpPr>
            <a:spLocks noGrp="1" noChangeArrowheads="1"/>
          </p:cNvSpPr>
          <p:nvPr/>
        </p:nvSpPr>
        <p:spPr bwMode="auto">
          <a:xfrm>
            <a:off x="8610600" y="6356350"/>
            <a:ext cx="2743200" cy="365125"/>
          </a:xfrm>
          <a:prstGeom prst="rect">
            <a:avLst/>
          </a:prstGeom>
          <a:noFill/>
          <a:ln>
            <a:noFill/>
          </a:ln>
        </p:spPr>
        <p:txBody>
          <a:bodyPr/>
          <a:lstStyle/>
          <a:p>
            <a:fld id="{AF33B9EE-3CE8-4502-98DE-FE756C52CE79}" type="slidenum">
              <a:rPr lang="zh-CN" altLang="en-US">
                <a:ea typeface="黑体" pitchFamily="2" charset="-122"/>
              </a:rPr>
              <a:pPr/>
              <a:t>43</a:t>
            </a:fld>
            <a:endParaRPr lang="en-US" altLang="zh-CN">
              <a:ea typeface="黑体" pitchFamily="2" charset="-122"/>
            </a:endParaRPr>
          </a:p>
        </p:txBody>
      </p:sp>
      <p:sp>
        <p:nvSpPr>
          <p:cNvPr id="51203" name="矩形 28"/>
          <p:cNvSpPr>
            <a:spLocks noChangeArrowheads="1"/>
          </p:cNvSpPr>
          <p:nvPr/>
        </p:nvSpPr>
        <p:spPr bwMode="auto">
          <a:xfrm rot="19760506">
            <a:off x="-854075" y="684213"/>
            <a:ext cx="4583113" cy="333375"/>
          </a:xfrm>
          <a:prstGeom prst="rect">
            <a:avLst/>
          </a:prstGeom>
          <a:solidFill>
            <a:srgbClr val="0070C0"/>
          </a:solidFill>
          <a:ln w="9525">
            <a:noFill/>
            <a:miter lim="800000"/>
            <a:headEnd/>
            <a:tailEnd/>
          </a:ln>
        </p:spPr>
        <p:txBody>
          <a:bodyPr lIns="117221" tIns="58610" rIns="117221" bIns="58610" anchor="ctr">
            <a:spAutoFit/>
          </a:bodyPr>
          <a:lstStyle/>
          <a:p>
            <a:pPr algn="ctr"/>
            <a:r>
              <a:rPr lang="zh-CN" altLang="en-US" sz="1500">
                <a:solidFill>
                  <a:srgbClr val="FFFFFF"/>
                </a:solidFill>
                <a:latin typeface="微软雅黑" pitchFamily="34" charset="-122"/>
                <a:ea typeface="微软雅黑" pitchFamily="34" charset="-122"/>
                <a:sym typeface="微软雅黑" pitchFamily="34" charset="-122"/>
              </a:rPr>
              <a:t>注意事项</a:t>
            </a:r>
            <a:endParaRPr lang="zh-CN" altLang="en-US" sz="2300">
              <a:solidFill>
                <a:srgbClr val="000000"/>
              </a:solidFill>
              <a:latin typeface="Arial" charset="0"/>
              <a:sym typeface="Arial" charset="0"/>
            </a:endParaRPr>
          </a:p>
        </p:txBody>
      </p:sp>
      <p:sp>
        <p:nvSpPr>
          <p:cNvPr id="51204" name="文本框 1"/>
          <p:cNvSpPr>
            <a:spLocks noChangeArrowheads="1"/>
          </p:cNvSpPr>
          <p:nvPr/>
        </p:nvSpPr>
        <p:spPr bwMode="auto">
          <a:xfrm>
            <a:off x="1295400" y="1114425"/>
            <a:ext cx="9601200" cy="3562350"/>
          </a:xfrm>
          <a:prstGeom prst="rect">
            <a:avLst/>
          </a:prstGeom>
          <a:noFill/>
          <a:ln w="9525">
            <a:noFill/>
            <a:miter lim="800000"/>
            <a:headEnd/>
            <a:tailEnd/>
          </a:ln>
        </p:spPr>
        <p:txBody>
          <a:bodyPr lIns="117226" tIns="58613" rIns="117226" bIns="58613">
            <a:spAutoFit/>
          </a:bodyPr>
          <a:lstStyle/>
          <a:p>
            <a:pPr marL="439738" indent="-439738">
              <a:spcBef>
                <a:spcPts val="1538"/>
              </a:spcBef>
              <a:spcAft>
                <a:spcPts val="1538"/>
              </a:spcAft>
            </a:pPr>
            <a:r>
              <a:rPr lang="zh-CN" altLang="en-US" sz="2600" b="1">
                <a:solidFill>
                  <a:srgbClr val="000000"/>
                </a:solidFill>
                <a:latin typeface="Arial" charset="0"/>
                <a:sym typeface="Arial" charset="0"/>
              </a:rPr>
              <a:t>注意事项：</a:t>
            </a:r>
            <a:endParaRPr lang="en-US" sz="2600" b="1">
              <a:solidFill>
                <a:srgbClr val="000000"/>
              </a:solidFill>
              <a:latin typeface="Arial" charset="0"/>
              <a:sym typeface="Arial" charset="0"/>
            </a:endParaRPr>
          </a:p>
          <a:p>
            <a:pPr marL="439738" indent="-439738">
              <a:spcBef>
                <a:spcPts val="1538"/>
              </a:spcBef>
              <a:spcAft>
                <a:spcPts val="1538"/>
              </a:spcAft>
              <a:buFont typeface="Wingdings" pitchFamily="2" charset="2"/>
              <a:buChar char="Ø"/>
            </a:pPr>
            <a:r>
              <a:rPr lang="zh-CN" altLang="en-US" sz="2600">
                <a:solidFill>
                  <a:srgbClr val="000000"/>
                </a:solidFill>
                <a:latin typeface="Arial" charset="0"/>
                <a:sym typeface="Arial" charset="0"/>
              </a:rPr>
              <a:t>累计基本减除费用，按照</a:t>
            </a:r>
            <a:r>
              <a:rPr lang="en-US" sz="2600">
                <a:solidFill>
                  <a:srgbClr val="000000"/>
                </a:solidFill>
                <a:latin typeface="Arial" charset="0"/>
                <a:sym typeface="Arial" charset="0"/>
              </a:rPr>
              <a:t>5000</a:t>
            </a:r>
            <a:r>
              <a:rPr lang="zh-CN" altLang="en-US" sz="2600">
                <a:solidFill>
                  <a:srgbClr val="000000"/>
                </a:solidFill>
                <a:latin typeface="Arial" charset="0"/>
                <a:sym typeface="Arial" charset="0"/>
              </a:rPr>
              <a:t>元</a:t>
            </a:r>
            <a:r>
              <a:rPr lang="en-US" sz="2600">
                <a:solidFill>
                  <a:srgbClr val="000000"/>
                </a:solidFill>
                <a:latin typeface="Arial" charset="0"/>
                <a:sym typeface="Arial" charset="0"/>
              </a:rPr>
              <a:t>/</a:t>
            </a:r>
            <a:r>
              <a:rPr lang="zh-CN" altLang="en-US" sz="2600">
                <a:solidFill>
                  <a:srgbClr val="000000"/>
                </a:solidFill>
                <a:latin typeface="Arial" charset="0"/>
                <a:sym typeface="Arial" charset="0"/>
              </a:rPr>
              <a:t>月乘以纳税人当年在本单位的任职月份数计算；</a:t>
            </a:r>
            <a:endParaRPr lang="en-US" sz="2600">
              <a:solidFill>
                <a:srgbClr val="000000"/>
              </a:solidFill>
              <a:latin typeface="Arial" charset="0"/>
              <a:sym typeface="Arial" charset="0"/>
            </a:endParaRPr>
          </a:p>
          <a:p>
            <a:pPr marL="439738" indent="-439738">
              <a:spcBef>
                <a:spcPts val="1538"/>
              </a:spcBef>
              <a:spcAft>
                <a:spcPts val="1538"/>
              </a:spcAft>
            </a:pPr>
            <a:r>
              <a:rPr lang="zh-CN" altLang="en-US" sz="1900">
                <a:solidFill>
                  <a:srgbClr val="000000"/>
                </a:solidFill>
                <a:latin typeface="宋体" pitchFamily="2" charset="-122"/>
                <a:sym typeface="宋体" pitchFamily="2" charset="-122"/>
              </a:rPr>
              <a:t>　　</a:t>
            </a:r>
          </a:p>
          <a:p>
            <a:pPr marL="439738" indent="-439738">
              <a:spcBef>
                <a:spcPts val="1538"/>
              </a:spcBef>
              <a:spcAft>
                <a:spcPts val="1538"/>
              </a:spcAft>
            </a:pPr>
            <a:r>
              <a:rPr lang="zh-CN" altLang="en-US" sz="2600">
                <a:solidFill>
                  <a:srgbClr val="000000"/>
                </a:solidFill>
                <a:latin typeface="Arial" charset="0"/>
                <a:sym typeface="Arial" charset="0"/>
              </a:rPr>
              <a:t>本期应预扣预缴税额负值时</a:t>
            </a:r>
            <a:r>
              <a:rPr lang="zh-CN" altLang="en-US" sz="2600" b="1">
                <a:solidFill>
                  <a:srgbClr val="FF0000"/>
                </a:solidFill>
                <a:latin typeface="Arial" charset="0"/>
                <a:sym typeface="Arial" charset="0"/>
              </a:rPr>
              <a:t>暂不退税</a:t>
            </a:r>
            <a:r>
              <a:rPr lang="zh-CN" altLang="en-US" sz="2600">
                <a:solidFill>
                  <a:srgbClr val="000000"/>
                </a:solidFill>
                <a:latin typeface="Arial" charset="0"/>
                <a:sym typeface="Arial" charset="0"/>
              </a:rPr>
              <a:t>，由纳税人自行办理年度汇算清缴时多退少补；</a:t>
            </a:r>
            <a:endParaRPr lang="en-US" sz="2600">
              <a:solidFill>
                <a:srgbClr val="000000"/>
              </a:solidFill>
              <a:latin typeface="Arial" charset="0"/>
              <a:sym typeface="Arial" charset="0"/>
            </a:endParaRPr>
          </a:p>
        </p:txBody>
      </p:sp>
    </p:spTree>
  </p:cSld>
  <p:clrMapOvr>
    <a:masterClrMapping/>
  </p:clrMapOvr>
  <p:transition spd="med">
    <p:pull dir="l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灯片编号占位符 4"/>
          <p:cNvSpPr>
            <a:spLocks noGrp="1" noChangeArrowheads="1"/>
          </p:cNvSpPr>
          <p:nvPr/>
        </p:nvSpPr>
        <p:spPr bwMode="auto">
          <a:xfrm>
            <a:off x="8610600" y="6356350"/>
            <a:ext cx="2743200" cy="365125"/>
          </a:xfrm>
          <a:prstGeom prst="rect">
            <a:avLst/>
          </a:prstGeom>
          <a:noFill/>
          <a:ln>
            <a:noFill/>
          </a:ln>
        </p:spPr>
        <p:txBody>
          <a:bodyPr/>
          <a:lstStyle/>
          <a:p>
            <a:fld id="{D73E6BE2-2208-4E63-A770-CA75287CA1B4}" type="slidenum">
              <a:rPr lang="zh-CN" altLang="en-US">
                <a:ea typeface="黑体" pitchFamily="2" charset="-122"/>
              </a:rPr>
              <a:pPr/>
              <a:t>44</a:t>
            </a:fld>
            <a:endParaRPr lang="en-US" altLang="zh-CN">
              <a:ea typeface="黑体" pitchFamily="2" charset="-122"/>
            </a:endParaRPr>
          </a:p>
        </p:txBody>
      </p:sp>
      <p:sp>
        <p:nvSpPr>
          <p:cNvPr id="52227" name="矩形 3"/>
          <p:cNvSpPr>
            <a:spLocks noChangeArrowheads="1"/>
          </p:cNvSpPr>
          <p:nvPr/>
        </p:nvSpPr>
        <p:spPr bwMode="auto">
          <a:xfrm>
            <a:off x="1219200" y="2432050"/>
            <a:ext cx="7296150" cy="1171575"/>
          </a:xfrm>
          <a:prstGeom prst="rect">
            <a:avLst/>
          </a:prstGeom>
          <a:noFill/>
          <a:ln w="9525">
            <a:noFill/>
            <a:miter lim="800000"/>
            <a:headEnd/>
            <a:tailEnd/>
          </a:ln>
        </p:spPr>
        <p:txBody>
          <a:bodyPr lIns="117226" tIns="58613" rIns="117226" bIns="58613">
            <a:spAutoFit/>
          </a:bodyPr>
          <a:lstStyle/>
          <a:p>
            <a:pPr indent="585788">
              <a:lnSpc>
                <a:spcPct val="150000"/>
              </a:lnSpc>
            </a:pPr>
            <a:r>
              <a:rPr lang="zh-CN" altLang="en-US" sz="2300">
                <a:solidFill>
                  <a:srgbClr val="000000"/>
                </a:solidFill>
                <a:latin typeface="宋体" pitchFamily="2" charset="-122"/>
                <a:sym typeface="宋体" pitchFamily="2" charset="-122"/>
              </a:rPr>
              <a:t>劳务报酬所得、稿酬所得、特许权使用费所得以每次收入减除</a:t>
            </a:r>
            <a:r>
              <a:rPr lang="zh-CN" altLang="en-US" sz="2300" b="1">
                <a:solidFill>
                  <a:srgbClr val="000000"/>
                </a:solidFill>
                <a:latin typeface="宋体" pitchFamily="2" charset="-122"/>
                <a:sym typeface="宋体" pitchFamily="2" charset="-122"/>
              </a:rPr>
              <a:t>费用</a:t>
            </a:r>
            <a:r>
              <a:rPr lang="zh-CN" altLang="en-US" sz="2300">
                <a:solidFill>
                  <a:srgbClr val="000000"/>
                </a:solidFill>
                <a:latin typeface="宋体" pitchFamily="2" charset="-122"/>
                <a:sym typeface="宋体" pitchFamily="2" charset="-122"/>
              </a:rPr>
              <a:t>后的余额为收入额。</a:t>
            </a:r>
            <a:endParaRPr lang="zh-CN" altLang="en-US"/>
          </a:p>
        </p:txBody>
      </p:sp>
      <p:sp>
        <p:nvSpPr>
          <p:cNvPr id="52228" name="文本框 1"/>
          <p:cNvSpPr>
            <a:spLocks noChangeArrowheads="1"/>
          </p:cNvSpPr>
          <p:nvPr/>
        </p:nvSpPr>
        <p:spPr bwMode="auto">
          <a:xfrm>
            <a:off x="1246188" y="3571875"/>
            <a:ext cx="7777162" cy="1698625"/>
          </a:xfrm>
          <a:prstGeom prst="rect">
            <a:avLst/>
          </a:prstGeom>
          <a:noFill/>
          <a:ln w="9525">
            <a:noFill/>
            <a:miter lim="800000"/>
            <a:headEnd/>
            <a:tailEnd/>
          </a:ln>
        </p:spPr>
        <p:txBody>
          <a:bodyPr lIns="117226" tIns="58613" rIns="117226" bIns="58613">
            <a:spAutoFit/>
          </a:bodyPr>
          <a:lstStyle/>
          <a:p>
            <a:pPr>
              <a:lnSpc>
                <a:spcPct val="150000"/>
              </a:lnSpc>
            </a:pPr>
            <a:r>
              <a:rPr lang="zh-CN" altLang="en-US" sz="2300">
                <a:solidFill>
                  <a:srgbClr val="000000"/>
                </a:solidFill>
                <a:latin typeface="宋体" pitchFamily="2" charset="-122"/>
                <a:sym typeface="宋体" pitchFamily="2" charset="-122"/>
              </a:rPr>
              <a:t>    预扣预缴环节，每次收入不超过四千元的，费用按八百元计算；每次收入四千元以上的，费用按百分之二十计算。</a:t>
            </a:r>
            <a:endParaRPr lang="zh-CN" altLang="en-US"/>
          </a:p>
        </p:txBody>
      </p:sp>
      <p:sp>
        <p:nvSpPr>
          <p:cNvPr id="52229" name="文本框 2"/>
          <p:cNvSpPr>
            <a:spLocks noChangeArrowheads="1"/>
          </p:cNvSpPr>
          <p:nvPr/>
        </p:nvSpPr>
        <p:spPr bwMode="auto">
          <a:xfrm>
            <a:off x="1963738" y="5176838"/>
            <a:ext cx="5856287" cy="468312"/>
          </a:xfrm>
          <a:prstGeom prst="rect">
            <a:avLst/>
          </a:prstGeom>
          <a:noFill/>
          <a:ln w="9525">
            <a:noFill/>
            <a:miter lim="800000"/>
            <a:headEnd/>
            <a:tailEnd/>
          </a:ln>
        </p:spPr>
        <p:txBody>
          <a:bodyPr lIns="117226" tIns="58613" rIns="117226" bIns="58613">
            <a:spAutoFit/>
          </a:bodyPr>
          <a:lstStyle/>
          <a:p>
            <a:pPr>
              <a:spcBef>
                <a:spcPts val="1538"/>
              </a:spcBef>
              <a:spcAft>
                <a:spcPts val="1538"/>
              </a:spcAft>
            </a:pPr>
            <a:r>
              <a:rPr lang="zh-CN" altLang="en-US" sz="2300">
                <a:solidFill>
                  <a:srgbClr val="000000"/>
                </a:solidFill>
                <a:latin typeface="Arial" charset="0"/>
                <a:sym typeface="Arial" charset="0"/>
              </a:rPr>
              <a:t>稿酬所得的收入额减按百分之七十计算。</a:t>
            </a:r>
          </a:p>
        </p:txBody>
      </p:sp>
      <p:sp>
        <p:nvSpPr>
          <p:cNvPr id="52230" name="文本框 4"/>
          <p:cNvSpPr>
            <a:spLocks noChangeArrowheads="1"/>
          </p:cNvSpPr>
          <p:nvPr/>
        </p:nvSpPr>
        <p:spPr bwMode="auto">
          <a:xfrm>
            <a:off x="1282700" y="1933575"/>
            <a:ext cx="4129088" cy="468313"/>
          </a:xfrm>
          <a:prstGeom prst="rect">
            <a:avLst/>
          </a:prstGeom>
          <a:noFill/>
          <a:ln w="9525">
            <a:noFill/>
            <a:miter lim="800000"/>
            <a:headEnd/>
            <a:tailEnd/>
          </a:ln>
        </p:spPr>
        <p:txBody>
          <a:bodyPr lIns="117226" tIns="58613" rIns="117226" bIns="58613">
            <a:spAutoFit/>
          </a:bodyPr>
          <a:lstStyle/>
          <a:p>
            <a:r>
              <a:rPr lang="zh-CN" altLang="en-US" sz="2300" b="1">
                <a:solidFill>
                  <a:srgbClr val="000000"/>
                </a:solidFill>
                <a:latin typeface="Arial" charset="0"/>
                <a:sym typeface="Arial" charset="0"/>
              </a:rPr>
              <a:t>基本平移现行算法</a:t>
            </a:r>
            <a:endParaRPr lang="zh-CN" altLang="en-US" sz="2300">
              <a:solidFill>
                <a:srgbClr val="000000"/>
              </a:solidFill>
              <a:latin typeface="Arial" charset="0"/>
              <a:sym typeface="Arial" charset="0"/>
            </a:endParaRPr>
          </a:p>
        </p:txBody>
      </p:sp>
      <p:sp>
        <p:nvSpPr>
          <p:cNvPr id="52231" name="文本框 34"/>
          <p:cNvSpPr>
            <a:spLocks noChangeArrowheads="1"/>
          </p:cNvSpPr>
          <p:nvPr/>
        </p:nvSpPr>
        <p:spPr bwMode="auto">
          <a:xfrm>
            <a:off x="1416050" y="452438"/>
            <a:ext cx="9480550" cy="449262"/>
          </a:xfrm>
          <a:prstGeom prst="rect">
            <a:avLst/>
          </a:prstGeom>
          <a:noFill/>
          <a:ln w="9525">
            <a:noFill/>
            <a:miter lim="800000"/>
            <a:headEnd/>
            <a:tailEnd/>
          </a:ln>
        </p:spPr>
        <p:txBody>
          <a:bodyPr lIns="121917" tIns="60958" rIns="121917" bIns="60958">
            <a:spAutoFit/>
          </a:bodyPr>
          <a:lstStyle/>
          <a:p>
            <a:pPr>
              <a:lnSpc>
                <a:spcPct val="90000"/>
              </a:lnSpc>
            </a:pPr>
            <a:r>
              <a:rPr lang="zh-CN" altLang="en-US" sz="2400" b="1">
                <a:solidFill>
                  <a:srgbClr val="000000"/>
                </a:solidFill>
                <a:latin typeface="微软雅黑" pitchFamily="34" charset="-122"/>
                <a:ea typeface="微软雅黑" pitchFamily="34" charset="-122"/>
                <a:sym typeface="微软雅黑" pitchFamily="34" charset="-122"/>
              </a:rPr>
              <a:t>居民纳税人其他综合所得预扣预缴</a:t>
            </a:r>
          </a:p>
        </p:txBody>
      </p:sp>
      <p:grpSp>
        <p:nvGrpSpPr>
          <p:cNvPr id="52232" name="Group 3"/>
          <p:cNvGrpSpPr>
            <a:grpSpLocks/>
          </p:cNvGrpSpPr>
          <p:nvPr/>
        </p:nvGrpSpPr>
        <p:grpSpPr bwMode="auto">
          <a:xfrm>
            <a:off x="174625" y="296863"/>
            <a:ext cx="1089025" cy="684212"/>
            <a:chOff x="0" y="0"/>
            <a:chExt cx="742365" cy="467632"/>
          </a:xfrm>
        </p:grpSpPr>
        <p:sp>
          <p:nvSpPr>
            <p:cNvPr id="52233" name="Freeform 4"/>
            <p:cNvSpPr>
              <a:spLocks noChangeArrowheads="1"/>
            </p:cNvSpPr>
            <p:nvPr/>
          </p:nvSpPr>
          <p:spPr bwMode="auto">
            <a:xfrm>
              <a:off x="0" y="1085"/>
              <a:ext cx="742365" cy="409043"/>
            </a:xfrm>
            <a:custGeom>
              <a:avLst/>
              <a:gdLst>
                <a:gd name="T0" fmla="*/ 2147483647 w 5345"/>
                <a:gd name="T1" fmla="*/ 2147483647 h 2936"/>
                <a:gd name="T2" fmla="*/ 2147483647 w 5345"/>
                <a:gd name="T3" fmla="*/ 2147483647 h 2936"/>
                <a:gd name="T4" fmla="*/ 2147483647 w 5345"/>
                <a:gd name="T5" fmla="*/ 2147483647 h 2936"/>
                <a:gd name="T6" fmla="*/ 2147483647 w 5345"/>
                <a:gd name="T7" fmla="*/ 2147483647 h 2936"/>
                <a:gd name="T8" fmla="*/ 2147483647 w 5345"/>
                <a:gd name="T9" fmla="*/ 2147483647 h 2936"/>
                <a:gd name="T10" fmla="*/ 2147483647 w 5345"/>
                <a:gd name="T11" fmla="*/ 2147483647 h 2936"/>
                <a:gd name="T12" fmla="*/ 2147483647 w 5345"/>
                <a:gd name="T13" fmla="*/ 2147483647 h 2936"/>
                <a:gd name="T14" fmla="*/ 2147483647 w 5345"/>
                <a:gd name="T15" fmla="*/ 2147483647 h 2936"/>
                <a:gd name="T16" fmla="*/ 2147483647 w 5345"/>
                <a:gd name="T17" fmla="*/ 2147483647 h 2936"/>
                <a:gd name="T18" fmla="*/ 2147483647 w 5345"/>
                <a:gd name="T19" fmla="*/ 2147483647 h 2936"/>
                <a:gd name="T20" fmla="*/ 2147483647 w 5345"/>
                <a:gd name="T21" fmla="*/ 2147483647 h 2936"/>
                <a:gd name="T22" fmla="*/ 2147483647 w 5345"/>
                <a:gd name="T23" fmla="*/ 2147483647 h 2936"/>
                <a:gd name="T24" fmla="*/ 2147483647 w 5345"/>
                <a:gd name="T25" fmla="*/ 2147483647 h 2936"/>
                <a:gd name="T26" fmla="*/ 2147483647 w 5345"/>
                <a:gd name="T27" fmla="*/ 2147483647 h 2936"/>
                <a:gd name="T28" fmla="*/ 2147483647 w 5345"/>
                <a:gd name="T29" fmla="*/ 2147483647 h 2936"/>
                <a:gd name="T30" fmla="*/ 2147483647 w 5345"/>
                <a:gd name="T31" fmla="*/ 2147483647 h 2936"/>
                <a:gd name="T32" fmla="*/ 2147483647 w 5345"/>
                <a:gd name="T33" fmla="*/ 2147483647 h 2936"/>
                <a:gd name="T34" fmla="*/ 2147483647 w 5345"/>
                <a:gd name="T35" fmla="*/ 2147483647 h 2936"/>
                <a:gd name="T36" fmla="*/ 2147483647 w 5345"/>
                <a:gd name="T37" fmla="*/ 2147483647 h 2936"/>
                <a:gd name="T38" fmla="*/ 2147483647 w 5345"/>
                <a:gd name="T39" fmla="*/ 2147483647 h 2936"/>
                <a:gd name="T40" fmla="*/ 2147483647 w 5345"/>
                <a:gd name="T41" fmla="*/ 2147483647 h 2936"/>
                <a:gd name="T42" fmla="*/ 2147483647 w 5345"/>
                <a:gd name="T43" fmla="*/ 2147483647 h 2936"/>
                <a:gd name="T44" fmla="*/ 2147483647 w 5345"/>
                <a:gd name="T45" fmla="*/ 2147483647 h 2936"/>
                <a:gd name="T46" fmla="*/ 2147483647 w 5345"/>
                <a:gd name="T47" fmla="*/ 2147483647 h 2936"/>
                <a:gd name="T48" fmla="*/ 2147483647 w 5345"/>
                <a:gd name="T49" fmla="*/ 2147483647 h 2936"/>
                <a:gd name="T50" fmla="*/ 2147483647 w 5345"/>
                <a:gd name="T51" fmla="*/ 2147483647 h 2936"/>
                <a:gd name="T52" fmla="*/ 2147483647 w 5345"/>
                <a:gd name="T53" fmla="*/ 2147483647 h 2936"/>
                <a:gd name="T54" fmla="*/ 2147483647 w 5345"/>
                <a:gd name="T55" fmla="*/ 2147483647 h 2936"/>
                <a:gd name="T56" fmla="*/ 2147483647 w 5345"/>
                <a:gd name="T57" fmla="*/ 2147483647 h 2936"/>
                <a:gd name="T58" fmla="*/ 2147483647 w 5345"/>
                <a:gd name="T59" fmla="*/ 2147483647 h 2936"/>
                <a:gd name="T60" fmla="*/ 2147483647 w 5345"/>
                <a:gd name="T61" fmla="*/ 2147483647 h 2936"/>
                <a:gd name="T62" fmla="*/ 2147483647 w 5345"/>
                <a:gd name="T63" fmla="*/ 2147483647 h 2936"/>
                <a:gd name="T64" fmla="*/ 2147483647 w 5345"/>
                <a:gd name="T65" fmla="*/ 2147483647 h 2936"/>
                <a:gd name="T66" fmla="*/ 2147483647 w 5345"/>
                <a:gd name="T67" fmla="*/ 2147483647 h 2936"/>
                <a:gd name="T68" fmla="*/ 2147483647 w 5345"/>
                <a:gd name="T69" fmla="*/ 2147483647 h 2936"/>
                <a:gd name="T70" fmla="*/ 2147483647 w 5345"/>
                <a:gd name="T71" fmla="*/ 2147483647 h 2936"/>
                <a:gd name="T72" fmla="*/ 2147483647 w 5345"/>
                <a:gd name="T73" fmla="*/ 2147483647 h 2936"/>
                <a:gd name="T74" fmla="*/ 2147483647 w 5345"/>
                <a:gd name="T75" fmla="*/ 2147483647 h 2936"/>
                <a:gd name="T76" fmla="*/ 2147483647 w 5345"/>
                <a:gd name="T77" fmla="*/ 2147483647 h 2936"/>
                <a:gd name="T78" fmla="*/ 2147483647 w 5345"/>
                <a:gd name="T79" fmla="*/ 2147483647 h 2936"/>
                <a:gd name="T80" fmla="*/ 2147483647 w 5345"/>
                <a:gd name="T81" fmla="*/ 2147483647 h 2936"/>
                <a:gd name="T82" fmla="*/ 2147483647 w 5345"/>
                <a:gd name="T83" fmla="*/ 2147483647 h 2936"/>
                <a:gd name="T84" fmla="*/ 2147483647 w 5345"/>
                <a:gd name="T85" fmla="*/ 2147483647 h 2936"/>
                <a:gd name="T86" fmla="*/ 2147483647 w 5345"/>
                <a:gd name="T87" fmla="*/ 2147483647 h 2936"/>
                <a:gd name="T88" fmla="*/ 2147483647 w 5345"/>
                <a:gd name="T89" fmla="*/ 2147483647 h 2936"/>
                <a:gd name="T90" fmla="*/ 2147483647 w 5345"/>
                <a:gd name="T91" fmla="*/ 2147483647 h 2936"/>
                <a:gd name="T92" fmla="*/ 2147483647 w 5345"/>
                <a:gd name="T93" fmla="*/ 2147483647 h 2936"/>
                <a:gd name="T94" fmla="*/ 2147483647 w 5345"/>
                <a:gd name="T95" fmla="*/ 2147483647 h 2936"/>
                <a:gd name="T96" fmla="*/ 2147483647 w 5345"/>
                <a:gd name="T97" fmla="*/ 2147483647 h 2936"/>
                <a:gd name="T98" fmla="*/ 2147483647 w 5345"/>
                <a:gd name="T99" fmla="*/ 2147483647 h 2936"/>
                <a:gd name="T100" fmla="*/ 2147483647 w 5345"/>
                <a:gd name="T101" fmla="*/ 2147483647 h 29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5"/>
                <a:gd name="T154" fmla="*/ 0 h 2936"/>
                <a:gd name="T155" fmla="*/ 5345 w 5345"/>
                <a:gd name="T156" fmla="*/ 2936 h 29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path>
              </a:pathLst>
            </a:custGeom>
            <a:solidFill>
              <a:schemeClr val="folHlink"/>
            </a:solidFill>
            <a:ln w="9525">
              <a:noFill/>
              <a:bevel/>
              <a:headEnd/>
              <a:tailEnd/>
            </a:ln>
          </p:spPr>
          <p:txBody>
            <a:bodyPr/>
            <a:lstStyle/>
            <a:p>
              <a:pPr algn="dist"/>
              <a:endParaRPr lang="zh-CN" altLang="en-US">
                <a:solidFill>
                  <a:srgbClr val="000000"/>
                </a:solidFill>
                <a:ea typeface="黑体" pitchFamily="2" charset="-122"/>
              </a:endParaRPr>
            </a:p>
          </p:txBody>
        </p:sp>
        <p:sp>
          <p:nvSpPr>
            <p:cNvPr id="52234" name="Rectangle 5"/>
            <p:cNvSpPr>
              <a:spLocks noChangeArrowheads="1"/>
            </p:cNvSpPr>
            <p:nvPr/>
          </p:nvSpPr>
          <p:spPr bwMode="auto">
            <a:xfrm>
              <a:off x="154750" y="0"/>
              <a:ext cx="432865" cy="467632"/>
            </a:xfrm>
            <a:prstGeom prst="rect">
              <a:avLst/>
            </a:prstGeom>
            <a:noFill/>
            <a:ln w="9525">
              <a:noFill/>
              <a:miter lim="800000"/>
              <a:headEnd/>
              <a:tailEnd/>
            </a:ln>
          </p:spPr>
          <p:txBody>
            <a:bodyPr lIns="121917" tIns="60958" rIns="121917" bIns="60958">
              <a:spAutoFit/>
            </a:bodyPr>
            <a:lstStyle/>
            <a:p>
              <a:r>
                <a:rPr lang="en-US" sz="3700">
                  <a:solidFill>
                    <a:srgbClr val="FFFFFF"/>
                  </a:solidFill>
                  <a:latin typeface="Arial" charset="0"/>
                  <a:ea typeface="微软雅黑" pitchFamily="34" charset="-122"/>
                  <a:sym typeface="Arial" charset="0"/>
                </a:rPr>
                <a:t>1</a:t>
              </a:r>
              <a:endParaRPr lang="zh-CN" altLang="en-US" sz="2400">
                <a:solidFill>
                  <a:srgbClr val="000000"/>
                </a:solidFill>
                <a:latin typeface="Arial" charset="0"/>
                <a:sym typeface="Arial" charset="0"/>
              </a:endParaRPr>
            </a:p>
          </p:txBody>
        </p:sp>
      </p:grpSp>
    </p:spTree>
  </p:cSld>
  <p:clrMapOvr>
    <a:masterClrMapping/>
  </p:clrMapOvr>
  <p:transition spd="med">
    <p:pull dir="l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灯片编号占位符 4"/>
          <p:cNvSpPr>
            <a:spLocks noGrp="1" noChangeArrowheads="1"/>
          </p:cNvSpPr>
          <p:nvPr/>
        </p:nvSpPr>
        <p:spPr bwMode="auto">
          <a:xfrm>
            <a:off x="8610600" y="6356350"/>
            <a:ext cx="2743200" cy="365125"/>
          </a:xfrm>
          <a:prstGeom prst="rect">
            <a:avLst/>
          </a:prstGeom>
          <a:noFill/>
          <a:ln>
            <a:noFill/>
          </a:ln>
        </p:spPr>
        <p:txBody>
          <a:bodyPr/>
          <a:lstStyle/>
          <a:p>
            <a:fld id="{D6D290F2-A9F5-4C59-BA7E-19482CFD415D}" type="slidenum">
              <a:rPr lang="zh-CN" altLang="en-US">
                <a:ea typeface="黑体" pitchFamily="2" charset="-122"/>
              </a:rPr>
              <a:pPr/>
              <a:t>45</a:t>
            </a:fld>
            <a:endParaRPr lang="en-US" altLang="zh-CN">
              <a:ea typeface="黑体" pitchFamily="2" charset="-122"/>
            </a:endParaRPr>
          </a:p>
        </p:txBody>
      </p:sp>
      <p:sp>
        <p:nvSpPr>
          <p:cNvPr id="53251" name="矩形 28"/>
          <p:cNvSpPr>
            <a:spLocks noChangeArrowheads="1"/>
          </p:cNvSpPr>
          <p:nvPr/>
        </p:nvSpPr>
        <p:spPr bwMode="auto">
          <a:xfrm rot="19760506">
            <a:off x="-854075" y="684213"/>
            <a:ext cx="4583113" cy="333375"/>
          </a:xfrm>
          <a:prstGeom prst="rect">
            <a:avLst/>
          </a:prstGeom>
          <a:solidFill>
            <a:srgbClr val="0070C0"/>
          </a:solidFill>
          <a:ln w="9525">
            <a:noFill/>
            <a:miter lim="800000"/>
            <a:headEnd/>
            <a:tailEnd/>
          </a:ln>
        </p:spPr>
        <p:txBody>
          <a:bodyPr lIns="117221" tIns="58610" rIns="117221" bIns="58610" anchor="ctr">
            <a:spAutoFit/>
          </a:bodyPr>
          <a:lstStyle/>
          <a:p>
            <a:pPr algn="ctr"/>
            <a:r>
              <a:rPr lang="zh-CN" altLang="en-US" sz="1500">
                <a:solidFill>
                  <a:srgbClr val="FFFFFF"/>
                </a:solidFill>
                <a:latin typeface="微软雅黑" pitchFamily="34" charset="-122"/>
                <a:ea typeface="微软雅黑" pitchFamily="34" charset="-122"/>
                <a:sym typeface="微软雅黑" pitchFamily="34" charset="-122"/>
              </a:rPr>
              <a:t>居民劳务报酬税率表</a:t>
            </a:r>
            <a:endParaRPr lang="zh-CN" altLang="en-US" sz="2300">
              <a:solidFill>
                <a:srgbClr val="000000"/>
              </a:solidFill>
              <a:latin typeface="Arial" charset="0"/>
              <a:sym typeface="Arial" charset="0"/>
            </a:endParaRPr>
          </a:p>
        </p:txBody>
      </p:sp>
      <p:graphicFrame>
        <p:nvGraphicFramePr>
          <p:cNvPr id="53252" name="表格 7"/>
          <p:cNvGraphicFramePr>
            <a:graphicFrameLocks noGrp="1"/>
          </p:cNvGraphicFramePr>
          <p:nvPr/>
        </p:nvGraphicFramePr>
        <p:xfrm>
          <a:off x="1390650" y="2392363"/>
          <a:ext cx="9313863" cy="2932112"/>
        </p:xfrm>
        <a:graphic>
          <a:graphicData uri="http://schemas.openxmlformats.org/drawingml/2006/table">
            <a:tbl>
              <a:tblPr/>
              <a:tblGrid>
                <a:gridCol w="1150938"/>
                <a:gridCol w="4994275"/>
                <a:gridCol w="1249362"/>
                <a:gridCol w="1919288"/>
              </a:tblGrid>
              <a:tr h="701675">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FFFFFF"/>
                          </a:solidFill>
                          <a:effectLst/>
                          <a:latin typeface="宋体" pitchFamily="2" charset="-122"/>
                          <a:ea typeface="宋体" pitchFamily="2" charset="-122"/>
                          <a:sym typeface="等线" charset="0"/>
                        </a:rPr>
                        <a:t>级数</a:t>
                      </a:r>
                    </a:p>
                  </a:txBody>
                  <a:tcPr marL="87922" marR="87922" marT="0" marB="0" anchor="ctr" horzOverflow="overflow">
                    <a:lnL w="12700" cap="flat" cmpd="sng" algn="ctr">
                      <a:solidFill>
                        <a:schemeClr val="tx1"/>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38100" cap="flat" cmpd="sng" algn="ctr">
                      <a:solidFill>
                        <a:srgbClr val="FFFFFF"/>
                      </a:solidFill>
                      <a:prstDash val="solid"/>
                      <a:miter lim="800000"/>
                      <a:headEnd type="none" w="med" len="med"/>
                      <a:tailEnd type="none" w="med" len="med"/>
                    </a:lnB>
                    <a:lnTlToBr>
                      <a:noFill/>
                    </a:lnTlToBr>
                    <a:lnBlToTr>
                      <a:noFill/>
                    </a:lnBlToTr>
                    <a:solidFill>
                      <a:srgbClr val="5B9BD5"/>
                    </a:solidFill>
                  </a:tcPr>
                </a:tc>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FFFFFF"/>
                          </a:solidFill>
                          <a:effectLst/>
                          <a:latin typeface="宋体" pitchFamily="2" charset="-122"/>
                          <a:ea typeface="宋体" pitchFamily="2" charset="-122"/>
                          <a:sym typeface="等线" charset="0"/>
                        </a:rPr>
                        <a:t>预扣预缴应纳税所得额</a:t>
                      </a:r>
                    </a:p>
                  </a:txBody>
                  <a:tcPr marL="87922" marR="87922"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38100" cap="flat" cmpd="sng" algn="ctr">
                      <a:solidFill>
                        <a:srgbClr val="FFFFFF"/>
                      </a:solidFill>
                      <a:prstDash val="solid"/>
                      <a:miter lim="800000"/>
                      <a:headEnd type="none" w="med" len="med"/>
                      <a:tailEnd type="none" w="med" len="med"/>
                    </a:lnB>
                    <a:lnTlToBr>
                      <a:noFill/>
                    </a:lnTlToBr>
                    <a:lnBlToTr>
                      <a:noFill/>
                    </a:lnBlToTr>
                    <a:solidFill>
                      <a:srgbClr val="5B9BD5"/>
                    </a:solidFill>
                  </a:tcPr>
                </a:tc>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FFFFFF"/>
                          </a:solidFill>
                          <a:effectLst/>
                          <a:latin typeface="宋体" pitchFamily="2" charset="-122"/>
                          <a:ea typeface="宋体" pitchFamily="2" charset="-122"/>
                          <a:sym typeface="等线" charset="0"/>
                        </a:rPr>
                        <a:t>预扣率</a:t>
                      </a:r>
                    </a:p>
                  </a:txBody>
                  <a:tcPr marL="87922" marR="87922"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38100" cap="flat" cmpd="sng" algn="ctr">
                      <a:solidFill>
                        <a:srgbClr val="FFFFFF"/>
                      </a:solidFill>
                      <a:prstDash val="solid"/>
                      <a:miter lim="800000"/>
                      <a:headEnd type="none" w="med" len="med"/>
                      <a:tailEnd type="none" w="med" len="med"/>
                    </a:lnB>
                    <a:lnTlToBr>
                      <a:noFill/>
                    </a:lnTlToBr>
                    <a:lnBlToTr>
                      <a:noFill/>
                    </a:lnBlToTr>
                    <a:solidFill>
                      <a:srgbClr val="5B9BD5"/>
                    </a:solidFill>
                  </a:tcPr>
                </a:tc>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FFFFFF"/>
                          </a:solidFill>
                          <a:effectLst/>
                          <a:latin typeface="宋体" pitchFamily="2" charset="-122"/>
                          <a:ea typeface="宋体" pitchFamily="2" charset="-122"/>
                          <a:sym typeface="等线" charset="0"/>
                        </a:rPr>
                        <a:t>速算扣除数</a:t>
                      </a:r>
                    </a:p>
                  </a:txBody>
                  <a:tcPr marL="87922" marR="87922" marT="0" marB="0" anchor="ctr" horzOverflow="overflow">
                    <a:lnL w="12700" cap="flat" cmpd="sng" algn="ctr">
                      <a:solidFill>
                        <a:srgbClr val="FFFFFF"/>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38100" cap="flat" cmpd="sng" algn="ctr">
                      <a:solidFill>
                        <a:srgbClr val="FFFFFF"/>
                      </a:solidFill>
                      <a:prstDash val="solid"/>
                      <a:miter lim="800000"/>
                      <a:headEnd type="none" w="med" len="med"/>
                      <a:tailEnd type="none" w="med" len="med"/>
                    </a:lnB>
                    <a:lnTlToBr>
                      <a:noFill/>
                    </a:lnTlToBr>
                    <a:lnBlToTr>
                      <a:noFill/>
                    </a:lnBlToTr>
                    <a:solidFill>
                      <a:srgbClr val="5B9BD5"/>
                    </a:solidFill>
                  </a:tcPr>
                </a:tc>
              </a:tr>
              <a:tr h="703263">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1</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2" marR="87922" marT="0" marB="0" anchor="ctr" horzOverflow="overflow">
                    <a:lnL w="12700" cap="flat" cmpd="sng" algn="ctr">
                      <a:solidFill>
                        <a:schemeClr val="tx1"/>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381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l"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000000"/>
                          </a:solidFill>
                          <a:effectLst/>
                          <a:latin typeface="宋体" pitchFamily="2" charset="-122"/>
                          <a:sym typeface="等线" charset="0"/>
                        </a:rPr>
                        <a:t>不超过</a:t>
                      </a:r>
                      <a:r>
                        <a:rPr kumimoji="0" lang="en-US" sz="2700" b="1" i="1" u="none" strike="noStrike" cap="none" normalizeH="0" baseline="0" smtClean="0">
                          <a:ln>
                            <a:noFill/>
                          </a:ln>
                          <a:solidFill>
                            <a:srgbClr val="000000"/>
                          </a:solidFill>
                          <a:effectLst/>
                          <a:latin typeface="等线" charset="0"/>
                          <a:sym typeface="等线" charset="0"/>
                        </a:rPr>
                        <a:t>20000</a:t>
                      </a:r>
                      <a:r>
                        <a:rPr kumimoji="0" lang="zh-CN" altLang="en-US" sz="2700" b="1" i="1" u="none" strike="noStrike" cap="none" normalizeH="0" baseline="0" smtClean="0">
                          <a:ln>
                            <a:noFill/>
                          </a:ln>
                          <a:solidFill>
                            <a:srgbClr val="000000"/>
                          </a:solidFill>
                          <a:effectLst/>
                          <a:latin typeface="宋体" pitchFamily="2" charset="-122"/>
                          <a:sym typeface="等线" charset="0"/>
                        </a:rPr>
                        <a:t>元的</a:t>
                      </a:r>
                    </a:p>
                  </a:txBody>
                  <a:tcPr marL="87922" marR="87922"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381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20%</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2" marR="87922"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381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0</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2" marR="87922" marT="0" marB="0" anchor="ctr" horzOverflow="overflow">
                    <a:lnL w="12700" cap="flat" cmpd="sng" algn="ctr">
                      <a:solidFill>
                        <a:srgbClr val="FFFFFF"/>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381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D1DEEF"/>
                    </a:solidFill>
                  </a:tcPr>
                </a:tc>
              </a:tr>
              <a:tr h="823913">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2</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2" marR="87922" marT="0" marB="0" anchor="ctr" horzOverflow="overflow">
                    <a:lnL w="12700" cap="flat" cmpd="sng" algn="ctr">
                      <a:solidFill>
                        <a:schemeClr val="tx1"/>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E9EFF7"/>
                    </a:solidFill>
                  </a:tcPr>
                </a:tc>
                <a:tc>
                  <a:txBody>
                    <a:bodyPr/>
                    <a:lstStyle/>
                    <a:p>
                      <a:pPr marL="0" marR="0" lvl="0" indent="0" algn="l"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000000"/>
                          </a:solidFill>
                          <a:effectLst/>
                          <a:latin typeface="宋体" pitchFamily="2" charset="-122"/>
                          <a:sym typeface="等线" charset="0"/>
                        </a:rPr>
                        <a:t>超过</a:t>
                      </a:r>
                      <a:r>
                        <a:rPr kumimoji="0" lang="en-US" sz="2700" b="1" i="1" u="none" strike="noStrike" cap="none" normalizeH="0" baseline="0" smtClean="0">
                          <a:ln>
                            <a:noFill/>
                          </a:ln>
                          <a:solidFill>
                            <a:srgbClr val="000000"/>
                          </a:solidFill>
                          <a:effectLst/>
                          <a:latin typeface="等线" charset="0"/>
                          <a:sym typeface="等线" charset="0"/>
                        </a:rPr>
                        <a:t>20000</a:t>
                      </a:r>
                      <a:r>
                        <a:rPr kumimoji="0" lang="zh-CN" altLang="en-US" sz="2700" b="1" i="1" u="none" strike="noStrike" cap="none" normalizeH="0" baseline="0" smtClean="0">
                          <a:ln>
                            <a:noFill/>
                          </a:ln>
                          <a:solidFill>
                            <a:srgbClr val="000000"/>
                          </a:solidFill>
                          <a:effectLst/>
                          <a:latin typeface="宋体" pitchFamily="2" charset="-122"/>
                          <a:sym typeface="等线" charset="0"/>
                        </a:rPr>
                        <a:t>元至</a:t>
                      </a:r>
                      <a:r>
                        <a:rPr kumimoji="0" lang="en-US" sz="2700" b="1" i="1" u="none" strike="noStrike" cap="none" normalizeH="0" baseline="0" smtClean="0">
                          <a:ln>
                            <a:noFill/>
                          </a:ln>
                          <a:solidFill>
                            <a:srgbClr val="000000"/>
                          </a:solidFill>
                          <a:effectLst/>
                          <a:latin typeface="等线" charset="0"/>
                          <a:sym typeface="等线" charset="0"/>
                        </a:rPr>
                        <a:t>50000</a:t>
                      </a:r>
                      <a:r>
                        <a:rPr kumimoji="0" lang="zh-CN" altLang="en-US" sz="2700" b="1" i="1" u="none" strike="noStrike" cap="none" normalizeH="0" baseline="0" smtClean="0">
                          <a:ln>
                            <a:noFill/>
                          </a:ln>
                          <a:solidFill>
                            <a:srgbClr val="000000"/>
                          </a:solidFill>
                          <a:effectLst/>
                          <a:latin typeface="宋体" pitchFamily="2" charset="-122"/>
                          <a:sym typeface="等线" charset="0"/>
                        </a:rPr>
                        <a:t>元的部分</a:t>
                      </a:r>
                    </a:p>
                  </a:txBody>
                  <a:tcPr marL="87922" marR="87922"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E9EFF7"/>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30%</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2" marR="87922"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E9EFF7"/>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2000</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2" marR="87922" marT="0" marB="0" anchor="ctr" horzOverflow="overflow">
                    <a:lnL w="12700" cap="flat" cmpd="sng" algn="ctr">
                      <a:solidFill>
                        <a:srgbClr val="FFFFFF"/>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E9EFF7"/>
                    </a:solidFill>
                  </a:tcPr>
                </a:tc>
              </a:tr>
              <a:tr h="703263">
                <a:tc>
                  <a:txBody>
                    <a:bodyPr/>
                    <a:lstStyle/>
                    <a:p>
                      <a:pPr marL="0" marR="0" lvl="0" indent="0" algn="ct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3</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2" marR="87922" marT="0" marB="0" anchor="ctr" horzOverflow="overflow">
                    <a:lnL w="12700" cap="flat" cmpd="sng" algn="ctr">
                      <a:solidFill>
                        <a:schemeClr val="tx1"/>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l" defTabSz="0" rtl="0" eaLnBrk="0" fontAlgn="base" latinLnBrk="0" hangingPunct="0">
                        <a:lnSpc>
                          <a:spcPct val="100000"/>
                        </a:lnSpc>
                        <a:spcBef>
                          <a:spcPct val="0"/>
                        </a:spcBef>
                        <a:spcAft>
                          <a:spcPct val="0"/>
                        </a:spcAft>
                        <a:buClrTx/>
                        <a:buSzTx/>
                        <a:buFontTx/>
                        <a:buNone/>
                        <a:tabLst/>
                      </a:pPr>
                      <a:r>
                        <a:rPr kumimoji="0" lang="zh-CN" altLang="en-US" sz="2700" b="1" i="1" u="none" strike="noStrike" cap="none" normalizeH="0" baseline="0" smtClean="0">
                          <a:ln>
                            <a:noFill/>
                          </a:ln>
                          <a:solidFill>
                            <a:srgbClr val="000000"/>
                          </a:solidFill>
                          <a:effectLst/>
                          <a:latin typeface="宋体" pitchFamily="2" charset="-122"/>
                          <a:sym typeface="等线" charset="0"/>
                        </a:rPr>
                        <a:t>超过</a:t>
                      </a:r>
                      <a:r>
                        <a:rPr kumimoji="0" lang="en-US" sz="2700" b="1" i="1" u="none" strike="noStrike" cap="none" normalizeH="0" baseline="0" smtClean="0">
                          <a:ln>
                            <a:noFill/>
                          </a:ln>
                          <a:solidFill>
                            <a:srgbClr val="000000"/>
                          </a:solidFill>
                          <a:effectLst/>
                          <a:latin typeface="等线" charset="0"/>
                          <a:sym typeface="等线" charset="0"/>
                        </a:rPr>
                        <a:t>50000</a:t>
                      </a:r>
                      <a:r>
                        <a:rPr kumimoji="0" lang="zh-CN" altLang="en-US" sz="2700" b="1" i="1" u="none" strike="noStrike" cap="none" normalizeH="0" baseline="0" smtClean="0">
                          <a:ln>
                            <a:noFill/>
                          </a:ln>
                          <a:solidFill>
                            <a:srgbClr val="000000"/>
                          </a:solidFill>
                          <a:effectLst/>
                          <a:latin typeface="宋体" pitchFamily="2" charset="-122"/>
                          <a:sym typeface="等线" charset="0"/>
                        </a:rPr>
                        <a:t>元的部分</a:t>
                      </a:r>
                    </a:p>
                  </a:txBody>
                  <a:tcPr marL="87922" marR="87922"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40%</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2" marR="87922" marT="0" marB="0" anchor="ct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D1DEEF"/>
                    </a:solidFill>
                  </a:tcPr>
                </a:tc>
                <a:tc>
                  <a:txBody>
                    <a:bodyPr/>
                    <a:lstStyle/>
                    <a:p>
                      <a:pPr marL="0" marR="0" lvl="0" indent="0" algn="r" defTabSz="0" rtl="0" eaLnBrk="0" fontAlgn="base" latinLnBrk="0" hangingPunct="0">
                        <a:lnSpc>
                          <a:spcPct val="100000"/>
                        </a:lnSpc>
                        <a:spcBef>
                          <a:spcPct val="0"/>
                        </a:spcBef>
                        <a:spcAft>
                          <a:spcPct val="0"/>
                        </a:spcAft>
                        <a:buClrTx/>
                        <a:buSzTx/>
                        <a:buFontTx/>
                        <a:buNone/>
                        <a:tabLst/>
                      </a:pPr>
                      <a:r>
                        <a:rPr kumimoji="0" lang="en-US" sz="2700" b="1" i="1" u="none" strike="noStrike" cap="none" normalizeH="0" baseline="0" smtClean="0">
                          <a:ln>
                            <a:noFill/>
                          </a:ln>
                          <a:solidFill>
                            <a:srgbClr val="000000"/>
                          </a:solidFill>
                          <a:effectLst/>
                          <a:latin typeface="等线" charset="0"/>
                          <a:sym typeface="等线" charset="0"/>
                        </a:rPr>
                        <a:t>7000</a:t>
                      </a:r>
                      <a:endParaRPr kumimoji="0" lang="zh-CN" altLang="en-US" sz="2700" b="1" i="1" u="none" strike="noStrike" cap="none" normalizeH="0" baseline="0" smtClean="0">
                        <a:ln>
                          <a:noFill/>
                        </a:ln>
                        <a:solidFill>
                          <a:srgbClr val="000000"/>
                        </a:solidFill>
                        <a:effectLst/>
                        <a:latin typeface="宋体" pitchFamily="2" charset="-122"/>
                        <a:sym typeface="等线" charset="0"/>
                      </a:endParaRPr>
                    </a:p>
                  </a:txBody>
                  <a:tcPr marL="87922" marR="87922" marT="0" marB="0" anchor="ctr" horzOverflow="overflow">
                    <a:lnL w="12700" cap="flat" cmpd="sng" algn="ctr">
                      <a:solidFill>
                        <a:srgbClr val="FFFFFF"/>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rgbClr val="D1DEEF"/>
                    </a:solidFill>
                  </a:tcPr>
                </a:tc>
              </a:tr>
            </a:tbl>
          </a:graphicData>
        </a:graphic>
      </p:graphicFrame>
      <p:sp>
        <p:nvSpPr>
          <p:cNvPr id="53279" name="TextBox 2"/>
          <p:cNvSpPr>
            <a:spLocks noChangeArrowheads="1"/>
          </p:cNvSpPr>
          <p:nvPr/>
        </p:nvSpPr>
        <p:spPr bwMode="auto">
          <a:xfrm>
            <a:off x="2446338" y="1419225"/>
            <a:ext cx="6626225" cy="627063"/>
          </a:xfrm>
          <a:prstGeom prst="rect">
            <a:avLst/>
          </a:prstGeom>
          <a:noFill/>
          <a:ln w="9525">
            <a:noFill/>
            <a:miter lim="800000"/>
            <a:headEnd/>
            <a:tailEnd/>
          </a:ln>
        </p:spPr>
        <p:txBody>
          <a:bodyPr lIns="117226" tIns="58613" rIns="117226" bIns="58613">
            <a:spAutoFit/>
          </a:bodyPr>
          <a:lstStyle/>
          <a:p>
            <a:pPr algn="ctr"/>
            <a:r>
              <a:rPr lang="zh-CN" altLang="en-US" sz="3600" b="1">
                <a:solidFill>
                  <a:srgbClr val="000000"/>
                </a:solidFill>
                <a:latin typeface="宋体" pitchFamily="2" charset="-122"/>
                <a:sym typeface="宋体" pitchFamily="2" charset="-122"/>
              </a:rPr>
              <a:t>劳务报酬所得预扣率表</a:t>
            </a:r>
            <a:endParaRPr lang="zh-CN" altLang="en-US" sz="3600">
              <a:solidFill>
                <a:srgbClr val="000000"/>
              </a:solidFill>
              <a:latin typeface="宋体" pitchFamily="2" charset="-122"/>
              <a:sym typeface="宋体" pitchFamily="2" charset="-122"/>
            </a:endParaRPr>
          </a:p>
        </p:txBody>
      </p:sp>
    </p:spTree>
  </p:cSld>
  <p:clrMapOvr>
    <a:masterClrMapping/>
  </p:clrMapOvr>
  <p:transition spd="med">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3252"/>
                                        </p:tgtEl>
                                        <p:attrNameLst>
                                          <p:attrName>style.visibility</p:attrName>
                                        </p:attrNameLst>
                                      </p:cBhvr>
                                      <p:to>
                                        <p:strVal val="visible"/>
                                      </p:to>
                                    </p:set>
                                    <p:animEffect>
                                      <p:cBhvr>
                                        <p:cTn id="7" dur="500"/>
                                        <p:tgtEl>
                                          <p:spTgt spid="53252"/>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53279"/>
                                        </p:tgtEl>
                                        <p:attrNameLst>
                                          <p:attrName>style.visibility</p:attrName>
                                        </p:attrNameLst>
                                      </p:cBhvr>
                                      <p:to>
                                        <p:strVal val="visible"/>
                                      </p:to>
                                    </p:set>
                                    <p:animEffect>
                                      <p:cBhvr>
                                        <p:cTn id="10" dur="500"/>
                                        <p:tgtEl>
                                          <p:spTgt spid="532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79" grpId="0" bldLvl="0"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灯片编号占位符 4"/>
          <p:cNvSpPr>
            <a:spLocks noGrp="1" noChangeArrowheads="1"/>
          </p:cNvSpPr>
          <p:nvPr/>
        </p:nvSpPr>
        <p:spPr bwMode="auto">
          <a:xfrm>
            <a:off x="8610600" y="6356350"/>
            <a:ext cx="2743200" cy="365125"/>
          </a:xfrm>
          <a:prstGeom prst="rect">
            <a:avLst/>
          </a:prstGeom>
          <a:noFill/>
          <a:ln>
            <a:noFill/>
          </a:ln>
        </p:spPr>
        <p:txBody>
          <a:bodyPr/>
          <a:lstStyle/>
          <a:p>
            <a:fld id="{20351832-E42E-4D97-87D1-32466E8C8E29}" type="slidenum">
              <a:rPr lang="zh-CN" altLang="en-US">
                <a:ea typeface="黑体" pitchFamily="2" charset="-122"/>
              </a:rPr>
              <a:pPr/>
              <a:t>46</a:t>
            </a:fld>
            <a:endParaRPr lang="en-US" altLang="zh-CN">
              <a:ea typeface="黑体" pitchFamily="2" charset="-122"/>
            </a:endParaRPr>
          </a:p>
        </p:txBody>
      </p:sp>
      <p:sp>
        <p:nvSpPr>
          <p:cNvPr id="54275" name="矩形 28"/>
          <p:cNvSpPr>
            <a:spLocks noChangeArrowheads="1"/>
          </p:cNvSpPr>
          <p:nvPr/>
        </p:nvSpPr>
        <p:spPr bwMode="auto">
          <a:xfrm rot="19760506">
            <a:off x="-854075" y="684213"/>
            <a:ext cx="4583113" cy="333375"/>
          </a:xfrm>
          <a:prstGeom prst="rect">
            <a:avLst/>
          </a:prstGeom>
          <a:solidFill>
            <a:srgbClr val="0070C0"/>
          </a:solidFill>
          <a:ln w="9525">
            <a:noFill/>
            <a:miter lim="800000"/>
            <a:headEnd/>
            <a:tailEnd/>
          </a:ln>
        </p:spPr>
        <p:txBody>
          <a:bodyPr lIns="117221" tIns="58610" rIns="117221" bIns="58610" anchor="ctr">
            <a:spAutoFit/>
          </a:bodyPr>
          <a:lstStyle/>
          <a:p>
            <a:pPr algn="ctr"/>
            <a:r>
              <a:rPr lang="zh-CN" altLang="en-US" sz="1500">
                <a:solidFill>
                  <a:srgbClr val="FFFFFF"/>
                </a:solidFill>
                <a:latin typeface="微软雅黑" pitchFamily="34" charset="-122"/>
                <a:ea typeface="微软雅黑" pitchFamily="34" charset="-122"/>
                <a:sym typeface="微软雅黑" pitchFamily="34" charset="-122"/>
              </a:rPr>
              <a:t>申报表讲解</a:t>
            </a:r>
            <a:endParaRPr lang="zh-CN" altLang="en-US" sz="2300">
              <a:solidFill>
                <a:srgbClr val="000000"/>
              </a:solidFill>
              <a:latin typeface="Arial" charset="0"/>
              <a:sym typeface="Arial" charset="0"/>
            </a:endParaRPr>
          </a:p>
        </p:txBody>
      </p:sp>
      <p:grpSp>
        <p:nvGrpSpPr>
          <p:cNvPr id="54276" name="Group 3"/>
          <p:cNvGrpSpPr>
            <a:grpSpLocks/>
          </p:cNvGrpSpPr>
          <p:nvPr/>
        </p:nvGrpSpPr>
        <p:grpSpPr bwMode="auto">
          <a:xfrm>
            <a:off x="814388" y="1095375"/>
            <a:ext cx="10658475" cy="5530850"/>
            <a:chOff x="0" y="0"/>
            <a:chExt cx="7992888" cy="4608490"/>
          </a:xfrm>
        </p:grpSpPr>
        <p:sp>
          <p:nvSpPr>
            <p:cNvPr id="54277" name="Line 4"/>
            <p:cNvSpPr>
              <a:spLocks noChangeShapeType="1"/>
            </p:cNvSpPr>
            <p:nvPr/>
          </p:nvSpPr>
          <p:spPr bwMode="auto">
            <a:xfrm>
              <a:off x="0" y="0"/>
              <a:ext cx="7992888" cy="1"/>
            </a:xfrm>
            <a:prstGeom prst="line">
              <a:avLst/>
            </a:prstGeom>
            <a:noFill/>
            <a:ln w="12700">
              <a:solidFill>
                <a:srgbClr val="5B9BD5"/>
              </a:solidFill>
              <a:bevel/>
              <a:headEnd/>
              <a:tailEnd/>
            </a:ln>
          </p:spPr>
          <p:txBody>
            <a:bodyPr/>
            <a:lstStyle/>
            <a:p>
              <a:pPr algn="dist"/>
              <a:endParaRPr lang="zh-CN" altLang="en-US">
                <a:solidFill>
                  <a:srgbClr val="000000"/>
                </a:solidFill>
                <a:ea typeface="黑体" pitchFamily="2" charset="-122"/>
              </a:endParaRPr>
            </a:p>
          </p:txBody>
        </p:sp>
        <p:sp>
          <p:nvSpPr>
            <p:cNvPr id="54278" name="Rectangle 5"/>
            <p:cNvSpPr>
              <a:spLocks noChangeArrowheads="1"/>
            </p:cNvSpPr>
            <p:nvPr/>
          </p:nvSpPr>
          <p:spPr bwMode="auto">
            <a:xfrm>
              <a:off x="0" y="0"/>
              <a:ext cx="7992887" cy="4608490"/>
            </a:xfrm>
            <a:prstGeom prst="rect">
              <a:avLst/>
            </a:prstGeom>
            <a:noFill/>
            <a:ln w="9525">
              <a:noFill/>
              <a:miter lim="800000"/>
              <a:headEnd/>
              <a:tailEnd/>
            </a:ln>
          </p:spPr>
          <p:txBody>
            <a:bodyPr/>
            <a:lstStyle/>
            <a:p>
              <a:endParaRPr lang="zh-CN" altLang="en-US" sz="1800">
                <a:solidFill>
                  <a:srgbClr val="FFFFFF"/>
                </a:solidFill>
                <a:latin typeface="等线" charset="0"/>
              </a:endParaRPr>
            </a:p>
          </p:txBody>
        </p:sp>
        <p:sp>
          <p:nvSpPr>
            <p:cNvPr id="54279" name="Rectangle 6"/>
            <p:cNvSpPr>
              <a:spLocks noChangeArrowheads="1"/>
            </p:cNvSpPr>
            <p:nvPr/>
          </p:nvSpPr>
          <p:spPr bwMode="auto">
            <a:xfrm>
              <a:off x="0" y="0"/>
              <a:ext cx="7992887" cy="4608490"/>
            </a:xfrm>
            <a:prstGeom prst="rect">
              <a:avLst/>
            </a:prstGeom>
            <a:noFill/>
            <a:ln w="9525">
              <a:noFill/>
              <a:miter lim="800000"/>
              <a:headEnd/>
              <a:tailEnd/>
            </a:ln>
          </p:spPr>
          <p:txBody>
            <a:bodyPr lIns="87920" tIns="87920" rIns="87920" bIns="87920"/>
            <a:lstStyle/>
            <a:p>
              <a:pPr>
                <a:lnSpc>
                  <a:spcPts val="3200"/>
                </a:lnSpc>
                <a:spcAft>
                  <a:spcPct val="35000"/>
                </a:spcAft>
              </a:pPr>
              <a:endParaRPr lang="zh-CN" altLang="en-US" sz="2300" b="1">
                <a:solidFill>
                  <a:srgbClr val="FF0000"/>
                </a:solidFill>
                <a:latin typeface="微软雅黑" pitchFamily="34" charset="-122"/>
                <a:ea typeface="微软雅黑" pitchFamily="34" charset="-122"/>
                <a:sym typeface="微软雅黑" pitchFamily="34" charset="-122"/>
              </a:endParaRPr>
            </a:p>
          </p:txBody>
        </p:sp>
      </p:grpSp>
      <p:pic>
        <p:nvPicPr>
          <p:cNvPr id="54280" name="Picture 2"/>
          <p:cNvPicPr>
            <a:picLocks noChangeAspect="1" noChangeArrowheads="1"/>
          </p:cNvPicPr>
          <p:nvPr/>
        </p:nvPicPr>
        <p:blipFill>
          <a:blip r:embed="rId2" cstate="print"/>
          <a:srcRect/>
          <a:stretch>
            <a:fillRect/>
          </a:stretch>
        </p:blipFill>
        <p:spPr bwMode="auto">
          <a:xfrm>
            <a:off x="334963" y="1714500"/>
            <a:ext cx="11620500" cy="5143500"/>
          </a:xfrm>
          <a:prstGeom prst="rect">
            <a:avLst/>
          </a:prstGeom>
          <a:noFill/>
          <a:ln w="9525">
            <a:noFill/>
            <a:miter lim="800000"/>
            <a:headEnd/>
            <a:tailEnd/>
          </a:ln>
        </p:spPr>
      </p:pic>
      <p:sp>
        <p:nvSpPr>
          <p:cNvPr id="54281" name="Rectangle 1"/>
          <p:cNvSpPr>
            <a:spLocks noChangeArrowheads="1"/>
          </p:cNvSpPr>
          <p:nvPr/>
        </p:nvSpPr>
        <p:spPr bwMode="auto">
          <a:xfrm>
            <a:off x="1968500" y="850900"/>
            <a:ext cx="9104313" cy="701675"/>
          </a:xfrm>
          <a:prstGeom prst="rect">
            <a:avLst/>
          </a:prstGeom>
          <a:solidFill>
            <a:srgbClr val="FFFFFF"/>
          </a:solidFill>
          <a:ln w="9525">
            <a:noFill/>
            <a:miter lim="800000"/>
            <a:headEnd/>
            <a:tailEnd/>
          </a:ln>
        </p:spPr>
        <p:txBody>
          <a:bodyPr wrap="none" lIns="117226" tIns="58613" rIns="117226" bIns="58613" anchor="ctr">
            <a:spAutoFit/>
          </a:bodyPr>
          <a:lstStyle/>
          <a:p>
            <a:pPr algn="ctr"/>
            <a:r>
              <a:rPr lang="zh-CN" altLang="en-US" sz="2300" b="1">
                <a:solidFill>
                  <a:srgbClr val="000000"/>
                </a:solidFill>
                <a:ea typeface="黑体" pitchFamily="2" charset="-122"/>
                <a:sym typeface="宋体" pitchFamily="2" charset="-122"/>
              </a:rPr>
              <a:t>扣缴个人所得税报告表</a:t>
            </a:r>
            <a:r>
              <a:rPr lang="zh-CN" altLang="en-US" sz="2300" b="1">
                <a:solidFill>
                  <a:srgbClr val="000000"/>
                </a:solidFill>
                <a:ea typeface="黑体" pitchFamily="2" charset="-122"/>
                <a:sym typeface="宋体" pitchFamily="2" charset="-122"/>
                <a:hlinkClick r:id="rId3" action="ppaction://hlinkfile"/>
              </a:rPr>
              <a:t>（</a:t>
            </a:r>
            <a:r>
              <a:rPr lang="en-US" sz="2300" b="1">
                <a:solidFill>
                  <a:srgbClr val="000000"/>
                </a:solidFill>
                <a:ea typeface="黑体" pitchFamily="2" charset="-122"/>
                <a:sym typeface="宋体" pitchFamily="2" charset="-122"/>
                <a:hlinkClick r:id="rId3" action="ppaction://hlinkfile"/>
              </a:rPr>
              <a:t>A</a:t>
            </a:r>
            <a:r>
              <a:rPr lang="zh-CN" altLang="en-US" sz="2300" b="1">
                <a:solidFill>
                  <a:srgbClr val="000000"/>
                </a:solidFill>
                <a:ea typeface="黑体" pitchFamily="2" charset="-122"/>
                <a:sym typeface="宋体" pitchFamily="2" charset="-122"/>
                <a:hlinkClick r:id="rId3" action="ppaction://hlinkfile"/>
              </a:rPr>
              <a:t>表部分）</a:t>
            </a:r>
            <a:endParaRPr lang="en-US" sz="2300" b="1">
              <a:solidFill>
                <a:srgbClr val="000000"/>
              </a:solidFill>
              <a:ea typeface="黑体" pitchFamily="2" charset="-122"/>
              <a:sym typeface="宋体" pitchFamily="2" charset="-122"/>
            </a:endParaRPr>
          </a:p>
          <a:p>
            <a:pPr algn="ctr"/>
            <a:r>
              <a:rPr lang="zh-CN" altLang="en-US" sz="1800" b="1">
                <a:solidFill>
                  <a:srgbClr val="000000"/>
                </a:solidFill>
                <a:latin typeface="楷体_GB2312" pitchFamily="49" charset="-122"/>
                <a:ea typeface="楷体_GB2312" pitchFamily="49" charset="-122"/>
                <a:sym typeface="楷体_GB2312" pitchFamily="49" charset="-122"/>
              </a:rPr>
              <a:t>（适用于工资、薪金所得，劳务报酬所得，稿酬所得，特许权使用费所得预扣预缴）</a:t>
            </a:r>
            <a:endParaRPr lang="zh-CN" altLang="en-US" sz="1800">
              <a:solidFill>
                <a:srgbClr val="000000"/>
              </a:solidFill>
              <a:latin typeface="楷体_GB2312" pitchFamily="49" charset="-122"/>
              <a:ea typeface="楷体_GB2312" pitchFamily="49" charset="-122"/>
              <a:sym typeface="楷体_GB2312" pitchFamily="49" charset="-122"/>
            </a:endParaRPr>
          </a:p>
        </p:txBody>
      </p:sp>
    </p:spTree>
  </p:cSld>
  <p:clrMapOvr>
    <a:masterClrMapping/>
  </p:clrMapOvr>
  <p:transition spd="med">
    <p:pull dir="lu"/>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298" name="组合 20"/>
          <p:cNvGrpSpPr>
            <a:grpSpLocks/>
          </p:cNvGrpSpPr>
          <p:nvPr/>
        </p:nvGrpSpPr>
        <p:grpSpPr bwMode="auto">
          <a:xfrm>
            <a:off x="1004888" y="457200"/>
            <a:ext cx="9898062" cy="715963"/>
            <a:chOff x="0" y="0"/>
            <a:chExt cx="3972958" cy="716256"/>
          </a:xfrm>
        </p:grpSpPr>
        <p:grpSp>
          <p:nvGrpSpPr>
            <p:cNvPr id="55299" name="组合 31"/>
            <p:cNvGrpSpPr>
              <a:grpSpLocks/>
            </p:cNvGrpSpPr>
            <p:nvPr/>
          </p:nvGrpSpPr>
          <p:grpSpPr bwMode="auto">
            <a:xfrm>
              <a:off x="0" y="0"/>
              <a:ext cx="3972958" cy="482798"/>
              <a:chOff x="0" y="0"/>
              <a:chExt cx="3972958" cy="482798"/>
            </a:xfrm>
          </p:grpSpPr>
          <p:sp>
            <p:nvSpPr>
              <p:cNvPr id="55300" name="矩形 9"/>
              <p:cNvSpPr>
                <a:spLocks noChangeArrowheads="1"/>
              </p:cNvSpPr>
              <p:nvPr/>
            </p:nvSpPr>
            <p:spPr bwMode="auto">
              <a:xfrm>
                <a:off x="1686038" y="436741"/>
                <a:ext cx="2286920" cy="46056"/>
              </a:xfrm>
              <a:prstGeom prst="rect">
                <a:avLst/>
              </a:prstGeom>
              <a:solidFill>
                <a:srgbClr val="1AA6FF"/>
              </a:solidFill>
              <a:ln w="12700">
                <a:noFill/>
                <a:bevel/>
                <a:headEnd/>
                <a:tailEnd/>
              </a:ln>
            </p:spPr>
            <p:txBody>
              <a:bodyPr anchor="ctr"/>
              <a:lstStyle/>
              <a:p>
                <a:pPr algn="ctr"/>
                <a:endParaRPr lang="zh-CN" altLang="en-US" sz="1800">
                  <a:solidFill>
                    <a:srgbClr val="FFFFFF"/>
                  </a:solidFill>
                  <a:latin typeface="等线" charset="0"/>
                </a:endParaRPr>
              </a:p>
            </p:txBody>
          </p:sp>
          <p:pic>
            <p:nvPicPr>
              <p:cNvPr id="55301" name="图片 10" descr="标题.png"/>
              <p:cNvPicPr>
                <a:picLocks noChangeAspect="1" noChangeArrowheads="1"/>
              </p:cNvPicPr>
              <p:nvPr/>
            </p:nvPicPr>
            <p:blipFill>
              <a:blip r:embed="rId2" cstate="print"/>
              <a:srcRect/>
              <a:stretch>
                <a:fillRect/>
              </a:stretch>
            </p:blipFill>
            <p:spPr bwMode="auto">
              <a:xfrm>
                <a:off x="0" y="0"/>
                <a:ext cx="1950559" cy="481544"/>
              </a:xfrm>
              <a:prstGeom prst="rect">
                <a:avLst/>
              </a:prstGeom>
              <a:noFill/>
              <a:ln w="9525">
                <a:noFill/>
                <a:miter lim="800000"/>
                <a:headEnd/>
                <a:tailEnd/>
              </a:ln>
            </p:spPr>
          </p:pic>
        </p:grpSp>
        <p:sp>
          <p:nvSpPr>
            <p:cNvPr id="55302" name="TextBox 8"/>
            <p:cNvSpPr>
              <a:spLocks noChangeArrowheads="1"/>
            </p:cNvSpPr>
            <p:nvPr/>
          </p:nvSpPr>
          <p:spPr bwMode="auto">
            <a:xfrm>
              <a:off x="2002090" y="14293"/>
              <a:ext cx="1735103" cy="701963"/>
            </a:xfrm>
            <a:prstGeom prst="rect">
              <a:avLst/>
            </a:prstGeom>
            <a:noFill/>
            <a:ln w="9525">
              <a:noFill/>
              <a:miter lim="800000"/>
              <a:headEnd/>
              <a:tailEnd/>
            </a:ln>
          </p:spPr>
          <p:txBody>
            <a:bodyPr>
              <a:spAutoFit/>
            </a:bodyPr>
            <a:lstStyle/>
            <a:p>
              <a:r>
                <a:rPr lang="zh-CN" altLang="en-US" b="1">
                  <a:solidFill>
                    <a:srgbClr val="000000"/>
                  </a:solidFill>
                  <a:latin typeface="Arial" charset="0"/>
                  <a:ea typeface="微软雅黑" pitchFamily="34" charset="-122"/>
                  <a:sym typeface="Arial" charset="0"/>
                </a:rPr>
                <a:t>专项附加扣除如何在预扣预缴环节办理？</a:t>
              </a:r>
              <a:endParaRPr lang="zh-CN" altLang="en-US"/>
            </a:p>
          </p:txBody>
        </p:sp>
      </p:grpSp>
      <p:sp>
        <p:nvSpPr>
          <p:cNvPr id="55303" name="TextBox 5"/>
          <p:cNvSpPr>
            <a:spLocks noChangeArrowheads="1"/>
          </p:cNvSpPr>
          <p:nvPr/>
        </p:nvSpPr>
        <p:spPr bwMode="auto">
          <a:xfrm>
            <a:off x="4741863" y="2233613"/>
            <a:ext cx="7221537" cy="1885950"/>
          </a:xfrm>
          <a:prstGeom prst="rect">
            <a:avLst/>
          </a:prstGeom>
          <a:solidFill>
            <a:schemeClr val="bg1"/>
          </a:solidFill>
          <a:ln w="12700">
            <a:solidFill>
              <a:srgbClr val="4472C4"/>
            </a:solidFill>
            <a:prstDash val="dash"/>
            <a:miter lim="800000"/>
            <a:headEnd/>
            <a:tailEnd/>
          </a:ln>
        </p:spPr>
        <p:txBody>
          <a:bodyPr>
            <a:spAutoFit/>
          </a:bodyPr>
          <a:lstStyle/>
          <a:p>
            <a:pPr>
              <a:lnSpc>
                <a:spcPts val="2800"/>
              </a:lnSpc>
            </a:pPr>
            <a:r>
              <a:rPr lang="zh-CN" altLang="en-US" sz="1800">
                <a:solidFill>
                  <a:srgbClr val="0070C0"/>
                </a:solidFill>
                <a:latin typeface="微软雅黑" pitchFamily="34" charset="-122"/>
                <a:ea typeface="微软雅黑" pitchFamily="34" charset="-122"/>
                <a:sym typeface="微软雅黑" pitchFamily="34" charset="-122"/>
              </a:rPr>
              <a:t>符合专项附加扣除范围的工薪族纳税人，自符合条件开始，可以向支付工资、薪金所得的扣缴义务人提供专项附加扣除有关信息，由扣缴义务人在预扣预缴税款时，按其在本单位可享受的累计扣除额办理扣除。</a:t>
            </a:r>
            <a:r>
              <a:rPr lang="zh-CN" altLang="en-US" sz="1800">
                <a:solidFill>
                  <a:srgbClr val="1AA6FF"/>
                </a:solidFill>
                <a:latin typeface="微软雅黑" pitchFamily="34" charset="-122"/>
                <a:ea typeface="微软雅黑" pitchFamily="34" charset="-122"/>
                <a:sym typeface="微软雅黑" pitchFamily="34" charset="-122"/>
              </a:rPr>
              <a:t>也可以选择向税务机关报送专项附加扣除有关信息，在办理汇算清缴时予以扣除</a:t>
            </a:r>
            <a:endParaRPr lang="zh-CN" altLang="en-US" sz="1800">
              <a:solidFill>
                <a:srgbClr val="0070C0"/>
              </a:solidFill>
              <a:latin typeface="微软雅黑" pitchFamily="34" charset="-122"/>
              <a:ea typeface="微软雅黑" pitchFamily="34" charset="-122"/>
              <a:sym typeface="微软雅黑" pitchFamily="34" charset="-122"/>
            </a:endParaRPr>
          </a:p>
        </p:txBody>
      </p:sp>
      <p:sp>
        <p:nvSpPr>
          <p:cNvPr id="55304" name="TextBox 6"/>
          <p:cNvSpPr>
            <a:spLocks noChangeArrowheads="1"/>
          </p:cNvSpPr>
          <p:nvPr/>
        </p:nvSpPr>
        <p:spPr bwMode="auto">
          <a:xfrm>
            <a:off x="4752975" y="4532313"/>
            <a:ext cx="7227888" cy="1527175"/>
          </a:xfrm>
          <a:prstGeom prst="rect">
            <a:avLst/>
          </a:prstGeom>
          <a:solidFill>
            <a:schemeClr val="bg1"/>
          </a:solidFill>
          <a:ln w="12700">
            <a:solidFill>
              <a:srgbClr val="4472C4"/>
            </a:solidFill>
            <a:prstDash val="dash"/>
            <a:miter lim="800000"/>
            <a:headEnd/>
            <a:tailEnd/>
          </a:ln>
        </p:spPr>
        <p:txBody>
          <a:bodyPr>
            <a:spAutoFit/>
          </a:bodyPr>
          <a:lstStyle/>
          <a:p>
            <a:pPr>
              <a:lnSpc>
                <a:spcPts val="2800"/>
              </a:lnSpc>
            </a:pPr>
            <a:r>
              <a:rPr lang="zh-CN" altLang="en-US" sz="1800">
                <a:solidFill>
                  <a:srgbClr val="1AA6FF"/>
                </a:solidFill>
                <a:latin typeface="微软雅黑" pitchFamily="34" charset="-122"/>
                <a:ea typeface="微软雅黑" pitchFamily="34" charset="-122"/>
                <a:sym typeface="微软雅黑" pitchFamily="34" charset="-122"/>
              </a:rPr>
              <a:t>纳税人未取得工资、薪金所得，仅取得劳务报酬所得、稿酬所得、特许权使用费所得需要享受专项附加扣除的，由纳税人自行主管税务机关报送专项附加扣除有关信息办理扣除。</a:t>
            </a:r>
            <a:endParaRPr lang="en-US" sz="1800">
              <a:solidFill>
                <a:srgbClr val="1AA6FF"/>
              </a:solidFill>
              <a:latin typeface="微软雅黑" pitchFamily="34" charset="-122"/>
              <a:ea typeface="微软雅黑" pitchFamily="34" charset="-122"/>
              <a:sym typeface="微软雅黑" pitchFamily="34" charset="-122"/>
            </a:endParaRPr>
          </a:p>
          <a:p>
            <a:pPr>
              <a:lnSpc>
                <a:spcPts val="2800"/>
              </a:lnSpc>
            </a:pPr>
            <a:endParaRPr lang="zh-CN" altLang="en-US" sz="1800">
              <a:solidFill>
                <a:srgbClr val="1AA6FF"/>
              </a:solidFill>
              <a:latin typeface="微软雅黑" pitchFamily="34" charset="-122"/>
              <a:ea typeface="微软雅黑" pitchFamily="34" charset="-122"/>
              <a:sym typeface="微软雅黑" pitchFamily="34" charset="-122"/>
            </a:endParaRPr>
          </a:p>
        </p:txBody>
      </p:sp>
      <p:sp>
        <p:nvSpPr>
          <p:cNvPr id="55305" name="矩形 14"/>
          <p:cNvSpPr>
            <a:spLocks noChangeArrowheads="1"/>
          </p:cNvSpPr>
          <p:nvPr/>
        </p:nvSpPr>
        <p:spPr bwMode="auto">
          <a:xfrm>
            <a:off x="1331913" y="1560513"/>
            <a:ext cx="1489075" cy="46037"/>
          </a:xfrm>
          <a:prstGeom prst="rect">
            <a:avLst/>
          </a:prstGeom>
          <a:solidFill>
            <a:srgbClr val="1AA6FF"/>
          </a:solidFill>
          <a:ln w="12700">
            <a:noFill/>
            <a:bevel/>
            <a:headEnd/>
            <a:tailEnd/>
          </a:ln>
        </p:spPr>
        <p:txBody>
          <a:bodyPr anchor="ctr"/>
          <a:lstStyle/>
          <a:p>
            <a:pPr algn="ctr"/>
            <a:endParaRPr lang="zh-CN" altLang="en-US" sz="1800">
              <a:solidFill>
                <a:srgbClr val="FFFFFF"/>
              </a:solidFill>
              <a:latin typeface="等线" charset="0"/>
            </a:endParaRPr>
          </a:p>
        </p:txBody>
      </p:sp>
      <p:sp>
        <p:nvSpPr>
          <p:cNvPr id="55306" name="矩形 15"/>
          <p:cNvSpPr>
            <a:spLocks noChangeArrowheads="1"/>
          </p:cNvSpPr>
          <p:nvPr/>
        </p:nvSpPr>
        <p:spPr bwMode="auto">
          <a:xfrm rot="16200000">
            <a:off x="-250825" y="3051176"/>
            <a:ext cx="3011487" cy="42862"/>
          </a:xfrm>
          <a:prstGeom prst="rect">
            <a:avLst/>
          </a:prstGeom>
          <a:solidFill>
            <a:srgbClr val="1AA6FF"/>
          </a:solidFill>
          <a:ln w="12700">
            <a:noFill/>
            <a:miter lim="800000"/>
            <a:headEnd/>
            <a:tailEnd/>
          </a:ln>
        </p:spPr>
        <p:txBody>
          <a:bodyPr rot="10800000" anchor="ctr"/>
          <a:lstStyle/>
          <a:p>
            <a:pPr algn="ctr"/>
            <a:endParaRPr lang="zh-CN" altLang="en-US" sz="1800">
              <a:solidFill>
                <a:srgbClr val="FFFFFF"/>
              </a:solidFill>
              <a:latin typeface="Calibri" pitchFamily="34" charset="0"/>
              <a:ea typeface="微软雅黑" pitchFamily="34" charset="-122"/>
              <a:sym typeface="Calibri" pitchFamily="34" charset="0"/>
            </a:endParaRPr>
          </a:p>
        </p:txBody>
      </p:sp>
      <p:grpSp>
        <p:nvGrpSpPr>
          <p:cNvPr id="55307" name="组合 29"/>
          <p:cNvGrpSpPr>
            <a:grpSpLocks/>
          </p:cNvGrpSpPr>
          <p:nvPr/>
        </p:nvGrpSpPr>
        <p:grpSpPr bwMode="auto">
          <a:xfrm>
            <a:off x="1071563" y="2530475"/>
            <a:ext cx="3482975" cy="557213"/>
            <a:chOff x="0" y="0"/>
            <a:chExt cx="3187336" cy="557353"/>
          </a:xfrm>
        </p:grpSpPr>
        <p:sp>
          <p:nvSpPr>
            <p:cNvPr id="55308" name="矩形 19"/>
            <p:cNvSpPr>
              <a:spLocks noChangeArrowheads="1"/>
            </p:cNvSpPr>
            <p:nvPr/>
          </p:nvSpPr>
          <p:spPr bwMode="auto">
            <a:xfrm>
              <a:off x="309436" y="39698"/>
              <a:ext cx="2877900" cy="487484"/>
            </a:xfrm>
            <a:prstGeom prst="rect">
              <a:avLst/>
            </a:prstGeom>
            <a:solidFill>
              <a:srgbClr val="1AA6FF"/>
            </a:solidFill>
            <a:ln w="12700">
              <a:noFill/>
              <a:bevel/>
              <a:headEnd/>
              <a:tailEnd/>
            </a:ln>
          </p:spPr>
          <p:txBody>
            <a:bodyPr anchor="ctr"/>
            <a:lstStyle/>
            <a:p>
              <a:pPr algn="ctr"/>
              <a:r>
                <a:rPr lang="zh-CN" altLang="en-US" sz="1800" b="1">
                  <a:latin typeface="Arial" charset="0"/>
                  <a:sym typeface="Arial" charset="0"/>
                </a:rPr>
                <a:t>有工资薪金所得纳税人</a:t>
              </a:r>
              <a:endParaRPr lang="zh-CN" altLang="en-US" sz="1800">
                <a:latin typeface="Arial" charset="0"/>
                <a:sym typeface="Arial" charset="0"/>
              </a:endParaRPr>
            </a:p>
          </p:txBody>
        </p:sp>
        <p:sp>
          <p:nvSpPr>
            <p:cNvPr id="55309" name="椭圆 16"/>
            <p:cNvSpPr>
              <a:spLocks noChangeArrowheads="1"/>
            </p:cNvSpPr>
            <p:nvPr/>
          </p:nvSpPr>
          <p:spPr bwMode="auto">
            <a:xfrm>
              <a:off x="0" y="0"/>
              <a:ext cx="557856" cy="557353"/>
            </a:xfrm>
            <a:prstGeom prst="ellipse">
              <a:avLst/>
            </a:prstGeom>
            <a:solidFill>
              <a:srgbClr val="FFC000"/>
            </a:solidFill>
            <a:ln w="57150">
              <a:solidFill>
                <a:schemeClr val="bg1"/>
              </a:solidFill>
              <a:bevel/>
              <a:headEnd/>
              <a:tailEnd/>
            </a:ln>
          </p:spPr>
          <p:txBody>
            <a:bodyPr anchor="ctr"/>
            <a:lstStyle/>
            <a:p>
              <a:pPr algn="ctr"/>
              <a:r>
                <a:rPr lang="en-US" sz="1800" b="1">
                  <a:latin typeface="等线 Light" charset="0"/>
                  <a:sym typeface="等线 Light" charset="0"/>
                </a:rPr>
                <a:t>1</a:t>
              </a:r>
              <a:endParaRPr lang="zh-CN" altLang="en-US" sz="1800" b="1">
                <a:latin typeface="等线 Light" charset="0"/>
                <a:sym typeface="等线 Light" charset="0"/>
              </a:endParaRPr>
            </a:p>
          </p:txBody>
        </p:sp>
      </p:grpSp>
      <p:grpSp>
        <p:nvGrpSpPr>
          <p:cNvPr id="55310" name="组合 23"/>
          <p:cNvGrpSpPr>
            <a:grpSpLocks/>
          </p:cNvGrpSpPr>
          <p:nvPr/>
        </p:nvGrpSpPr>
        <p:grpSpPr bwMode="auto">
          <a:xfrm>
            <a:off x="993775" y="4702175"/>
            <a:ext cx="3482975" cy="557213"/>
            <a:chOff x="0" y="0"/>
            <a:chExt cx="3187336" cy="557353"/>
          </a:xfrm>
        </p:grpSpPr>
        <p:sp>
          <p:nvSpPr>
            <p:cNvPr id="55311" name="矩形 21"/>
            <p:cNvSpPr>
              <a:spLocks noChangeArrowheads="1"/>
            </p:cNvSpPr>
            <p:nvPr/>
          </p:nvSpPr>
          <p:spPr bwMode="auto">
            <a:xfrm>
              <a:off x="309436" y="39698"/>
              <a:ext cx="2877900" cy="487484"/>
            </a:xfrm>
            <a:prstGeom prst="rect">
              <a:avLst/>
            </a:prstGeom>
            <a:solidFill>
              <a:srgbClr val="1AA6FF"/>
            </a:solidFill>
            <a:ln w="12700">
              <a:noFill/>
              <a:bevel/>
              <a:headEnd/>
              <a:tailEnd/>
            </a:ln>
          </p:spPr>
          <p:txBody>
            <a:bodyPr anchor="ctr"/>
            <a:lstStyle/>
            <a:p>
              <a:pPr algn="ctr"/>
              <a:r>
                <a:rPr lang="zh-CN" altLang="en-US" sz="1800" b="1">
                  <a:latin typeface="Arial" charset="0"/>
                  <a:sym typeface="Arial" charset="0"/>
                </a:rPr>
                <a:t>仅有其他综合所得的纳税人</a:t>
              </a:r>
              <a:endParaRPr lang="zh-CN" altLang="en-US" sz="1800">
                <a:latin typeface="Arial" charset="0"/>
                <a:sym typeface="Arial" charset="0"/>
              </a:endParaRPr>
            </a:p>
          </p:txBody>
        </p:sp>
        <p:sp>
          <p:nvSpPr>
            <p:cNvPr id="55312" name="椭圆 22"/>
            <p:cNvSpPr>
              <a:spLocks noChangeArrowheads="1"/>
            </p:cNvSpPr>
            <p:nvPr/>
          </p:nvSpPr>
          <p:spPr bwMode="auto">
            <a:xfrm>
              <a:off x="0" y="0"/>
              <a:ext cx="557856" cy="557353"/>
            </a:xfrm>
            <a:prstGeom prst="ellipse">
              <a:avLst/>
            </a:prstGeom>
            <a:solidFill>
              <a:srgbClr val="FFC000"/>
            </a:solidFill>
            <a:ln w="57150">
              <a:solidFill>
                <a:schemeClr val="bg1"/>
              </a:solidFill>
              <a:bevel/>
              <a:headEnd/>
              <a:tailEnd/>
            </a:ln>
          </p:spPr>
          <p:txBody>
            <a:bodyPr anchor="ctr"/>
            <a:lstStyle/>
            <a:p>
              <a:pPr algn="ctr"/>
              <a:r>
                <a:rPr lang="en-US" sz="1800" b="1">
                  <a:latin typeface="等线 Light" charset="0"/>
                  <a:sym typeface="等线 Light" charset="0"/>
                </a:rPr>
                <a:t>2</a:t>
              </a:r>
              <a:endParaRPr lang="zh-CN" altLang="en-US" sz="1800" b="1">
                <a:latin typeface="等线 Light" charset="0"/>
                <a:sym typeface="等线 Light" charset="0"/>
              </a:endParaRPr>
            </a:p>
          </p:txBody>
        </p:sp>
      </p:grpSp>
      <p:grpSp>
        <p:nvGrpSpPr>
          <p:cNvPr id="55313" name="组合 27"/>
          <p:cNvGrpSpPr>
            <a:grpSpLocks/>
          </p:cNvGrpSpPr>
          <p:nvPr/>
        </p:nvGrpSpPr>
        <p:grpSpPr bwMode="auto">
          <a:xfrm>
            <a:off x="2063750" y="1162050"/>
            <a:ext cx="8281988" cy="889000"/>
            <a:chOff x="0" y="0"/>
            <a:chExt cx="8281848" cy="888275"/>
          </a:xfrm>
        </p:grpSpPr>
        <p:sp>
          <p:nvSpPr>
            <p:cNvPr id="55314" name="矩形 13"/>
            <p:cNvSpPr>
              <a:spLocks noChangeArrowheads="1"/>
            </p:cNvSpPr>
            <p:nvPr/>
          </p:nvSpPr>
          <p:spPr bwMode="auto">
            <a:xfrm>
              <a:off x="417506" y="144345"/>
              <a:ext cx="7864342" cy="599586"/>
            </a:xfrm>
            <a:prstGeom prst="rect">
              <a:avLst/>
            </a:prstGeom>
            <a:solidFill>
              <a:srgbClr val="1AA6FF"/>
            </a:solidFill>
            <a:ln w="12700">
              <a:noFill/>
              <a:bevel/>
              <a:headEnd/>
              <a:tailEnd/>
            </a:ln>
          </p:spPr>
          <p:txBody>
            <a:bodyPr anchor="ctr"/>
            <a:lstStyle/>
            <a:p>
              <a:pPr algn="ctr"/>
              <a:r>
                <a:rPr lang="zh-CN" altLang="en-US" sz="2200" b="1">
                  <a:solidFill>
                    <a:srgbClr val="FFFFFF"/>
                  </a:solidFill>
                  <a:latin typeface="等线" charset="0"/>
                </a:rPr>
                <a:t>工资薪金的办理＆其他综合所得的办理</a:t>
              </a:r>
              <a:endParaRPr lang="zh-CN" altLang="en-US"/>
            </a:p>
          </p:txBody>
        </p:sp>
        <p:sp>
          <p:nvSpPr>
            <p:cNvPr id="55315" name="椭圆 11"/>
            <p:cNvSpPr>
              <a:spLocks noChangeArrowheads="1"/>
            </p:cNvSpPr>
            <p:nvPr/>
          </p:nvSpPr>
          <p:spPr bwMode="auto">
            <a:xfrm>
              <a:off x="0" y="0"/>
              <a:ext cx="888985" cy="888275"/>
            </a:xfrm>
            <a:prstGeom prst="ellipse">
              <a:avLst/>
            </a:prstGeom>
            <a:solidFill>
              <a:srgbClr val="FFC000"/>
            </a:solidFill>
            <a:ln w="57150">
              <a:solidFill>
                <a:schemeClr val="bg1"/>
              </a:solidFill>
              <a:bevel/>
              <a:headEnd/>
              <a:tailEnd/>
            </a:ln>
          </p:spPr>
          <p:txBody>
            <a:bodyPr anchor="ctr"/>
            <a:lstStyle/>
            <a:p>
              <a:pPr algn="ctr"/>
              <a:r>
                <a:rPr lang="zh-CN" altLang="en-US" sz="1600" b="1">
                  <a:latin typeface="等线" charset="0"/>
                </a:rPr>
                <a:t>要点</a:t>
              </a:r>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55298"/>
                                        </p:tgtEl>
                                        <p:attrNameLst>
                                          <p:attrName>style.visibility</p:attrName>
                                        </p:attrNameLst>
                                      </p:cBhvr>
                                      <p:to>
                                        <p:strVal val="visible"/>
                                      </p:to>
                                    </p:set>
                                    <p:animEffect>
                                      <p:cBhvr>
                                        <p:cTn id="7" dur="500"/>
                                        <p:tgtEl>
                                          <p:spTgt spid="5529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2" fill="hold" nodeType="clickEffect">
                                  <p:stCondLst>
                                    <p:cond delay="0"/>
                                  </p:stCondLst>
                                  <p:childTnLst>
                                    <p:set>
                                      <p:cBhvr>
                                        <p:cTn id="11" dur="1" fill="hold">
                                          <p:stCondLst>
                                            <p:cond delay="0"/>
                                          </p:stCondLst>
                                        </p:cTn>
                                        <p:tgtEl>
                                          <p:spTgt spid="55313"/>
                                        </p:tgtEl>
                                        <p:attrNameLst>
                                          <p:attrName>style.visibility</p:attrName>
                                        </p:attrNameLst>
                                      </p:cBhvr>
                                      <p:to>
                                        <p:strVal val="visible"/>
                                      </p:to>
                                    </p:set>
                                    <p:animEffect>
                                      <p:cBhvr>
                                        <p:cTn id="12" dur="500"/>
                                        <p:tgtEl>
                                          <p:spTgt spid="5531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2" fill="hold" nodeType="clickEffect">
                                  <p:stCondLst>
                                    <p:cond delay="0"/>
                                  </p:stCondLst>
                                  <p:childTnLst>
                                    <p:set>
                                      <p:cBhvr>
                                        <p:cTn id="16" dur="1" fill="hold">
                                          <p:stCondLst>
                                            <p:cond delay="0"/>
                                          </p:stCondLst>
                                        </p:cTn>
                                        <p:tgtEl>
                                          <p:spTgt spid="55305"/>
                                        </p:tgtEl>
                                        <p:attrNameLst>
                                          <p:attrName>style.visibility</p:attrName>
                                        </p:attrNameLst>
                                      </p:cBhvr>
                                      <p:to>
                                        <p:strVal val="visible"/>
                                      </p:to>
                                    </p:set>
                                    <p:animEffect>
                                      <p:cBhvr>
                                        <p:cTn id="17" dur="500"/>
                                        <p:tgtEl>
                                          <p:spTgt spid="55305"/>
                                        </p:tgtEl>
                                      </p:cBhvr>
                                    </p:animEffect>
                                  </p:childTnLst>
                                </p:cTn>
                              </p:par>
                            </p:childTnLst>
                          </p:cTn>
                        </p:par>
                        <p:par>
                          <p:cTn id="18" fill="hold">
                            <p:stCondLst>
                              <p:cond delay="500"/>
                            </p:stCondLst>
                            <p:childTnLst>
                              <p:par>
                                <p:cTn id="19" presetID="12" presetClass="entr" presetSubtype="1" fill="hold" nodeType="afterEffect">
                                  <p:stCondLst>
                                    <p:cond delay="0"/>
                                  </p:stCondLst>
                                  <p:childTnLst>
                                    <p:set>
                                      <p:cBhvr>
                                        <p:cTn id="20" dur="1" fill="hold">
                                          <p:stCondLst>
                                            <p:cond delay="0"/>
                                          </p:stCondLst>
                                        </p:cTn>
                                        <p:tgtEl>
                                          <p:spTgt spid="55306"/>
                                        </p:tgtEl>
                                        <p:attrNameLst>
                                          <p:attrName>style.visibility</p:attrName>
                                        </p:attrNameLst>
                                      </p:cBhvr>
                                      <p:to>
                                        <p:strVal val="visible"/>
                                      </p:to>
                                    </p:set>
                                    <p:animEffect>
                                      <p:cBhvr>
                                        <p:cTn id="21" dur="1000"/>
                                        <p:tgtEl>
                                          <p:spTgt spid="55306"/>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8" fill="hold" nodeType="clickEffect">
                                  <p:stCondLst>
                                    <p:cond delay="0"/>
                                  </p:stCondLst>
                                  <p:childTnLst>
                                    <p:set>
                                      <p:cBhvr>
                                        <p:cTn id="25" dur="1" fill="hold">
                                          <p:stCondLst>
                                            <p:cond delay="0"/>
                                          </p:stCondLst>
                                        </p:cTn>
                                        <p:tgtEl>
                                          <p:spTgt spid="55310"/>
                                        </p:tgtEl>
                                        <p:attrNameLst>
                                          <p:attrName>style.visibility</p:attrName>
                                        </p:attrNameLst>
                                      </p:cBhvr>
                                      <p:to>
                                        <p:strVal val="visible"/>
                                      </p:to>
                                    </p:set>
                                    <p:animEffect>
                                      <p:cBhvr>
                                        <p:cTn id="26" dur="500"/>
                                        <p:tgtEl>
                                          <p:spTgt spid="55310"/>
                                        </p:tgtEl>
                                      </p:cBhvr>
                                    </p:animEffect>
                                  </p:childTnLst>
                                </p:cTn>
                              </p:par>
                              <p:par>
                                <p:cTn id="27" presetID="12" presetClass="entr" presetSubtype="8" fill="hold" nodeType="withEffect">
                                  <p:stCondLst>
                                    <p:cond delay="0"/>
                                  </p:stCondLst>
                                  <p:childTnLst>
                                    <p:set>
                                      <p:cBhvr>
                                        <p:cTn id="28" dur="1" fill="hold">
                                          <p:stCondLst>
                                            <p:cond delay="0"/>
                                          </p:stCondLst>
                                        </p:cTn>
                                        <p:tgtEl>
                                          <p:spTgt spid="55307"/>
                                        </p:tgtEl>
                                        <p:attrNameLst>
                                          <p:attrName>style.visibility</p:attrName>
                                        </p:attrNameLst>
                                      </p:cBhvr>
                                      <p:to>
                                        <p:strVal val="visible"/>
                                      </p:to>
                                    </p:set>
                                    <p:animEffect>
                                      <p:cBhvr>
                                        <p:cTn id="29" dur="500"/>
                                        <p:tgtEl>
                                          <p:spTgt spid="5530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5303"/>
                                        </p:tgtEl>
                                        <p:attrNameLst>
                                          <p:attrName>style.visibility</p:attrName>
                                        </p:attrNameLst>
                                      </p:cBhvr>
                                      <p:to>
                                        <p:strVal val="visible"/>
                                      </p:to>
                                    </p:set>
                                    <p:animEffect>
                                      <p:cBhvr>
                                        <p:cTn id="34" dur="2000"/>
                                        <p:tgtEl>
                                          <p:spTgt spid="5530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5304"/>
                                        </p:tgtEl>
                                        <p:attrNameLst>
                                          <p:attrName>style.visibility</p:attrName>
                                        </p:attrNameLst>
                                      </p:cBhvr>
                                      <p:to>
                                        <p:strVal val="visible"/>
                                      </p:to>
                                    </p:set>
                                    <p:animEffect>
                                      <p:cBhvr>
                                        <p:cTn id="37" dur="2000"/>
                                        <p:tgtEl>
                                          <p:spTgt spid="553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3" grpId="0" bldLvl="0" animBg="1" autoUpdateAnimBg="0"/>
      <p:bldP spid="55304" grpId="0" bldLvl="0" animBg="1"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322" name="组合 20"/>
          <p:cNvGrpSpPr>
            <a:grpSpLocks/>
          </p:cNvGrpSpPr>
          <p:nvPr/>
        </p:nvGrpSpPr>
        <p:grpSpPr bwMode="auto">
          <a:xfrm>
            <a:off x="1004888" y="457200"/>
            <a:ext cx="10333037" cy="482600"/>
            <a:chOff x="0" y="0"/>
            <a:chExt cx="3972958" cy="482798"/>
          </a:xfrm>
        </p:grpSpPr>
        <p:grpSp>
          <p:nvGrpSpPr>
            <p:cNvPr id="56323" name="组合 31"/>
            <p:cNvGrpSpPr>
              <a:grpSpLocks/>
            </p:cNvGrpSpPr>
            <p:nvPr/>
          </p:nvGrpSpPr>
          <p:grpSpPr bwMode="auto">
            <a:xfrm>
              <a:off x="0" y="0"/>
              <a:ext cx="3972958" cy="482798"/>
              <a:chOff x="0" y="0"/>
              <a:chExt cx="3972958" cy="482798"/>
            </a:xfrm>
          </p:grpSpPr>
          <p:sp>
            <p:nvSpPr>
              <p:cNvPr id="56324" name="矩形 9"/>
              <p:cNvSpPr>
                <a:spLocks noChangeArrowheads="1"/>
              </p:cNvSpPr>
              <p:nvPr/>
            </p:nvSpPr>
            <p:spPr bwMode="auto">
              <a:xfrm>
                <a:off x="1685867" y="436742"/>
                <a:ext cx="2287091" cy="46056"/>
              </a:xfrm>
              <a:prstGeom prst="rect">
                <a:avLst/>
              </a:prstGeom>
              <a:solidFill>
                <a:srgbClr val="1AA6FF"/>
              </a:solidFill>
              <a:ln w="12700">
                <a:noFill/>
                <a:bevel/>
                <a:headEnd/>
                <a:tailEnd/>
              </a:ln>
            </p:spPr>
            <p:txBody>
              <a:bodyPr anchor="ctr"/>
              <a:lstStyle/>
              <a:p>
                <a:pPr algn="ctr"/>
                <a:endParaRPr lang="zh-CN" altLang="en-US" sz="1800">
                  <a:solidFill>
                    <a:srgbClr val="FFFFFF"/>
                  </a:solidFill>
                  <a:latin typeface="等线" charset="0"/>
                </a:endParaRPr>
              </a:p>
            </p:txBody>
          </p:sp>
          <p:pic>
            <p:nvPicPr>
              <p:cNvPr id="56325" name="图片 10" descr="标题.png"/>
              <p:cNvPicPr>
                <a:picLocks noChangeAspect="1" noChangeArrowheads="1"/>
              </p:cNvPicPr>
              <p:nvPr/>
            </p:nvPicPr>
            <p:blipFill>
              <a:blip r:embed="rId3" cstate="print"/>
              <a:srcRect/>
              <a:stretch>
                <a:fillRect/>
              </a:stretch>
            </p:blipFill>
            <p:spPr bwMode="auto">
              <a:xfrm>
                <a:off x="0" y="0"/>
                <a:ext cx="1950559" cy="481544"/>
              </a:xfrm>
              <a:prstGeom prst="rect">
                <a:avLst/>
              </a:prstGeom>
              <a:noFill/>
              <a:ln w="9525">
                <a:noFill/>
                <a:miter lim="800000"/>
                <a:headEnd/>
                <a:tailEnd/>
              </a:ln>
            </p:spPr>
          </p:pic>
        </p:grpSp>
        <p:sp>
          <p:nvSpPr>
            <p:cNvPr id="56326" name="TextBox 8"/>
            <p:cNvSpPr>
              <a:spLocks noChangeArrowheads="1"/>
            </p:cNvSpPr>
            <p:nvPr/>
          </p:nvSpPr>
          <p:spPr bwMode="auto">
            <a:xfrm>
              <a:off x="2002044" y="14293"/>
              <a:ext cx="1735308" cy="397038"/>
            </a:xfrm>
            <a:prstGeom prst="rect">
              <a:avLst/>
            </a:prstGeom>
            <a:noFill/>
            <a:ln w="9525">
              <a:noFill/>
              <a:miter lim="800000"/>
              <a:headEnd/>
              <a:tailEnd/>
            </a:ln>
          </p:spPr>
          <p:txBody>
            <a:bodyPr>
              <a:spAutoFit/>
            </a:bodyPr>
            <a:lstStyle/>
            <a:p>
              <a:r>
                <a:rPr lang="zh-CN" altLang="en-US" b="1">
                  <a:solidFill>
                    <a:srgbClr val="000000"/>
                  </a:solidFill>
                  <a:latin typeface="Arial" charset="0"/>
                  <a:ea typeface="微软雅黑" pitchFamily="34" charset="-122"/>
                  <a:sym typeface="Arial" charset="0"/>
                </a:rPr>
                <a:t>工资薪金的办理</a:t>
              </a:r>
              <a:endParaRPr lang="zh-CN" altLang="en-US"/>
            </a:p>
          </p:txBody>
        </p:sp>
      </p:grpSp>
      <p:sp>
        <p:nvSpPr>
          <p:cNvPr id="56327" name="直接连接符 10"/>
          <p:cNvSpPr>
            <a:spLocks noChangeShapeType="1"/>
          </p:cNvSpPr>
          <p:nvPr/>
        </p:nvSpPr>
        <p:spPr bwMode="auto">
          <a:xfrm>
            <a:off x="3259138" y="1727200"/>
            <a:ext cx="5956300" cy="14288"/>
          </a:xfrm>
          <a:prstGeom prst="line">
            <a:avLst/>
          </a:prstGeom>
          <a:noFill/>
          <a:ln w="88900">
            <a:solidFill>
              <a:srgbClr val="5B9BD5"/>
            </a:solidFill>
            <a:miter lim="800000"/>
            <a:headEnd/>
            <a:tailEnd type="triangle" w="med" len="med"/>
          </a:ln>
        </p:spPr>
        <p:txBody>
          <a:bodyPr/>
          <a:lstStyle/>
          <a:p>
            <a:endParaRPr lang="zh-CN" altLang="en-US" sz="1800">
              <a:solidFill>
                <a:srgbClr val="000000"/>
              </a:solidFill>
              <a:latin typeface="等线" charset="0"/>
            </a:endParaRPr>
          </a:p>
        </p:txBody>
      </p:sp>
      <p:grpSp>
        <p:nvGrpSpPr>
          <p:cNvPr id="56328" name="Group 15"/>
          <p:cNvGrpSpPr>
            <a:grpSpLocks/>
          </p:cNvGrpSpPr>
          <p:nvPr/>
        </p:nvGrpSpPr>
        <p:grpSpPr bwMode="auto">
          <a:xfrm>
            <a:off x="1692275" y="1192213"/>
            <a:ext cx="1004888" cy="1004887"/>
            <a:chOff x="0" y="0"/>
            <a:chExt cx="1333500" cy="1333500"/>
          </a:xfrm>
        </p:grpSpPr>
        <p:grpSp>
          <p:nvGrpSpPr>
            <p:cNvPr id="56329" name="Group 16"/>
            <p:cNvGrpSpPr>
              <a:grpSpLocks/>
            </p:cNvGrpSpPr>
            <p:nvPr/>
          </p:nvGrpSpPr>
          <p:grpSpPr bwMode="auto">
            <a:xfrm>
              <a:off x="0" y="0"/>
              <a:ext cx="1333500" cy="1333500"/>
              <a:chOff x="0" y="0"/>
              <a:chExt cx="1333500" cy="1333500"/>
            </a:xfrm>
          </p:grpSpPr>
          <p:sp>
            <p:nvSpPr>
              <p:cNvPr id="56330" name="椭圆 6"/>
              <p:cNvSpPr>
                <a:spLocks noChangeArrowheads="1"/>
              </p:cNvSpPr>
              <p:nvPr/>
            </p:nvSpPr>
            <p:spPr bwMode="auto">
              <a:xfrm>
                <a:off x="0" y="0"/>
                <a:ext cx="1333500" cy="1333500"/>
              </a:xfrm>
              <a:prstGeom prst="ellipse">
                <a:avLst/>
              </a:prstGeom>
              <a:solidFill>
                <a:schemeClr val="bg1"/>
              </a:solidFill>
              <a:ln w="57150">
                <a:solidFill>
                  <a:srgbClr val="FFC104"/>
                </a:solidFill>
                <a:miter lim="800000"/>
                <a:headEnd/>
                <a:tailEnd/>
              </a:ln>
            </p:spPr>
            <p:txBody>
              <a:bodyPr anchor="ctr"/>
              <a:lstStyle/>
              <a:p>
                <a:pPr algn="ctr"/>
                <a:endParaRPr lang="zh-CN" altLang="en-US" sz="1800">
                  <a:solidFill>
                    <a:srgbClr val="FFFFFF"/>
                  </a:solidFill>
                  <a:latin typeface="等线" charset="0"/>
                </a:endParaRPr>
              </a:p>
            </p:txBody>
          </p:sp>
          <p:sp>
            <p:nvSpPr>
              <p:cNvPr id="56331" name="椭圆 40"/>
              <p:cNvSpPr>
                <a:spLocks noChangeArrowheads="1"/>
              </p:cNvSpPr>
              <p:nvPr/>
            </p:nvSpPr>
            <p:spPr bwMode="auto">
              <a:xfrm>
                <a:off x="92868" y="92868"/>
                <a:ext cx="1147763" cy="1147763"/>
              </a:xfrm>
              <a:prstGeom prst="ellipse">
                <a:avLst/>
              </a:prstGeom>
              <a:solidFill>
                <a:srgbClr val="FFC104"/>
              </a:solidFill>
              <a:ln w="9525">
                <a:noFill/>
                <a:bevel/>
                <a:headEnd/>
                <a:tailEnd/>
              </a:ln>
            </p:spPr>
            <p:txBody>
              <a:bodyPr anchor="ctr"/>
              <a:lstStyle/>
              <a:p>
                <a:pPr algn="ctr"/>
                <a:endParaRPr lang="zh-CN" altLang="en-US" sz="1800">
                  <a:solidFill>
                    <a:srgbClr val="FFFFFF"/>
                  </a:solidFill>
                  <a:latin typeface="等线" charset="0"/>
                </a:endParaRPr>
              </a:p>
            </p:txBody>
          </p:sp>
        </p:grpSp>
        <p:sp>
          <p:nvSpPr>
            <p:cNvPr id="56332" name="矩形 42"/>
            <p:cNvSpPr>
              <a:spLocks noChangeArrowheads="1"/>
            </p:cNvSpPr>
            <p:nvPr/>
          </p:nvSpPr>
          <p:spPr bwMode="auto">
            <a:xfrm>
              <a:off x="92869" y="179062"/>
              <a:ext cx="1100946" cy="939375"/>
            </a:xfrm>
            <a:prstGeom prst="rect">
              <a:avLst/>
            </a:prstGeom>
            <a:noFill/>
            <a:ln w="9525">
              <a:noFill/>
              <a:miter lim="800000"/>
              <a:headEnd/>
              <a:tailEnd/>
            </a:ln>
          </p:spPr>
          <p:txBody>
            <a:bodyPr>
              <a:spAutoFit/>
            </a:bodyPr>
            <a:lstStyle/>
            <a:p>
              <a:pPr algn="ctr"/>
              <a:r>
                <a:rPr lang="zh-CN" altLang="en-US" b="1">
                  <a:solidFill>
                    <a:schemeClr val="bg1"/>
                  </a:solidFill>
                  <a:ea typeface="黑体" pitchFamily="2" charset="-122"/>
                  <a:sym typeface="Calibri" pitchFamily="34" charset="0"/>
                </a:rPr>
                <a:t>资料报送</a:t>
              </a:r>
              <a:endParaRPr lang="zh-CN" altLang="en-US"/>
            </a:p>
          </p:txBody>
        </p:sp>
      </p:grpSp>
      <p:grpSp>
        <p:nvGrpSpPr>
          <p:cNvPr id="56333" name="Group 20"/>
          <p:cNvGrpSpPr>
            <a:grpSpLocks/>
          </p:cNvGrpSpPr>
          <p:nvPr/>
        </p:nvGrpSpPr>
        <p:grpSpPr bwMode="auto">
          <a:xfrm>
            <a:off x="9688513" y="1258888"/>
            <a:ext cx="1004887" cy="1004887"/>
            <a:chOff x="0" y="0"/>
            <a:chExt cx="1333500" cy="1333500"/>
          </a:xfrm>
        </p:grpSpPr>
        <p:grpSp>
          <p:nvGrpSpPr>
            <p:cNvPr id="56334" name="Group 21"/>
            <p:cNvGrpSpPr>
              <a:grpSpLocks/>
            </p:cNvGrpSpPr>
            <p:nvPr/>
          </p:nvGrpSpPr>
          <p:grpSpPr bwMode="auto">
            <a:xfrm>
              <a:off x="0" y="0"/>
              <a:ext cx="1333500" cy="1333500"/>
              <a:chOff x="0" y="0"/>
              <a:chExt cx="1333500" cy="1333500"/>
            </a:xfrm>
          </p:grpSpPr>
          <p:sp>
            <p:nvSpPr>
              <p:cNvPr id="56335" name="椭圆 47"/>
              <p:cNvSpPr>
                <a:spLocks noChangeArrowheads="1"/>
              </p:cNvSpPr>
              <p:nvPr/>
            </p:nvSpPr>
            <p:spPr bwMode="auto">
              <a:xfrm>
                <a:off x="0" y="0"/>
                <a:ext cx="1333500" cy="1333500"/>
              </a:xfrm>
              <a:prstGeom prst="ellipse">
                <a:avLst/>
              </a:prstGeom>
              <a:solidFill>
                <a:schemeClr val="bg1"/>
              </a:solidFill>
              <a:ln w="57150">
                <a:solidFill>
                  <a:srgbClr val="00B3EE"/>
                </a:solidFill>
                <a:miter lim="800000"/>
                <a:headEnd/>
                <a:tailEnd/>
              </a:ln>
            </p:spPr>
            <p:txBody>
              <a:bodyPr anchor="ctr"/>
              <a:lstStyle/>
              <a:p>
                <a:pPr algn="ctr"/>
                <a:endParaRPr lang="zh-CN" altLang="en-US" sz="1800">
                  <a:solidFill>
                    <a:srgbClr val="FFFFFF"/>
                  </a:solidFill>
                  <a:latin typeface="等线" charset="0"/>
                </a:endParaRPr>
              </a:p>
            </p:txBody>
          </p:sp>
          <p:sp>
            <p:nvSpPr>
              <p:cNvPr id="56336" name="椭圆 48"/>
              <p:cNvSpPr>
                <a:spLocks noChangeArrowheads="1"/>
              </p:cNvSpPr>
              <p:nvPr/>
            </p:nvSpPr>
            <p:spPr bwMode="auto">
              <a:xfrm>
                <a:off x="92868" y="92868"/>
                <a:ext cx="1147763" cy="1147763"/>
              </a:xfrm>
              <a:prstGeom prst="ellipse">
                <a:avLst/>
              </a:prstGeom>
              <a:solidFill>
                <a:srgbClr val="00B3EE"/>
              </a:solidFill>
              <a:ln w="9525">
                <a:noFill/>
                <a:bevel/>
                <a:headEnd/>
                <a:tailEnd/>
              </a:ln>
            </p:spPr>
            <p:txBody>
              <a:bodyPr anchor="ctr"/>
              <a:lstStyle/>
              <a:p>
                <a:pPr algn="ctr"/>
                <a:endParaRPr lang="zh-CN" altLang="en-US" sz="1800">
                  <a:solidFill>
                    <a:srgbClr val="FFFFFF"/>
                  </a:solidFill>
                  <a:latin typeface="等线" charset="0"/>
                </a:endParaRPr>
              </a:p>
            </p:txBody>
          </p:sp>
        </p:grpSp>
        <p:sp>
          <p:nvSpPr>
            <p:cNvPr id="56337" name="矩形 46"/>
            <p:cNvSpPr>
              <a:spLocks noChangeArrowheads="1"/>
            </p:cNvSpPr>
            <p:nvPr/>
          </p:nvSpPr>
          <p:spPr bwMode="auto">
            <a:xfrm>
              <a:off x="117972" y="237903"/>
              <a:ext cx="1147764" cy="857691"/>
            </a:xfrm>
            <a:prstGeom prst="rect">
              <a:avLst/>
            </a:prstGeom>
            <a:noFill/>
            <a:ln w="9525">
              <a:noFill/>
              <a:miter lim="800000"/>
              <a:headEnd/>
              <a:tailEnd/>
            </a:ln>
          </p:spPr>
          <p:txBody>
            <a:bodyPr>
              <a:spAutoFit/>
            </a:bodyPr>
            <a:lstStyle/>
            <a:p>
              <a:pPr algn="ctr"/>
              <a:r>
                <a:rPr lang="zh-CN" altLang="en-US" sz="1800" b="1">
                  <a:solidFill>
                    <a:schemeClr val="bg1"/>
                  </a:solidFill>
                  <a:ea typeface="黑体" pitchFamily="2" charset="-122"/>
                  <a:sym typeface="Calibri" pitchFamily="34" charset="0"/>
                </a:rPr>
                <a:t>办理时间</a:t>
              </a:r>
              <a:endParaRPr lang="zh-CN" altLang="en-US"/>
            </a:p>
          </p:txBody>
        </p:sp>
      </p:grpSp>
      <p:sp>
        <p:nvSpPr>
          <p:cNvPr id="56338" name="矩形 16"/>
          <p:cNvSpPr>
            <a:spLocks noChangeArrowheads="1"/>
          </p:cNvSpPr>
          <p:nvPr/>
        </p:nvSpPr>
        <p:spPr bwMode="auto">
          <a:xfrm>
            <a:off x="541338" y="2654300"/>
            <a:ext cx="5233987" cy="2671763"/>
          </a:xfrm>
          <a:prstGeom prst="rect">
            <a:avLst/>
          </a:prstGeom>
          <a:noFill/>
          <a:ln w="9525">
            <a:noFill/>
            <a:miter lim="800000"/>
            <a:headEnd/>
            <a:tailEnd/>
          </a:ln>
        </p:spPr>
        <p:txBody>
          <a:bodyPr>
            <a:spAutoFit/>
          </a:bodyPr>
          <a:lstStyle/>
          <a:p>
            <a:pPr indent="457200"/>
            <a:r>
              <a:rPr lang="zh-CN" altLang="en-US" b="1">
                <a:solidFill>
                  <a:srgbClr val="0070C0"/>
                </a:solidFill>
                <a:latin typeface="等线" charset="0"/>
                <a:ea typeface="黑体" pitchFamily="2" charset="-122"/>
              </a:rPr>
              <a:t>扣缴义务人应当根据纳税人报送的专项附加扣除有关信息为纳税人办理。</a:t>
            </a:r>
          </a:p>
          <a:p>
            <a:pPr indent="457200" algn="just">
              <a:lnSpc>
                <a:spcPct val="150000"/>
              </a:lnSpc>
            </a:pPr>
            <a:r>
              <a:rPr lang="zh-CN" altLang="en-US">
                <a:solidFill>
                  <a:srgbClr val="0070C0"/>
                </a:solidFill>
                <a:latin typeface="等线" charset="0"/>
              </a:rPr>
              <a:t>     </a:t>
            </a:r>
            <a:r>
              <a:rPr lang="zh-CN" altLang="en-US" sz="1800" b="1">
                <a:solidFill>
                  <a:srgbClr val="0070C0"/>
                </a:solidFill>
                <a:latin typeface="等线" charset="0"/>
              </a:rPr>
              <a:t>特殊情况：</a:t>
            </a:r>
            <a:endParaRPr lang="en-US" sz="1800" b="1">
              <a:solidFill>
                <a:srgbClr val="0070C0"/>
              </a:solidFill>
              <a:latin typeface="等线" charset="0"/>
            </a:endParaRPr>
          </a:p>
          <a:p>
            <a:pPr indent="457200" algn="just">
              <a:lnSpc>
                <a:spcPct val="150000"/>
              </a:lnSpc>
            </a:pPr>
            <a:r>
              <a:rPr lang="zh-CN" altLang="en-US" sz="1800" b="1">
                <a:solidFill>
                  <a:srgbClr val="0070C0"/>
                </a:solidFill>
                <a:latin typeface="等线" charset="0"/>
              </a:rPr>
              <a:t>新入职或者更换工作单位的纳税人，需要由扣缴义务人办理专项附加扣除的，应当在入职当月，向扣缴义务人报送专项附加扣除有关信息。</a:t>
            </a:r>
            <a:endParaRPr lang="zh-CN" altLang="en-US" sz="1800" b="1">
              <a:solidFill>
                <a:srgbClr val="0070C0"/>
              </a:solidFill>
              <a:ea typeface="黑体" pitchFamily="2" charset="-122"/>
            </a:endParaRPr>
          </a:p>
          <a:p>
            <a:pPr indent="457200" algn="ctr"/>
            <a:endParaRPr lang="zh-CN" altLang="en-US" sz="1800">
              <a:solidFill>
                <a:srgbClr val="0070C0"/>
              </a:solidFill>
              <a:ea typeface="黑体" pitchFamily="2" charset="-122"/>
            </a:endParaRPr>
          </a:p>
        </p:txBody>
      </p:sp>
      <p:sp>
        <p:nvSpPr>
          <p:cNvPr id="56339" name="矩形 69"/>
          <p:cNvSpPr>
            <a:spLocks noChangeArrowheads="1"/>
          </p:cNvSpPr>
          <p:nvPr/>
        </p:nvSpPr>
        <p:spPr bwMode="auto">
          <a:xfrm>
            <a:off x="6583363" y="2740025"/>
            <a:ext cx="5135562" cy="2073275"/>
          </a:xfrm>
          <a:prstGeom prst="rect">
            <a:avLst/>
          </a:prstGeom>
          <a:noFill/>
          <a:ln w="9525">
            <a:noFill/>
            <a:miter lim="800000"/>
            <a:headEnd/>
            <a:tailEnd/>
          </a:ln>
        </p:spPr>
        <p:txBody>
          <a:bodyPr>
            <a:spAutoFit/>
          </a:bodyPr>
          <a:lstStyle/>
          <a:p>
            <a:pPr indent="457200">
              <a:spcAft>
                <a:spcPts val="600"/>
              </a:spcAft>
            </a:pPr>
            <a:r>
              <a:rPr lang="zh-CN" altLang="en-US" b="1">
                <a:solidFill>
                  <a:srgbClr val="0070C0"/>
                </a:solidFill>
                <a:latin typeface="等线" charset="0"/>
                <a:ea typeface="黑体" pitchFamily="2" charset="-122"/>
              </a:rPr>
              <a:t>扣缴义务人办理工资薪金所得预扣预缴税款时，为纳税人办理专项附加扣除。</a:t>
            </a:r>
          </a:p>
          <a:p>
            <a:pPr indent="457200" fontAlgn="ctr">
              <a:spcAft>
                <a:spcPts val="600"/>
              </a:spcAft>
            </a:pPr>
            <a:endParaRPr lang="zh-CN" altLang="en-US" b="1">
              <a:solidFill>
                <a:srgbClr val="0070C0"/>
              </a:solidFill>
              <a:latin typeface="等线" charset="0"/>
              <a:ea typeface="黑体" pitchFamily="2" charset="-122"/>
            </a:endParaRPr>
          </a:p>
          <a:p>
            <a:pPr indent="457200" fontAlgn="ctr">
              <a:spcAft>
                <a:spcPts val="600"/>
              </a:spcAft>
            </a:pPr>
            <a:r>
              <a:rPr lang="zh-CN" altLang="en-US" b="1">
                <a:solidFill>
                  <a:srgbClr val="0070C0"/>
                </a:solidFill>
                <a:latin typeface="等线" charset="0"/>
                <a:ea typeface="黑体" pitchFamily="2" charset="-122"/>
              </a:rPr>
              <a:t>纳税人年度中间更换工作单位的，在原扣缴义务人已经享受过的专项附加扣除，不得重复享受。</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56322"/>
                                        </p:tgtEl>
                                        <p:attrNameLst>
                                          <p:attrName>style.visibility</p:attrName>
                                        </p:attrNameLst>
                                      </p:cBhvr>
                                      <p:to>
                                        <p:strVal val="visible"/>
                                      </p:to>
                                    </p:set>
                                    <p:animEffect>
                                      <p:cBhvr>
                                        <p:cTn id="7" dur="500"/>
                                        <p:tgtEl>
                                          <p:spTgt spid="5632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6338"/>
                                        </p:tgtEl>
                                        <p:attrNameLst>
                                          <p:attrName>style.visibility</p:attrName>
                                        </p:attrNameLst>
                                      </p:cBhvr>
                                      <p:to>
                                        <p:strVal val="visible"/>
                                      </p:to>
                                    </p:set>
                                    <p:animEffect>
                                      <p:cBhvr>
                                        <p:cTn id="12" dur="1000"/>
                                        <p:tgtEl>
                                          <p:spTgt spid="56338"/>
                                        </p:tgtEl>
                                      </p:cBhvr>
                                    </p:animEffect>
                                    <p:anim calcmode="lin" valueType="num">
                                      <p:cBhvr>
                                        <p:cTn id="13" dur="1000" fill="hold"/>
                                        <p:tgtEl>
                                          <p:spTgt spid="56338"/>
                                        </p:tgtEl>
                                        <p:attrNameLst>
                                          <p:attrName>ppt_x</p:attrName>
                                        </p:attrNameLst>
                                      </p:cBhvr>
                                      <p:tavLst>
                                        <p:tav tm="0">
                                          <p:val>
                                            <p:strVal val="#ppt_x"/>
                                          </p:val>
                                        </p:tav>
                                        <p:tav tm="100000">
                                          <p:val>
                                            <p:strVal val="#ppt_x"/>
                                          </p:val>
                                        </p:tav>
                                      </p:tavLst>
                                    </p:anim>
                                    <p:anim calcmode="lin" valueType="num">
                                      <p:cBhvr>
                                        <p:cTn id="14" dur="1000" fill="hold"/>
                                        <p:tgtEl>
                                          <p:spTgt spid="56338"/>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56328"/>
                                        </p:tgtEl>
                                        <p:attrNameLst>
                                          <p:attrName>style.visibility</p:attrName>
                                        </p:attrNameLst>
                                      </p:cBhvr>
                                      <p:to>
                                        <p:strVal val="visible"/>
                                      </p:to>
                                    </p:set>
                                    <p:animEffect>
                                      <p:cBhvr>
                                        <p:cTn id="17" dur="1000"/>
                                        <p:tgtEl>
                                          <p:spTgt spid="56328"/>
                                        </p:tgtEl>
                                      </p:cBhvr>
                                    </p:animEffect>
                                    <p:anim calcmode="lin" valueType="num">
                                      <p:cBhvr>
                                        <p:cTn id="18" dur="1000" fill="hold"/>
                                        <p:tgtEl>
                                          <p:spTgt spid="56328"/>
                                        </p:tgtEl>
                                        <p:attrNameLst>
                                          <p:attrName>ppt_x</p:attrName>
                                        </p:attrNameLst>
                                      </p:cBhvr>
                                      <p:tavLst>
                                        <p:tav tm="0">
                                          <p:val>
                                            <p:strVal val="#ppt_x"/>
                                          </p:val>
                                        </p:tav>
                                        <p:tav tm="100000">
                                          <p:val>
                                            <p:strVal val="#ppt_x"/>
                                          </p:val>
                                        </p:tav>
                                      </p:tavLst>
                                    </p:anim>
                                    <p:anim calcmode="lin" valueType="num">
                                      <p:cBhvr>
                                        <p:cTn id="19" dur="1000" fill="hold"/>
                                        <p:tgtEl>
                                          <p:spTgt spid="5632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56327"/>
                                        </p:tgtEl>
                                        <p:attrNameLst>
                                          <p:attrName>style.visibility</p:attrName>
                                        </p:attrNameLst>
                                      </p:cBhvr>
                                      <p:to>
                                        <p:strVal val="visible"/>
                                      </p:to>
                                    </p:set>
                                    <p:animEffect>
                                      <p:cBhvr>
                                        <p:cTn id="24" dur="500"/>
                                        <p:tgtEl>
                                          <p:spTgt spid="56327"/>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56333"/>
                                        </p:tgtEl>
                                        <p:attrNameLst>
                                          <p:attrName>style.visibility</p:attrName>
                                        </p:attrNameLst>
                                      </p:cBhvr>
                                      <p:to>
                                        <p:strVal val="visible"/>
                                      </p:to>
                                    </p:set>
                                    <p:animEffect>
                                      <p:cBhvr>
                                        <p:cTn id="29" dur="1000"/>
                                        <p:tgtEl>
                                          <p:spTgt spid="56333"/>
                                        </p:tgtEl>
                                      </p:cBhvr>
                                    </p:animEffect>
                                    <p:anim calcmode="lin" valueType="num">
                                      <p:cBhvr>
                                        <p:cTn id="30" dur="1000" fill="hold"/>
                                        <p:tgtEl>
                                          <p:spTgt spid="56333"/>
                                        </p:tgtEl>
                                        <p:attrNameLst>
                                          <p:attrName>ppt_x</p:attrName>
                                        </p:attrNameLst>
                                      </p:cBhvr>
                                      <p:tavLst>
                                        <p:tav tm="0">
                                          <p:val>
                                            <p:strVal val="#ppt_x"/>
                                          </p:val>
                                        </p:tav>
                                        <p:tav tm="100000">
                                          <p:val>
                                            <p:strVal val="#ppt_x"/>
                                          </p:val>
                                        </p:tav>
                                      </p:tavLst>
                                    </p:anim>
                                    <p:anim calcmode="lin" valueType="num">
                                      <p:cBhvr>
                                        <p:cTn id="31" dur="1000" fill="hold"/>
                                        <p:tgtEl>
                                          <p:spTgt spid="56333"/>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6339"/>
                                        </p:tgtEl>
                                        <p:attrNameLst>
                                          <p:attrName>style.visibility</p:attrName>
                                        </p:attrNameLst>
                                      </p:cBhvr>
                                      <p:to>
                                        <p:strVal val="visible"/>
                                      </p:to>
                                    </p:set>
                                    <p:animEffect>
                                      <p:cBhvr>
                                        <p:cTn id="34" dur="1000"/>
                                        <p:tgtEl>
                                          <p:spTgt spid="56339"/>
                                        </p:tgtEl>
                                      </p:cBhvr>
                                    </p:animEffect>
                                    <p:anim calcmode="lin" valueType="num">
                                      <p:cBhvr>
                                        <p:cTn id="35" dur="1000" fill="hold"/>
                                        <p:tgtEl>
                                          <p:spTgt spid="56339"/>
                                        </p:tgtEl>
                                        <p:attrNameLst>
                                          <p:attrName>ppt_x</p:attrName>
                                        </p:attrNameLst>
                                      </p:cBhvr>
                                      <p:tavLst>
                                        <p:tav tm="0">
                                          <p:val>
                                            <p:strVal val="#ppt_x"/>
                                          </p:val>
                                        </p:tav>
                                        <p:tav tm="100000">
                                          <p:val>
                                            <p:strVal val="#ppt_x"/>
                                          </p:val>
                                        </p:tav>
                                      </p:tavLst>
                                    </p:anim>
                                    <p:anim calcmode="lin" valueType="num">
                                      <p:cBhvr>
                                        <p:cTn id="36" dur="1000" fill="hold"/>
                                        <p:tgtEl>
                                          <p:spTgt spid="563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38" grpId="0" bldLvl="0" autoUpdateAnimBg="0"/>
      <p:bldP spid="56339" grpId="0" bldLvl="0"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370" name="组合 20"/>
          <p:cNvGrpSpPr>
            <a:grpSpLocks/>
          </p:cNvGrpSpPr>
          <p:nvPr/>
        </p:nvGrpSpPr>
        <p:grpSpPr bwMode="auto">
          <a:xfrm>
            <a:off x="1004888" y="457200"/>
            <a:ext cx="10333037" cy="482600"/>
            <a:chOff x="0" y="0"/>
            <a:chExt cx="3972958" cy="482798"/>
          </a:xfrm>
        </p:grpSpPr>
        <p:grpSp>
          <p:nvGrpSpPr>
            <p:cNvPr id="58371" name="组合 31"/>
            <p:cNvGrpSpPr>
              <a:grpSpLocks/>
            </p:cNvGrpSpPr>
            <p:nvPr/>
          </p:nvGrpSpPr>
          <p:grpSpPr bwMode="auto">
            <a:xfrm>
              <a:off x="0" y="0"/>
              <a:ext cx="3972958" cy="482798"/>
              <a:chOff x="0" y="0"/>
              <a:chExt cx="3972958" cy="482798"/>
            </a:xfrm>
          </p:grpSpPr>
          <p:sp>
            <p:nvSpPr>
              <p:cNvPr id="58372" name="矩形 9"/>
              <p:cNvSpPr>
                <a:spLocks noChangeArrowheads="1"/>
              </p:cNvSpPr>
              <p:nvPr/>
            </p:nvSpPr>
            <p:spPr bwMode="auto">
              <a:xfrm>
                <a:off x="1685867" y="436742"/>
                <a:ext cx="2287091" cy="46056"/>
              </a:xfrm>
              <a:prstGeom prst="rect">
                <a:avLst/>
              </a:prstGeom>
              <a:solidFill>
                <a:srgbClr val="1AA6FF"/>
              </a:solidFill>
              <a:ln w="12700">
                <a:noFill/>
                <a:bevel/>
                <a:headEnd/>
                <a:tailEnd/>
              </a:ln>
            </p:spPr>
            <p:txBody>
              <a:bodyPr anchor="ctr"/>
              <a:lstStyle/>
              <a:p>
                <a:pPr algn="ctr"/>
                <a:endParaRPr lang="zh-CN" altLang="en-US" sz="1800">
                  <a:solidFill>
                    <a:srgbClr val="FFFFFF"/>
                  </a:solidFill>
                  <a:latin typeface="等线" charset="0"/>
                </a:endParaRPr>
              </a:p>
            </p:txBody>
          </p:sp>
          <p:pic>
            <p:nvPicPr>
              <p:cNvPr id="58373" name="图片 10" descr="标题.png"/>
              <p:cNvPicPr>
                <a:picLocks noChangeAspect="1" noChangeArrowheads="1"/>
              </p:cNvPicPr>
              <p:nvPr/>
            </p:nvPicPr>
            <p:blipFill>
              <a:blip r:embed="rId3" cstate="print"/>
              <a:srcRect/>
              <a:stretch>
                <a:fillRect/>
              </a:stretch>
            </p:blipFill>
            <p:spPr bwMode="auto">
              <a:xfrm>
                <a:off x="0" y="0"/>
                <a:ext cx="1950559" cy="481544"/>
              </a:xfrm>
              <a:prstGeom prst="rect">
                <a:avLst/>
              </a:prstGeom>
              <a:noFill/>
              <a:ln w="9525">
                <a:noFill/>
                <a:miter lim="800000"/>
                <a:headEnd/>
                <a:tailEnd/>
              </a:ln>
            </p:spPr>
          </p:pic>
        </p:grpSp>
        <p:sp>
          <p:nvSpPr>
            <p:cNvPr id="58374" name="TextBox 8"/>
            <p:cNvSpPr>
              <a:spLocks noChangeArrowheads="1"/>
            </p:cNvSpPr>
            <p:nvPr/>
          </p:nvSpPr>
          <p:spPr bwMode="auto">
            <a:xfrm>
              <a:off x="2002044" y="14293"/>
              <a:ext cx="1735308" cy="397038"/>
            </a:xfrm>
            <a:prstGeom prst="rect">
              <a:avLst/>
            </a:prstGeom>
            <a:noFill/>
            <a:ln w="9525">
              <a:noFill/>
              <a:miter lim="800000"/>
              <a:headEnd/>
              <a:tailEnd/>
            </a:ln>
          </p:spPr>
          <p:txBody>
            <a:bodyPr>
              <a:spAutoFit/>
            </a:bodyPr>
            <a:lstStyle/>
            <a:p>
              <a:r>
                <a:rPr lang="zh-CN" altLang="en-US" b="1">
                  <a:solidFill>
                    <a:srgbClr val="000000"/>
                  </a:solidFill>
                  <a:latin typeface="Arial" charset="0"/>
                  <a:ea typeface="微软雅黑" pitchFamily="34" charset="-122"/>
                  <a:sym typeface="Arial" charset="0"/>
                </a:rPr>
                <a:t>工资薪金的办理</a:t>
              </a:r>
              <a:endParaRPr lang="zh-CN" altLang="en-US"/>
            </a:p>
          </p:txBody>
        </p:sp>
      </p:grpSp>
      <p:sp>
        <p:nvSpPr>
          <p:cNvPr id="58375" name="直接连接符 10"/>
          <p:cNvSpPr>
            <a:spLocks noChangeShapeType="1"/>
          </p:cNvSpPr>
          <p:nvPr/>
        </p:nvSpPr>
        <p:spPr bwMode="auto">
          <a:xfrm flipV="1">
            <a:off x="3384550" y="1716088"/>
            <a:ext cx="1525588" cy="12700"/>
          </a:xfrm>
          <a:prstGeom prst="line">
            <a:avLst/>
          </a:prstGeom>
          <a:noFill/>
          <a:ln w="88900">
            <a:solidFill>
              <a:srgbClr val="4472C4"/>
            </a:solidFill>
            <a:miter lim="800000"/>
            <a:headEnd/>
            <a:tailEnd type="triangle" w="med" len="med"/>
          </a:ln>
        </p:spPr>
        <p:txBody>
          <a:bodyPr/>
          <a:lstStyle/>
          <a:p>
            <a:pPr algn="dist"/>
            <a:endParaRPr lang="zh-CN" altLang="en-US">
              <a:solidFill>
                <a:srgbClr val="000000"/>
              </a:solidFill>
              <a:ea typeface="黑体" pitchFamily="2" charset="-122"/>
            </a:endParaRPr>
          </a:p>
        </p:txBody>
      </p:sp>
      <p:sp>
        <p:nvSpPr>
          <p:cNvPr id="58376" name="直接连接符 62"/>
          <p:cNvSpPr>
            <a:spLocks noChangeShapeType="1"/>
          </p:cNvSpPr>
          <p:nvPr/>
        </p:nvSpPr>
        <p:spPr bwMode="auto">
          <a:xfrm flipV="1">
            <a:off x="7394575" y="1643063"/>
            <a:ext cx="1439863" cy="7937"/>
          </a:xfrm>
          <a:prstGeom prst="line">
            <a:avLst/>
          </a:prstGeom>
          <a:noFill/>
          <a:ln w="88900">
            <a:solidFill>
              <a:srgbClr val="5B9BD5"/>
            </a:solidFill>
            <a:miter lim="800000"/>
            <a:headEnd/>
            <a:tailEnd type="triangle" w="med" len="med"/>
          </a:ln>
        </p:spPr>
        <p:txBody>
          <a:bodyPr/>
          <a:lstStyle/>
          <a:p>
            <a:endParaRPr lang="zh-CN" altLang="en-US" sz="1800">
              <a:solidFill>
                <a:srgbClr val="000000"/>
              </a:solidFill>
              <a:latin typeface="等线" charset="0"/>
            </a:endParaRPr>
          </a:p>
        </p:txBody>
      </p:sp>
      <p:grpSp>
        <p:nvGrpSpPr>
          <p:cNvPr id="58377" name="Group 15"/>
          <p:cNvGrpSpPr>
            <a:grpSpLocks/>
          </p:cNvGrpSpPr>
          <p:nvPr/>
        </p:nvGrpSpPr>
        <p:grpSpPr bwMode="auto">
          <a:xfrm>
            <a:off x="1338263" y="1196975"/>
            <a:ext cx="1004887" cy="1004888"/>
            <a:chOff x="0" y="0"/>
            <a:chExt cx="1333500" cy="1333500"/>
          </a:xfrm>
        </p:grpSpPr>
        <p:grpSp>
          <p:nvGrpSpPr>
            <p:cNvPr id="58378" name="Group 16"/>
            <p:cNvGrpSpPr>
              <a:grpSpLocks/>
            </p:cNvGrpSpPr>
            <p:nvPr/>
          </p:nvGrpSpPr>
          <p:grpSpPr bwMode="auto">
            <a:xfrm>
              <a:off x="0" y="0"/>
              <a:ext cx="1333500" cy="1333500"/>
              <a:chOff x="0" y="0"/>
              <a:chExt cx="1333500" cy="1333500"/>
            </a:xfrm>
          </p:grpSpPr>
          <p:sp>
            <p:nvSpPr>
              <p:cNvPr id="58379" name="椭圆 6"/>
              <p:cNvSpPr>
                <a:spLocks noChangeArrowheads="1"/>
              </p:cNvSpPr>
              <p:nvPr/>
            </p:nvSpPr>
            <p:spPr bwMode="auto">
              <a:xfrm>
                <a:off x="0" y="0"/>
                <a:ext cx="1333500" cy="1333500"/>
              </a:xfrm>
              <a:prstGeom prst="ellipse">
                <a:avLst/>
              </a:prstGeom>
              <a:solidFill>
                <a:schemeClr val="bg1"/>
              </a:solidFill>
              <a:ln w="57150">
                <a:solidFill>
                  <a:srgbClr val="FFC104"/>
                </a:solidFill>
                <a:miter lim="800000"/>
                <a:headEnd/>
                <a:tailEnd/>
              </a:ln>
            </p:spPr>
            <p:txBody>
              <a:bodyPr anchor="ctr"/>
              <a:lstStyle/>
              <a:p>
                <a:pPr algn="ctr"/>
                <a:endParaRPr lang="zh-CN" altLang="en-US" sz="1800">
                  <a:solidFill>
                    <a:srgbClr val="FFFFFF"/>
                  </a:solidFill>
                  <a:latin typeface="等线" charset="0"/>
                </a:endParaRPr>
              </a:p>
            </p:txBody>
          </p:sp>
          <p:sp>
            <p:nvSpPr>
              <p:cNvPr id="58380" name="椭圆 40"/>
              <p:cNvSpPr>
                <a:spLocks noChangeArrowheads="1"/>
              </p:cNvSpPr>
              <p:nvPr/>
            </p:nvSpPr>
            <p:spPr bwMode="auto">
              <a:xfrm>
                <a:off x="92868" y="92868"/>
                <a:ext cx="1147763" cy="1147763"/>
              </a:xfrm>
              <a:prstGeom prst="ellipse">
                <a:avLst/>
              </a:prstGeom>
              <a:solidFill>
                <a:srgbClr val="FFC104"/>
              </a:solidFill>
              <a:ln w="9525">
                <a:noFill/>
                <a:bevel/>
                <a:headEnd/>
                <a:tailEnd/>
              </a:ln>
            </p:spPr>
            <p:txBody>
              <a:bodyPr anchor="ctr"/>
              <a:lstStyle/>
              <a:p>
                <a:pPr algn="ctr"/>
                <a:endParaRPr lang="zh-CN" altLang="en-US" sz="1800">
                  <a:solidFill>
                    <a:srgbClr val="FFFFFF"/>
                  </a:solidFill>
                  <a:latin typeface="等线" charset="0"/>
                </a:endParaRPr>
              </a:p>
            </p:txBody>
          </p:sp>
        </p:grpSp>
        <p:sp>
          <p:nvSpPr>
            <p:cNvPr id="58381" name="矩形 42"/>
            <p:cNvSpPr>
              <a:spLocks noChangeArrowheads="1"/>
            </p:cNvSpPr>
            <p:nvPr/>
          </p:nvSpPr>
          <p:spPr bwMode="auto">
            <a:xfrm>
              <a:off x="206450" y="179064"/>
              <a:ext cx="922707" cy="931133"/>
            </a:xfrm>
            <a:prstGeom prst="rect">
              <a:avLst/>
            </a:prstGeom>
            <a:noFill/>
            <a:ln w="9525">
              <a:noFill/>
              <a:miter lim="800000"/>
              <a:headEnd/>
              <a:tailEnd/>
            </a:ln>
          </p:spPr>
          <p:txBody>
            <a:bodyPr wrap="none">
              <a:spAutoFit/>
            </a:bodyPr>
            <a:lstStyle/>
            <a:p>
              <a:pPr algn="ctr"/>
              <a:r>
                <a:rPr lang="zh-CN" altLang="en-US" b="1">
                  <a:solidFill>
                    <a:schemeClr val="bg1"/>
                  </a:solidFill>
                  <a:ea typeface="黑体" pitchFamily="2" charset="-122"/>
                  <a:sym typeface="Calibri" pitchFamily="34" charset="0"/>
                </a:rPr>
                <a:t>补充</a:t>
              </a:r>
            </a:p>
            <a:p>
              <a:pPr algn="ctr"/>
              <a:r>
                <a:rPr lang="zh-CN" altLang="en-US" b="1">
                  <a:solidFill>
                    <a:schemeClr val="bg1"/>
                  </a:solidFill>
                  <a:ea typeface="黑体" pitchFamily="2" charset="-122"/>
                  <a:sym typeface="Calibri" pitchFamily="34" charset="0"/>
                </a:rPr>
                <a:t>扣除</a:t>
              </a:r>
            </a:p>
          </p:txBody>
        </p:sp>
      </p:grpSp>
      <p:grpSp>
        <p:nvGrpSpPr>
          <p:cNvPr id="58382" name="Group 20"/>
          <p:cNvGrpSpPr>
            <a:grpSpLocks/>
          </p:cNvGrpSpPr>
          <p:nvPr/>
        </p:nvGrpSpPr>
        <p:grpSpPr bwMode="auto">
          <a:xfrm>
            <a:off x="5648325" y="1208088"/>
            <a:ext cx="1004888" cy="1004887"/>
            <a:chOff x="0" y="0"/>
            <a:chExt cx="1333500" cy="1333500"/>
          </a:xfrm>
        </p:grpSpPr>
        <p:grpSp>
          <p:nvGrpSpPr>
            <p:cNvPr id="58383" name="Group 21"/>
            <p:cNvGrpSpPr>
              <a:grpSpLocks/>
            </p:cNvGrpSpPr>
            <p:nvPr/>
          </p:nvGrpSpPr>
          <p:grpSpPr bwMode="auto">
            <a:xfrm>
              <a:off x="0" y="0"/>
              <a:ext cx="1333500" cy="1333500"/>
              <a:chOff x="0" y="0"/>
              <a:chExt cx="1333500" cy="1333500"/>
            </a:xfrm>
          </p:grpSpPr>
          <p:sp>
            <p:nvSpPr>
              <p:cNvPr id="58384" name="椭圆 47"/>
              <p:cNvSpPr>
                <a:spLocks noChangeArrowheads="1"/>
              </p:cNvSpPr>
              <p:nvPr/>
            </p:nvSpPr>
            <p:spPr bwMode="auto">
              <a:xfrm>
                <a:off x="0" y="0"/>
                <a:ext cx="1333500" cy="1333500"/>
              </a:xfrm>
              <a:prstGeom prst="ellipse">
                <a:avLst/>
              </a:prstGeom>
              <a:solidFill>
                <a:schemeClr val="bg1"/>
              </a:solidFill>
              <a:ln w="57150">
                <a:solidFill>
                  <a:srgbClr val="00B3EE"/>
                </a:solidFill>
                <a:miter lim="800000"/>
                <a:headEnd/>
                <a:tailEnd/>
              </a:ln>
            </p:spPr>
            <p:txBody>
              <a:bodyPr anchor="ctr"/>
              <a:lstStyle/>
              <a:p>
                <a:pPr algn="ctr"/>
                <a:endParaRPr lang="zh-CN" altLang="en-US" sz="1800">
                  <a:solidFill>
                    <a:srgbClr val="FFFFFF"/>
                  </a:solidFill>
                  <a:latin typeface="等线" charset="0"/>
                </a:endParaRPr>
              </a:p>
            </p:txBody>
          </p:sp>
          <p:sp>
            <p:nvSpPr>
              <p:cNvPr id="58385" name="椭圆 48"/>
              <p:cNvSpPr>
                <a:spLocks noChangeArrowheads="1"/>
              </p:cNvSpPr>
              <p:nvPr/>
            </p:nvSpPr>
            <p:spPr bwMode="auto">
              <a:xfrm>
                <a:off x="92868" y="92868"/>
                <a:ext cx="1147763" cy="1147763"/>
              </a:xfrm>
              <a:prstGeom prst="ellipse">
                <a:avLst/>
              </a:prstGeom>
              <a:solidFill>
                <a:srgbClr val="00B3EE"/>
              </a:solidFill>
              <a:ln w="9525">
                <a:noFill/>
                <a:bevel/>
                <a:headEnd/>
                <a:tailEnd/>
              </a:ln>
            </p:spPr>
            <p:txBody>
              <a:bodyPr anchor="ctr"/>
              <a:lstStyle/>
              <a:p>
                <a:pPr algn="ctr"/>
                <a:endParaRPr lang="zh-CN" altLang="en-US" sz="1800">
                  <a:solidFill>
                    <a:srgbClr val="FFFFFF"/>
                  </a:solidFill>
                  <a:latin typeface="等线" charset="0"/>
                </a:endParaRPr>
              </a:p>
            </p:txBody>
          </p:sp>
        </p:grpSp>
        <p:sp>
          <p:nvSpPr>
            <p:cNvPr id="58386" name="矩形 46"/>
            <p:cNvSpPr>
              <a:spLocks noChangeArrowheads="1"/>
            </p:cNvSpPr>
            <p:nvPr/>
          </p:nvSpPr>
          <p:spPr bwMode="auto">
            <a:xfrm>
              <a:off x="236833" y="238051"/>
              <a:ext cx="861944" cy="857691"/>
            </a:xfrm>
            <a:prstGeom prst="rect">
              <a:avLst/>
            </a:prstGeom>
            <a:noFill/>
            <a:ln w="9525">
              <a:noFill/>
              <a:miter lim="800000"/>
              <a:headEnd/>
              <a:tailEnd/>
            </a:ln>
          </p:spPr>
          <p:txBody>
            <a:bodyPr wrap="none">
              <a:spAutoFit/>
            </a:bodyPr>
            <a:lstStyle/>
            <a:p>
              <a:pPr algn="ctr"/>
              <a:r>
                <a:rPr lang="zh-CN" altLang="en-US" sz="1800" b="1">
                  <a:solidFill>
                    <a:schemeClr val="bg1"/>
                  </a:solidFill>
                  <a:ea typeface="黑体" pitchFamily="2" charset="-122"/>
                  <a:sym typeface="Calibri" pitchFamily="34" charset="0"/>
                </a:rPr>
                <a:t>信息</a:t>
              </a:r>
            </a:p>
            <a:p>
              <a:pPr algn="ctr"/>
              <a:r>
                <a:rPr lang="zh-CN" altLang="en-US" sz="1800" b="1">
                  <a:solidFill>
                    <a:schemeClr val="bg1"/>
                  </a:solidFill>
                  <a:ea typeface="黑体" pitchFamily="2" charset="-122"/>
                  <a:sym typeface="Calibri" pitchFamily="34" charset="0"/>
                </a:rPr>
                <a:t>更新</a:t>
              </a:r>
              <a:endParaRPr lang="zh-CN" altLang="en-US"/>
            </a:p>
          </p:txBody>
        </p:sp>
      </p:grpSp>
      <p:grpSp>
        <p:nvGrpSpPr>
          <p:cNvPr id="58387" name="Group 25"/>
          <p:cNvGrpSpPr>
            <a:grpSpLocks/>
          </p:cNvGrpSpPr>
          <p:nvPr/>
        </p:nvGrpSpPr>
        <p:grpSpPr bwMode="auto">
          <a:xfrm>
            <a:off x="9564688" y="1216025"/>
            <a:ext cx="1004887" cy="1003300"/>
            <a:chOff x="0" y="0"/>
            <a:chExt cx="1333500" cy="1333500"/>
          </a:xfrm>
        </p:grpSpPr>
        <p:grpSp>
          <p:nvGrpSpPr>
            <p:cNvPr id="58388" name="Group 26"/>
            <p:cNvGrpSpPr>
              <a:grpSpLocks/>
            </p:cNvGrpSpPr>
            <p:nvPr/>
          </p:nvGrpSpPr>
          <p:grpSpPr bwMode="auto">
            <a:xfrm>
              <a:off x="0" y="0"/>
              <a:ext cx="1333500" cy="1333500"/>
              <a:chOff x="0" y="0"/>
              <a:chExt cx="1333500" cy="1333500"/>
            </a:xfrm>
          </p:grpSpPr>
          <p:sp>
            <p:nvSpPr>
              <p:cNvPr id="58389" name="椭圆 52"/>
              <p:cNvSpPr>
                <a:spLocks noChangeArrowheads="1"/>
              </p:cNvSpPr>
              <p:nvPr/>
            </p:nvSpPr>
            <p:spPr bwMode="auto">
              <a:xfrm>
                <a:off x="0" y="0"/>
                <a:ext cx="1333500" cy="1333500"/>
              </a:xfrm>
              <a:prstGeom prst="ellipse">
                <a:avLst/>
              </a:prstGeom>
              <a:solidFill>
                <a:schemeClr val="bg1"/>
              </a:solidFill>
              <a:ln w="57150">
                <a:solidFill>
                  <a:srgbClr val="8ABC1D"/>
                </a:solidFill>
                <a:miter lim="800000"/>
                <a:headEnd/>
                <a:tailEnd/>
              </a:ln>
            </p:spPr>
            <p:txBody>
              <a:bodyPr anchor="ctr"/>
              <a:lstStyle/>
              <a:p>
                <a:pPr algn="ctr"/>
                <a:endParaRPr lang="zh-CN" altLang="en-US" sz="1800">
                  <a:solidFill>
                    <a:srgbClr val="FFFFFF"/>
                  </a:solidFill>
                  <a:latin typeface="等线" charset="0"/>
                </a:endParaRPr>
              </a:p>
            </p:txBody>
          </p:sp>
          <p:sp>
            <p:nvSpPr>
              <p:cNvPr id="58390" name="椭圆 53"/>
              <p:cNvSpPr>
                <a:spLocks noChangeArrowheads="1"/>
              </p:cNvSpPr>
              <p:nvPr/>
            </p:nvSpPr>
            <p:spPr bwMode="auto">
              <a:xfrm>
                <a:off x="92868" y="92868"/>
                <a:ext cx="1147763" cy="1147763"/>
              </a:xfrm>
              <a:prstGeom prst="ellipse">
                <a:avLst/>
              </a:prstGeom>
              <a:solidFill>
                <a:srgbClr val="8ABC1D"/>
              </a:solidFill>
              <a:ln w="9525">
                <a:noFill/>
                <a:bevel/>
                <a:headEnd/>
                <a:tailEnd/>
              </a:ln>
            </p:spPr>
            <p:txBody>
              <a:bodyPr anchor="ctr"/>
              <a:lstStyle/>
              <a:p>
                <a:pPr algn="ctr"/>
                <a:endParaRPr lang="zh-CN" altLang="en-US" sz="1800">
                  <a:solidFill>
                    <a:srgbClr val="FFFFFF"/>
                  </a:solidFill>
                  <a:latin typeface="等线" charset="0"/>
                </a:endParaRPr>
              </a:p>
            </p:txBody>
          </p:sp>
        </p:grpSp>
        <p:sp>
          <p:nvSpPr>
            <p:cNvPr id="58391" name="矩形 51"/>
            <p:cNvSpPr>
              <a:spLocks noChangeArrowheads="1"/>
            </p:cNvSpPr>
            <p:nvPr/>
          </p:nvSpPr>
          <p:spPr bwMode="auto">
            <a:xfrm>
              <a:off x="235944" y="227877"/>
              <a:ext cx="855294" cy="852427"/>
            </a:xfrm>
            <a:prstGeom prst="rect">
              <a:avLst/>
            </a:prstGeom>
            <a:noFill/>
            <a:ln w="9525">
              <a:noFill/>
              <a:miter lim="800000"/>
              <a:headEnd/>
              <a:tailEnd/>
            </a:ln>
          </p:spPr>
          <p:txBody>
            <a:bodyPr wrap="none">
              <a:spAutoFit/>
            </a:bodyPr>
            <a:lstStyle/>
            <a:p>
              <a:pPr algn="ctr"/>
              <a:r>
                <a:rPr lang="zh-CN" altLang="en-US" sz="1800" b="1">
                  <a:solidFill>
                    <a:schemeClr val="bg1"/>
                  </a:solidFill>
                  <a:ea typeface="黑体" pitchFamily="2" charset="-122"/>
                  <a:sym typeface="Calibri" pitchFamily="34" charset="0"/>
                </a:rPr>
                <a:t>信息</a:t>
              </a:r>
            </a:p>
            <a:p>
              <a:pPr algn="ctr"/>
              <a:r>
                <a:rPr lang="zh-CN" altLang="en-US" sz="1800" b="1">
                  <a:solidFill>
                    <a:schemeClr val="bg1"/>
                  </a:solidFill>
                  <a:ea typeface="黑体" pitchFamily="2" charset="-122"/>
                  <a:sym typeface="Calibri" pitchFamily="34" charset="0"/>
                </a:rPr>
                <a:t>确认</a:t>
              </a:r>
              <a:endParaRPr lang="zh-CN" altLang="en-US"/>
            </a:p>
          </p:txBody>
        </p:sp>
      </p:grpSp>
      <p:sp>
        <p:nvSpPr>
          <p:cNvPr id="58392" name="矩形 16"/>
          <p:cNvSpPr>
            <a:spLocks noChangeArrowheads="1"/>
          </p:cNvSpPr>
          <p:nvPr/>
        </p:nvSpPr>
        <p:spPr bwMode="auto">
          <a:xfrm>
            <a:off x="1087438" y="2460625"/>
            <a:ext cx="3067050" cy="2738438"/>
          </a:xfrm>
          <a:prstGeom prst="rect">
            <a:avLst/>
          </a:prstGeom>
          <a:noFill/>
          <a:ln w="9525">
            <a:noFill/>
            <a:miter lim="800000"/>
            <a:headEnd/>
            <a:tailEnd/>
          </a:ln>
        </p:spPr>
        <p:txBody>
          <a:bodyPr>
            <a:spAutoFit/>
          </a:bodyPr>
          <a:lstStyle/>
          <a:p>
            <a:pPr>
              <a:spcAft>
                <a:spcPts val="600"/>
              </a:spcAft>
            </a:pPr>
            <a:endParaRPr lang="zh-CN" altLang="en-US" sz="1800">
              <a:solidFill>
                <a:srgbClr val="0070C0"/>
              </a:solidFill>
              <a:ea typeface="黑体" pitchFamily="2" charset="-122"/>
            </a:endParaRPr>
          </a:p>
          <a:p>
            <a:pPr>
              <a:spcAft>
                <a:spcPts val="600"/>
              </a:spcAft>
            </a:pPr>
            <a:r>
              <a:rPr lang="zh-CN" altLang="en-US" sz="1800">
                <a:solidFill>
                  <a:srgbClr val="0070C0"/>
                </a:solidFill>
                <a:ea typeface="黑体" pitchFamily="2" charset="-122"/>
              </a:rPr>
              <a:t>一个纳税年度内，纳税人在预扣预缴税款环节未享受或未足额享受专项附加扣除的，可以在当年内向支付工资、薪金所得的扣缴义务人申请补充扣除。扣缴义务人应当及时接收并办理。</a:t>
            </a:r>
          </a:p>
          <a:p>
            <a:pPr>
              <a:spcAft>
                <a:spcPts val="600"/>
              </a:spcAft>
            </a:pPr>
            <a:endParaRPr lang="zh-CN" altLang="en-US" sz="1800">
              <a:solidFill>
                <a:srgbClr val="138DF1"/>
              </a:solidFill>
              <a:ea typeface="黑体" pitchFamily="2" charset="-122"/>
            </a:endParaRPr>
          </a:p>
        </p:txBody>
      </p:sp>
      <p:sp>
        <p:nvSpPr>
          <p:cNvPr id="58393" name="矩形 69"/>
          <p:cNvSpPr>
            <a:spLocks noChangeArrowheads="1"/>
          </p:cNvSpPr>
          <p:nvPr/>
        </p:nvSpPr>
        <p:spPr bwMode="auto">
          <a:xfrm>
            <a:off x="5083175" y="2462213"/>
            <a:ext cx="2838450" cy="2108200"/>
          </a:xfrm>
          <a:prstGeom prst="rect">
            <a:avLst/>
          </a:prstGeom>
          <a:noFill/>
          <a:ln w="9525">
            <a:noFill/>
            <a:miter lim="800000"/>
            <a:headEnd/>
            <a:tailEnd/>
          </a:ln>
        </p:spPr>
        <p:txBody>
          <a:bodyPr>
            <a:spAutoFit/>
          </a:bodyPr>
          <a:lstStyle/>
          <a:p>
            <a:pPr>
              <a:spcAft>
                <a:spcPts val="600"/>
              </a:spcAft>
            </a:pPr>
            <a:endParaRPr lang="zh-CN" altLang="en-US" sz="1800">
              <a:solidFill>
                <a:srgbClr val="0070C0"/>
              </a:solidFill>
              <a:ea typeface="黑体" pitchFamily="2" charset="-122"/>
              <a:sym typeface="Calibri" pitchFamily="34" charset="0"/>
            </a:endParaRPr>
          </a:p>
          <a:p>
            <a:pPr>
              <a:spcAft>
                <a:spcPts val="600"/>
              </a:spcAft>
            </a:pPr>
            <a:r>
              <a:rPr lang="zh-CN" altLang="en-US" sz="1800">
                <a:solidFill>
                  <a:srgbClr val="0070C0"/>
                </a:solidFill>
                <a:ea typeface="黑体" pitchFamily="2" charset="-122"/>
                <a:sym typeface="Calibri" pitchFamily="34" charset="0"/>
              </a:rPr>
              <a:t>纳税人专项附加扣除相关信息发生变化的，由纳税人本人将相关变化信息及时向扣缴义务人报送。扣缴义务人应当及时接收并办理。</a:t>
            </a:r>
            <a:endParaRPr lang="zh-CN" altLang="en-US"/>
          </a:p>
        </p:txBody>
      </p:sp>
      <p:sp>
        <p:nvSpPr>
          <p:cNvPr id="58394" name="矩形 70"/>
          <p:cNvSpPr>
            <a:spLocks noChangeArrowheads="1"/>
          </p:cNvSpPr>
          <p:nvPr/>
        </p:nvSpPr>
        <p:spPr bwMode="auto">
          <a:xfrm>
            <a:off x="8913813" y="2749550"/>
            <a:ext cx="3014662" cy="1739900"/>
          </a:xfrm>
          <a:prstGeom prst="rect">
            <a:avLst/>
          </a:prstGeom>
          <a:noFill/>
          <a:ln w="9525">
            <a:noFill/>
            <a:miter lim="800000"/>
            <a:headEnd/>
            <a:tailEnd/>
          </a:ln>
        </p:spPr>
        <p:txBody>
          <a:bodyPr>
            <a:spAutoFit/>
          </a:bodyPr>
          <a:lstStyle/>
          <a:p>
            <a:r>
              <a:rPr lang="zh-CN" altLang="en-US" sz="1800">
                <a:solidFill>
                  <a:srgbClr val="0070C0"/>
                </a:solidFill>
                <a:ea typeface="黑体" pitchFamily="2" charset="-122"/>
              </a:rPr>
              <a:t>纳税人次年需要由扣缴义务人继续办理专项附加扣除的，应当于每年</a:t>
            </a:r>
            <a:r>
              <a:rPr lang="en-US" sz="1800">
                <a:solidFill>
                  <a:srgbClr val="0070C0"/>
                </a:solidFill>
                <a:ea typeface="黑体" pitchFamily="2" charset="-122"/>
              </a:rPr>
              <a:t>12</a:t>
            </a:r>
            <a:r>
              <a:rPr lang="zh-CN" altLang="en-US" sz="1800">
                <a:solidFill>
                  <a:srgbClr val="0070C0"/>
                </a:solidFill>
                <a:ea typeface="黑体" pitchFamily="2" charset="-122"/>
              </a:rPr>
              <a:t>月份对次年享受专项附加扣除的内容进行确认，并报送扣缴义务人。</a:t>
            </a:r>
            <a:endParaRPr lang="en-US" sz="1800">
              <a:solidFill>
                <a:srgbClr val="0070C0"/>
              </a:solidFill>
              <a:ea typeface="黑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58370"/>
                                        </p:tgtEl>
                                        <p:attrNameLst>
                                          <p:attrName>style.visibility</p:attrName>
                                        </p:attrNameLst>
                                      </p:cBhvr>
                                      <p:to>
                                        <p:strVal val="visible"/>
                                      </p:to>
                                    </p:set>
                                    <p:animEffect>
                                      <p:cBhvr>
                                        <p:cTn id="7" dur="500"/>
                                        <p:tgtEl>
                                          <p:spTgt spid="5837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8392"/>
                                        </p:tgtEl>
                                        <p:attrNameLst>
                                          <p:attrName>style.visibility</p:attrName>
                                        </p:attrNameLst>
                                      </p:cBhvr>
                                      <p:to>
                                        <p:strVal val="visible"/>
                                      </p:to>
                                    </p:set>
                                    <p:animEffect>
                                      <p:cBhvr>
                                        <p:cTn id="12" dur="1000"/>
                                        <p:tgtEl>
                                          <p:spTgt spid="58392"/>
                                        </p:tgtEl>
                                      </p:cBhvr>
                                    </p:animEffect>
                                    <p:anim calcmode="lin" valueType="num">
                                      <p:cBhvr>
                                        <p:cTn id="13" dur="1000" fill="hold"/>
                                        <p:tgtEl>
                                          <p:spTgt spid="58392"/>
                                        </p:tgtEl>
                                        <p:attrNameLst>
                                          <p:attrName>ppt_x</p:attrName>
                                        </p:attrNameLst>
                                      </p:cBhvr>
                                      <p:tavLst>
                                        <p:tav tm="0">
                                          <p:val>
                                            <p:strVal val="#ppt_x"/>
                                          </p:val>
                                        </p:tav>
                                        <p:tav tm="100000">
                                          <p:val>
                                            <p:strVal val="#ppt_x"/>
                                          </p:val>
                                        </p:tav>
                                      </p:tavLst>
                                    </p:anim>
                                    <p:anim calcmode="lin" valueType="num">
                                      <p:cBhvr>
                                        <p:cTn id="14" dur="1000" fill="hold"/>
                                        <p:tgtEl>
                                          <p:spTgt spid="58392"/>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58377"/>
                                        </p:tgtEl>
                                        <p:attrNameLst>
                                          <p:attrName>style.visibility</p:attrName>
                                        </p:attrNameLst>
                                      </p:cBhvr>
                                      <p:to>
                                        <p:strVal val="visible"/>
                                      </p:to>
                                    </p:set>
                                    <p:animEffect>
                                      <p:cBhvr>
                                        <p:cTn id="17" dur="1000"/>
                                        <p:tgtEl>
                                          <p:spTgt spid="58377"/>
                                        </p:tgtEl>
                                      </p:cBhvr>
                                    </p:animEffect>
                                    <p:anim calcmode="lin" valueType="num">
                                      <p:cBhvr>
                                        <p:cTn id="18" dur="1000" fill="hold"/>
                                        <p:tgtEl>
                                          <p:spTgt spid="58377"/>
                                        </p:tgtEl>
                                        <p:attrNameLst>
                                          <p:attrName>ppt_x</p:attrName>
                                        </p:attrNameLst>
                                      </p:cBhvr>
                                      <p:tavLst>
                                        <p:tav tm="0">
                                          <p:val>
                                            <p:strVal val="#ppt_x"/>
                                          </p:val>
                                        </p:tav>
                                        <p:tav tm="100000">
                                          <p:val>
                                            <p:strVal val="#ppt_x"/>
                                          </p:val>
                                        </p:tav>
                                      </p:tavLst>
                                    </p:anim>
                                    <p:anim calcmode="lin" valueType="num">
                                      <p:cBhvr>
                                        <p:cTn id="19" dur="1000" fill="hold"/>
                                        <p:tgtEl>
                                          <p:spTgt spid="5837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58375"/>
                                        </p:tgtEl>
                                        <p:attrNameLst>
                                          <p:attrName>style.visibility</p:attrName>
                                        </p:attrNameLst>
                                      </p:cBhvr>
                                      <p:to>
                                        <p:strVal val="visible"/>
                                      </p:to>
                                    </p:set>
                                    <p:animEffect>
                                      <p:cBhvr>
                                        <p:cTn id="24" dur="500"/>
                                        <p:tgtEl>
                                          <p:spTgt spid="58375"/>
                                        </p:tgtEl>
                                      </p:cBhvr>
                                    </p:animEffec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58382"/>
                                        </p:tgtEl>
                                        <p:attrNameLst>
                                          <p:attrName>style.visibility</p:attrName>
                                        </p:attrNameLst>
                                      </p:cBhvr>
                                      <p:to>
                                        <p:strVal val="visible"/>
                                      </p:to>
                                    </p:set>
                                    <p:animEffect>
                                      <p:cBhvr>
                                        <p:cTn id="29" dur="1000"/>
                                        <p:tgtEl>
                                          <p:spTgt spid="58382"/>
                                        </p:tgtEl>
                                      </p:cBhvr>
                                    </p:animEffect>
                                    <p:anim calcmode="lin" valueType="num">
                                      <p:cBhvr>
                                        <p:cTn id="30" dur="1000" fill="hold"/>
                                        <p:tgtEl>
                                          <p:spTgt spid="58382"/>
                                        </p:tgtEl>
                                        <p:attrNameLst>
                                          <p:attrName>ppt_x</p:attrName>
                                        </p:attrNameLst>
                                      </p:cBhvr>
                                      <p:tavLst>
                                        <p:tav tm="0">
                                          <p:val>
                                            <p:strVal val="#ppt_x"/>
                                          </p:val>
                                        </p:tav>
                                        <p:tav tm="100000">
                                          <p:val>
                                            <p:strVal val="#ppt_x"/>
                                          </p:val>
                                        </p:tav>
                                      </p:tavLst>
                                    </p:anim>
                                    <p:anim calcmode="lin" valueType="num">
                                      <p:cBhvr>
                                        <p:cTn id="31" dur="1000" fill="hold"/>
                                        <p:tgtEl>
                                          <p:spTgt spid="5838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8393"/>
                                        </p:tgtEl>
                                        <p:attrNameLst>
                                          <p:attrName>style.visibility</p:attrName>
                                        </p:attrNameLst>
                                      </p:cBhvr>
                                      <p:to>
                                        <p:strVal val="visible"/>
                                      </p:to>
                                    </p:set>
                                    <p:animEffect>
                                      <p:cBhvr>
                                        <p:cTn id="34" dur="1000"/>
                                        <p:tgtEl>
                                          <p:spTgt spid="58393"/>
                                        </p:tgtEl>
                                      </p:cBhvr>
                                    </p:animEffect>
                                    <p:anim calcmode="lin" valueType="num">
                                      <p:cBhvr>
                                        <p:cTn id="35" dur="1000" fill="hold"/>
                                        <p:tgtEl>
                                          <p:spTgt spid="58393"/>
                                        </p:tgtEl>
                                        <p:attrNameLst>
                                          <p:attrName>ppt_x</p:attrName>
                                        </p:attrNameLst>
                                      </p:cBhvr>
                                      <p:tavLst>
                                        <p:tav tm="0">
                                          <p:val>
                                            <p:strVal val="#ppt_x"/>
                                          </p:val>
                                        </p:tav>
                                        <p:tav tm="100000">
                                          <p:val>
                                            <p:strVal val="#ppt_x"/>
                                          </p:val>
                                        </p:tav>
                                      </p:tavLst>
                                    </p:anim>
                                    <p:anim calcmode="lin" valueType="num">
                                      <p:cBhvr>
                                        <p:cTn id="36" dur="1000" fill="hold"/>
                                        <p:tgtEl>
                                          <p:spTgt spid="5839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58376"/>
                                        </p:tgtEl>
                                        <p:attrNameLst>
                                          <p:attrName>style.visibility</p:attrName>
                                        </p:attrNameLst>
                                      </p:cBhvr>
                                      <p:to>
                                        <p:strVal val="visible"/>
                                      </p:to>
                                    </p:set>
                                    <p:animEffect>
                                      <p:cBhvr>
                                        <p:cTn id="41" dur="500"/>
                                        <p:tgtEl>
                                          <p:spTgt spid="58376"/>
                                        </p:tgtEl>
                                      </p:cBhvr>
                                    </p:animEffect>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nodeType="clickEffect">
                                  <p:stCondLst>
                                    <p:cond delay="0"/>
                                  </p:stCondLst>
                                  <p:childTnLst>
                                    <p:set>
                                      <p:cBhvr>
                                        <p:cTn id="45" dur="1" fill="hold">
                                          <p:stCondLst>
                                            <p:cond delay="0"/>
                                          </p:stCondLst>
                                        </p:cTn>
                                        <p:tgtEl>
                                          <p:spTgt spid="58387"/>
                                        </p:tgtEl>
                                        <p:attrNameLst>
                                          <p:attrName>style.visibility</p:attrName>
                                        </p:attrNameLst>
                                      </p:cBhvr>
                                      <p:to>
                                        <p:strVal val="visible"/>
                                      </p:to>
                                    </p:set>
                                    <p:animEffect>
                                      <p:cBhvr>
                                        <p:cTn id="46" dur="1000"/>
                                        <p:tgtEl>
                                          <p:spTgt spid="58387"/>
                                        </p:tgtEl>
                                      </p:cBhvr>
                                    </p:animEffect>
                                    <p:anim calcmode="lin" valueType="num">
                                      <p:cBhvr>
                                        <p:cTn id="47" dur="1000" fill="hold"/>
                                        <p:tgtEl>
                                          <p:spTgt spid="58387"/>
                                        </p:tgtEl>
                                        <p:attrNameLst>
                                          <p:attrName>ppt_x</p:attrName>
                                        </p:attrNameLst>
                                      </p:cBhvr>
                                      <p:tavLst>
                                        <p:tav tm="0">
                                          <p:val>
                                            <p:strVal val="#ppt_x"/>
                                          </p:val>
                                        </p:tav>
                                        <p:tav tm="100000">
                                          <p:val>
                                            <p:strVal val="#ppt_x"/>
                                          </p:val>
                                        </p:tav>
                                      </p:tavLst>
                                    </p:anim>
                                    <p:anim calcmode="lin" valueType="num">
                                      <p:cBhvr>
                                        <p:cTn id="48" dur="1000" fill="hold"/>
                                        <p:tgtEl>
                                          <p:spTgt spid="58387"/>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58394"/>
                                        </p:tgtEl>
                                        <p:attrNameLst>
                                          <p:attrName>style.visibility</p:attrName>
                                        </p:attrNameLst>
                                      </p:cBhvr>
                                      <p:to>
                                        <p:strVal val="visible"/>
                                      </p:to>
                                    </p:set>
                                    <p:animEffect>
                                      <p:cBhvr>
                                        <p:cTn id="53" dur="1000"/>
                                        <p:tgtEl>
                                          <p:spTgt spid="58394"/>
                                        </p:tgtEl>
                                      </p:cBhvr>
                                    </p:animEffect>
                                    <p:anim calcmode="lin" valueType="num">
                                      <p:cBhvr>
                                        <p:cTn id="54" dur="1000" fill="hold"/>
                                        <p:tgtEl>
                                          <p:spTgt spid="58394"/>
                                        </p:tgtEl>
                                        <p:attrNameLst>
                                          <p:attrName>ppt_x</p:attrName>
                                        </p:attrNameLst>
                                      </p:cBhvr>
                                      <p:tavLst>
                                        <p:tav tm="0">
                                          <p:val>
                                            <p:strVal val="#ppt_x"/>
                                          </p:val>
                                        </p:tav>
                                        <p:tav tm="100000">
                                          <p:val>
                                            <p:strVal val="#ppt_x"/>
                                          </p:val>
                                        </p:tav>
                                      </p:tavLst>
                                    </p:anim>
                                    <p:anim calcmode="lin" valueType="num">
                                      <p:cBhvr>
                                        <p:cTn id="55" dur="1000" fill="hold"/>
                                        <p:tgtEl>
                                          <p:spTgt spid="583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92" grpId="0" bldLvl="0" autoUpdateAnimBg="0"/>
      <p:bldP spid="58393" grpId="0" bldLvl="0" autoUpdateAnimBg="0"/>
      <p:bldP spid="58394"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5"/>
          <p:cNvSpPr>
            <a:spLocks noChangeArrowheads="1"/>
          </p:cNvSpPr>
          <p:nvPr/>
        </p:nvSpPr>
        <p:spPr bwMode="auto">
          <a:xfrm>
            <a:off x="0" y="0"/>
            <a:ext cx="12192000" cy="933450"/>
          </a:xfrm>
          <a:prstGeom prst="rect">
            <a:avLst/>
          </a:prstGeom>
          <a:solidFill>
            <a:schemeClr val="accent2"/>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8195" name="矩形 6"/>
          <p:cNvSpPr>
            <a:spLocks noChangeArrowheads="1"/>
          </p:cNvSpPr>
          <p:nvPr/>
        </p:nvSpPr>
        <p:spPr bwMode="auto">
          <a:xfrm>
            <a:off x="0" y="6172200"/>
            <a:ext cx="12192000" cy="685800"/>
          </a:xfrm>
          <a:prstGeom prst="rect">
            <a:avLst/>
          </a:prstGeom>
          <a:solidFill>
            <a:schemeClr val="accent2"/>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8196" name="椭圆 7"/>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8197" name="椭圆 8"/>
          <p:cNvSpPr>
            <a:spLocks noChangeArrowheads="1"/>
          </p:cNvSpPr>
          <p:nvPr/>
        </p:nvSpPr>
        <p:spPr bwMode="auto">
          <a:xfrm>
            <a:off x="9906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8198" name="椭圆 9"/>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8199" name="文本框 10"/>
          <p:cNvSpPr>
            <a:spLocks noChangeArrowheads="1"/>
          </p:cNvSpPr>
          <p:nvPr/>
        </p:nvSpPr>
        <p:spPr bwMode="auto">
          <a:xfrm>
            <a:off x="2116138" y="142875"/>
            <a:ext cx="5091112" cy="641350"/>
          </a:xfrm>
          <a:prstGeom prst="rect">
            <a:avLst/>
          </a:prstGeom>
          <a:noFill/>
          <a:ln w="9525">
            <a:noFill/>
            <a:miter lim="800000"/>
            <a:headEnd/>
            <a:tailEnd/>
          </a:ln>
        </p:spPr>
        <p:txBody>
          <a:bodyPr>
            <a:spAutoFit/>
          </a:bodyPr>
          <a:lstStyle/>
          <a:p>
            <a:r>
              <a:rPr lang="zh-CN" altLang="en-US" sz="3600">
                <a:solidFill>
                  <a:schemeClr val="bg1"/>
                </a:solidFill>
                <a:latin typeface="时尚中黑简体" charset="-122"/>
                <a:ea typeface="时尚中黑简体" charset="-122"/>
                <a:sym typeface="时尚中黑简体" charset="-122"/>
              </a:rPr>
              <a:t>综合与分类税制</a:t>
            </a:r>
            <a:endParaRPr lang="zh-CN" altLang="en-US"/>
          </a:p>
        </p:txBody>
      </p:sp>
      <p:sp>
        <p:nvSpPr>
          <p:cNvPr id="8200" name="椭圆 11"/>
          <p:cNvSpPr>
            <a:spLocks noChangeArrowheads="1"/>
          </p:cNvSpPr>
          <p:nvPr/>
        </p:nvSpPr>
        <p:spPr bwMode="auto">
          <a:xfrm>
            <a:off x="11631613"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8201" name="椭圆 12"/>
          <p:cNvSpPr>
            <a:spLocks noChangeArrowheads="1"/>
          </p:cNvSpPr>
          <p:nvPr/>
        </p:nvSpPr>
        <p:spPr bwMode="auto">
          <a:xfrm>
            <a:off x="11069638"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8202" name="文本框 13"/>
          <p:cNvSpPr>
            <a:spLocks noChangeArrowheads="1"/>
          </p:cNvSpPr>
          <p:nvPr/>
        </p:nvSpPr>
        <p:spPr bwMode="auto">
          <a:xfrm>
            <a:off x="9902825" y="6191250"/>
            <a:ext cx="1920875" cy="585788"/>
          </a:xfrm>
          <a:prstGeom prst="rect">
            <a:avLst/>
          </a:prstGeom>
          <a:noFill/>
          <a:ln w="9525">
            <a:noFill/>
            <a:miter lim="800000"/>
            <a:headEnd/>
            <a:tailEnd/>
          </a:ln>
        </p:spPr>
        <p:txBody>
          <a:bodyPr>
            <a:spAutoFit/>
          </a:bodyPr>
          <a:lstStyle/>
          <a:p>
            <a:r>
              <a:rPr lang="zh-CN" altLang="en-US" sz="3200">
                <a:solidFill>
                  <a:schemeClr val="bg1"/>
                </a:solidFill>
                <a:latin typeface="时尚中黑简体" charset="-122"/>
                <a:ea typeface="时尚中黑简体" charset="-122"/>
              </a:rPr>
              <a:t>概念解释</a:t>
            </a:r>
            <a:endParaRPr lang="zh-CN" altLang="en-US"/>
          </a:p>
        </p:txBody>
      </p:sp>
      <p:sp>
        <p:nvSpPr>
          <p:cNvPr id="8203" name="椭圆 14"/>
          <p:cNvSpPr>
            <a:spLocks noChangeArrowheads="1"/>
          </p:cNvSpPr>
          <p:nvPr/>
        </p:nvSpPr>
        <p:spPr bwMode="auto">
          <a:xfrm>
            <a:off x="381000" y="6273800"/>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8204" name="内容占位符 1"/>
          <p:cNvSpPr>
            <a:spLocks noGrp="1" noChangeArrowheads="1"/>
          </p:cNvSpPr>
          <p:nvPr>
            <p:ph idx="4294967295"/>
          </p:nvPr>
        </p:nvSpPr>
        <p:spPr>
          <a:xfrm>
            <a:off x="741363" y="1979613"/>
            <a:ext cx="10721975" cy="3917950"/>
          </a:xfrm>
          <a:ln/>
        </p:spPr>
        <p:txBody>
          <a:bodyPr/>
          <a:lstStyle/>
          <a:p>
            <a:pPr marL="0" indent="0" eaLnBrk="1" hangingPunct="1">
              <a:buFont typeface="Arial" charset="0"/>
              <a:buNone/>
            </a:pPr>
            <a:r>
              <a:rPr lang="zh-CN" altLang="en-US" sz="2000">
                <a:ea typeface="宋体" pitchFamily="2" charset="-122"/>
              </a:rPr>
              <a:t>  </a:t>
            </a:r>
            <a:r>
              <a:rPr lang="zh-CN" altLang="en-US">
                <a:ea typeface="宋体" pitchFamily="2" charset="-122"/>
              </a:rPr>
              <a:t> 第三条 个人所得税的税率：</a:t>
            </a:r>
          </a:p>
          <a:p>
            <a:pPr marL="0" indent="0" eaLnBrk="1" hangingPunct="1"/>
            <a:r>
              <a:rPr lang="zh-CN" altLang="en-US">
                <a:ea typeface="宋体" pitchFamily="2" charset="-122"/>
              </a:rPr>
              <a:t>  （一）综合所得，适用百分之三至百分之四十五的超额累进税率；</a:t>
            </a:r>
          </a:p>
          <a:p>
            <a:pPr marL="0" indent="0" eaLnBrk="1" hangingPunct="1"/>
            <a:r>
              <a:rPr lang="zh-CN" altLang="en-US">
                <a:ea typeface="宋体" pitchFamily="2" charset="-122"/>
              </a:rPr>
              <a:t>  （二）经营所得，适用百分之五至百分之三十五的超额累进税率；</a:t>
            </a:r>
          </a:p>
          <a:p>
            <a:pPr marL="0" indent="0" eaLnBrk="1" hangingPunct="1"/>
            <a:r>
              <a:rPr lang="zh-CN" altLang="en-US">
                <a:ea typeface="宋体" pitchFamily="2" charset="-122"/>
              </a:rPr>
              <a:t>  （三）利息、股息、红利所得，财产租赁所得，财产转让所得和偶然所得，适用比例税率，税率为百分之二十。</a:t>
            </a:r>
          </a:p>
        </p:txBody>
      </p:sp>
      <p:sp>
        <p:nvSpPr>
          <p:cNvPr id="8205" name="矩形 16"/>
          <p:cNvSpPr>
            <a:spLocks noChangeArrowheads="1"/>
          </p:cNvSpPr>
          <p:nvPr/>
        </p:nvSpPr>
        <p:spPr bwMode="auto">
          <a:xfrm>
            <a:off x="3924300" y="1035050"/>
            <a:ext cx="4806950" cy="733425"/>
          </a:xfrm>
          <a:prstGeom prst="rect">
            <a:avLst/>
          </a:prstGeom>
          <a:noFill/>
          <a:ln w="9525">
            <a:noFill/>
            <a:miter lim="800000"/>
            <a:headEnd/>
            <a:tailEnd/>
          </a:ln>
        </p:spPr>
        <p:txBody>
          <a:bodyPr wrap="none">
            <a:spAutoFit/>
          </a:bodyPr>
          <a:lstStyle/>
          <a:p>
            <a:pPr algn="ctr">
              <a:lnSpc>
                <a:spcPct val="150000"/>
              </a:lnSpc>
            </a:pPr>
            <a:r>
              <a:rPr lang="zh-CN" altLang="en-US" sz="2800" b="1">
                <a:solidFill>
                  <a:srgbClr val="000000"/>
                </a:solidFill>
                <a:latin typeface="等线" charset="0"/>
              </a:rPr>
              <a:t>中华人民共和国个人所得税法</a:t>
            </a:r>
            <a:endParaRPr lang="zh-CN" altLang="en-US" sz="2800">
              <a:solidFill>
                <a:srgbClr val="000000"/>
              </a:solidFill>
              <a:latin typeface="等线" charset="0"/>
            </a:endParaRPr>
          </a:p>
        </p:txBody>
      </p:sp>
      <p:sp>
        <p:nvSpPr>
          <p:cNvPr id="8206" name="矩形 24"/>
          <p:cNvSpPr>
            <a:spLocks noChangeArrowheads="1"/>
          </p:cNvSpPr>
          <p:nvPr/>
        </p:nvSpPr>
        <p:spPr bwMode="auto">
          <a:xfrm>
            <a:off x="458788" y="2095500"/>
            <a:ext cx="179387" cy="342900"/>
          </a:xfrm>
          <a:prstGeom prst="rect">
            <a:avLst/>
          </a:prstGeom>
          <a:gradFill rotWithShape="1">
            <a:gsLst>
              <a:gs pos="0">
                <a:srgbClr val="FFA015"/>
              </a:gs>
              <a:gs pos="100000">
                <a:srgbClr val="FFC46D"/>
              </a:gs>
            </a:gsLst>
            <a:lin ang="18900000" scaled="1"/>
          </a:gradFill>
          <a:ln w="25400">
            <a:solidFill>
              <a:srgbClr val="000000"/>
            </a:solidFill>
            <a:bevel/>
            <a:headEnd/>
            <a:tailEnd/>
          </a:ln>
        </p:spPr>
        <p:txBody>
          <a:bodyPr/>
          <a:lstStyle/>
          <a:p>
            <a:endParaRPr lang="zh-CN" altLang="en-US" sz="1800">
              <a:solidFill>
                <a:srgbClr val="000000"/>
              </a:solidFill>
              <a:latin typeface="等线" charset="0"/>
            </a:endParaRPr>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KSO_Shape"/>
          <p:cNvSpPr>
            <a:spLocks noChangeArrowheads="1"/>
          </p:cNvSpPr>
          <p:nvPr/>
        </p:nvSpPr>
        <p:spPr bwMode="auto">
          <a:xfrm>
            <a:off x="274638" y="423863"/>
            <a:ext cx="1089025" cy="5969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345"/>
              <a:gd name="T160" fmla="*/ 0 h 2936"/>
              <a:gd name="T161" fmla="*/ 5345 w 5345"/>
              <a:gd name="T162" fmla="*/ 2936 h 29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solidFill>
            <a:schemeClr val="accent1"/>
          </a:solidFill>
          <a:ln w="9525">
            <a:noFill/>
            <a:bevel/>
            <a:headEnd/>
            <a:tailEnd/>
          </a:ln>
        </p:spPr>
        <p:txBody>
          <a:bodyPr anchor="ctr"/>
          <a:lstStyle/>
          <a:p>
            <a:pPr algn="ctr"/>
            <a:endParaRPr lang="zh-CN" altLang="en-US" sz="1400">
              <a:solidFill>
                <a:srgbClr val="FFFFFF"/>
              </a:solidFill>
              <a:latin typeface="等线" charset="0"/>
            </a:endParaRPr>
          </a:p>
        </p:txBody>
      </p:sp>
      <p:sp>
        <p:nvSpPr>
          <p:cNvPr id="60419" name="任意多边形 11"/>
          <p:cNvSpPr>
            <a:spLocks noChangeArrowheads="1"/>
          </p:cNvSpPr>
          <p:nvPr/>
        </p:nvSpPr>
        <p:spPr bwMode="auto">
          <a:xfrm>
            <a:off x="4763" y="6500813"/>
            <a:ext cx="12192000" cy="357187"/>
          </a:xfrm>
          <a:custGeom>
            <a:avLst/>
            <a:gdLst>
              <a:gd name="T0" fmla="*/ 0 w 9144000"/>
              <a:gd name="T1" fmla="*/ 0 h 756293"/>
              <a:gd name="T2" fmla="*/ 121782005 w 9144000"/>
              <a:gd name="T3" fmla="*/ 0 h 756293"/>
              <a:gd name="T4" fmla="*/ 121782005 w 9144000"/>
              <a:gd name="T5" fmla="*/ 40 h 756293"/>
              <a:gd name="T6" fmla="*/ 107996582 w 9144000"/>
              <a:gd name="T7" fmla="*/ 40 h 756293"/>
              <a:gd name="T8" fmla="*/ 107996582 w 9144000"/>
              <a:gd name="T9" fmla="*/ 40 h 756293"/>
              <a:gd name="T10" fmla="*/ 0 w 9144000"/>
              <a:gd name="T11" fmla="*/ 40 h 756293"/>
              <a:gd name="T12" fmla="*/ 0 w 9144000"/>
              <a:gd name="T13" fmla="*/ 0 h 756293"/>
              <a:gd name="T14" fmla="*/ 0 60000 65536"/>
              <a:gd name="T15" fmla="*/ 0 60000 65536"/>
              <a:gd name="T16" fmla="*/ 0 60000 65536"/>
              <a:gd name="T17" fmla="*/ 0 60000 65536"/>
              <a:gd name="T18" fmla="*/ 0 60000 65536"/>
              <a:gd name="T19" fmla="*/ 0 60000 65536"/>
              <a:gd name="T20" fmla="*/ 0 60000 65536"/>
              <a:gd name="T21" fmla="*/ 0 w 9144000"/>
              <a:gd name="T22" fmla="*/ 0 h 756293"/>
              <a:gd name="T23" fmla="*/ 9144000 w 9144000"/>
              <a:gd name="T24" fmla="*/ 756293 h 756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44000" h="756293">
                <a:moveTo>
                  <a:pt x="0" y="0"/>
                </a:moveTo>
                <a:lnTo>
                  <a:pt x="9144000" y="0"/>
                </a:lnTo>
                <a:lnTo>
                  <a:pt x="9144000" y="756293"/>
                </a:lnTo>
                <a:lnTo>
                  <a:pt x="8108917" y="756293"/>
                </a:lnTo>
                <a:lnTo>
                  <a:pt x="8108917" y="756292"/>
                </a:lnTo>
                <a:lnTo>
                  <a:pt x="0" y="756292"/>
                </a:lnTo>
                <a:lnTo>
                  <a:pt x="0" y="0"/>
                </a:lnTo>
                <a:close/>
              </a:path>
            </a:pathLst>
          </a:custGeom>
          <a:solidFill>
            <a:srgbClr val="1B2153"/>
          </a:solidFill>
          <a:ln w="25400">
            <a:noFill/>
            <a:bevel/>
            <a:headEnd/>
            <a:tailEnd/>
          </a:ln>
        </p:spPr>
        <p:txBody>
          <a:bodyPr/>
          <a:lstStyle/>
          <a:p>
            <a:pPr algn="dist"/>
            <a:endParaRPr lang="zh-CN" altLang="en-US">
              <a:solidFill>
                <a:srgbClr val="000000"/>
              </a:solidFill>
              <a:ea typeface="黑体" pitchFamily="2" charset="-122"/>
            </a:endParaRPr>
          </a:p>
        </p:txBody>
      </p:sp>
      <p:sp>
        <p:nvSpPr>
          <p:cNvPr id="60420" name="平行四边形 13"/>
          <p:cNvSpPr>
            <a:spLocks noChangeArrowheads="1"/>
          </p:cNvSpPr>
          <p:nvPr/>
        </p:nvSpPr>
        <p:spPr bwMode="auto">
          <a:xfrm>
            <a:off x="5618163" y="6500813"/>
            <a:ext cx="1106487" cy="357187"/>
          </a:xfrm>
          <a:prstGeom prst="parallelogram">
            <a:avLst>
              <a:gd name="adj" fmla="val 24911"/>
            </a:avLst>
          </a:prstGeom>
          <a:solidFill>
            <a:srgbClr val="FFC000"/>
          </a:solidFill>
          <a:ln w="25400">
            <a:noFill/>
            <a:miter lim="800000"/>
            <a:headEnd/>
            <a:tailEnd/>
          </a:ln>
        </p:spPr>
        <p:txBody>
          <a:bodyPr lIns="121905" tIns="60953" rIns="121905" bIns="60953" anchor="ctr"/>
          <a:lstStyle/>
          <a:p>
            <a:pPr algn="ctr">
              <a:lnSpc>
                <a:spcPct val="90000"/>
              </a:lnSpc>
            </a:pPr>
            <a:endParaRPr lang="zh-CN" altLang="en-US">
              <a:solidFill>
                <a:srgbClr val="FFFFFF"/>
              </a:solidFill>
              <a:latin typeface="宋体" pitchFamily="2" charset="-122"/>
              <a:sym typeface="宋体" pitchFamily="2" charset="-122"/>
            </a:endParaRPr>
          </a:p>
        </p:txBody>
      </p:sp>
      <p:sp>
        <p:nvSpPr>
          <p:cNvPr id="60421" name="文本框 34"/>
          <p:cNvSpPr>
            <a:spLocks noChangeArrowheads="1"/>
          </p:cNvSpPr>
          <p:nvPr/>
        </p:nvSpPr>
        <p:spPr bwMode="auto">
          <a:xfrm>
            <a:off x="1390650" y="452438"/>
            <a:ext cx="9480550" cy="530225"/>
          </a:xfrm>
          <a:prstGeom prst="rect">
            <a:avLst/>
          </a:prstGeom>
          <a:noFill/>
          <a:ln w="9525">
            <a:noFill/>
            <a:miter lim="800000"/>
            <a:headEnd/>
            <a:tailEnd/>
          </a:ln>
        </p:spPr>
        <p:txBody>
          <a:bodyPr lIns="121917" tIns="60958" rIns="121917" bIns="60958">
            <a:spAutoFit/>
          </a:bodyPr>
          <a:lstStyle/>
          <a:p>
            <a:pPr>
              <a:lnSpc>
                <a:spcPct val="90000"/>
              </a:lnSpc>
            </a:pPr>
            <a:r>
              <a:rPr lang="zh-CN" altLang="en-US" sz="1800" b="1">
                <a:solidFill>
                  <a:srgbClr val="000000"/>
                </a:solidFill>
                <a:latin typeface="微软雅黑" pitchFamily="34" charset="-122"/>
                <a:ea typeface="微软雅黑" pitchFamily="34" charset="-122"/>
                <a:sym typeface="微软雅黑" pitchFamily="34" charset="-122"/>
              </a:rPr>
              <a:t>专项附加扣除在预扣预缴环节享受的问题</a:t>
            </a:r>
            <a:endParaRPr lang="en-US" sz="1800" b="1">
              <a:solidFill>
                <a:srgbClr val="000000"/>
              </a:solidFill>
              <a:latin typeface="微软雅黑" pitchFamily="34" charset="-122"/>
              <a:ea typeface="微软雅黑" pitchFamily="34" charset="-122"/>
              <a:sym typeface="微软雅黑" pitchFamily="34" charset="-122"/>
            </a:endParaRPr>
          </a:p>
        </p:txBody>
      </p:sp>
      <p:grpSp>
        <p:nvGrpSpPr>
          <p:cNvPr id="60422" name="组合 42"/>
          <p:cNvGrpSpPr>
            <a:grpSpLocks/>
          </p:cNvGrpSpPr>
          <p:nvPr/>
        </p:nvGrpSpPr>
        <p:grpSpPr bwMode="auto">
          <a:xfrm>
            <a:off x="812800" y="1262063"/>
            <a:ext cx="5089525" cy="773112"/>
            <a:chOff x="0" y="0"/>
            <a:chExt cx="3505619" cy="371612"/>
          </a:xfrm>
        </p:grpSpPr>
        <p:sp>
          <p:nvSpPr>
            <p:cNvPr id="60423" name="Freeform 60"/>
            <p:cNvSpPr>
              <a:spLocks noChangeArrowheads="1"/>
            </p:cNvSpPr>
            <p:nvPr/>
          </p:nvSpPr>
          <p:spPr bwMode="auto">
            <a:xfrm>
              <a:off x="0" y="0"/>
              <a:ext cx="345953" cy="371612"/>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37"/>
                <a:gd name="T82" fmla="*/ 0 h 470"/>
                <a:gd name="T83" fmla="*/ 437 w 437"/>
                <a:gd name="T84" fmla="*/ 470 h 47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rgbClr val="E74C2E"/>
            </a:solidFill>
            <a:ln w="9525">
              <a:noFill/>
              <a:bevel/>
              <a:headEnd/>
              <a:tailEnd/>
            </a:ln>
          </p:spPr>
          <p:txBody>
            <a:bodyPr lIns="68580" tIns="34290" rIns="68580" bIns="34290"/>
            <a:lstStyle/>
            <a:p>
              <a:endParaRPr lang="zh-CN" altLang="en-US" sz="1800">
                <a:solidFill>
                  <a:srgbClr val="000000"/>
                </a:solidFill>
                <a:latin typeface="Arial" charset="0"/>
              </a:endParaRPr>
            </a:p>
          </p:txBody>
        </p:sp>
        <p:sp>
          <p:nvSpPr>
            <p:cNvPr id="60424" name="圆角矩形 44"/>
            <p:cNvSpPr>
              <a:spLocks noChangeArrowheads="1"/>
            </p:cNvSpPr>
            <p:nvPr/>
          </p:nvSpPr>
          <p:spPr bwMode="auto">
            <a:xfrm>
              <a:off x="416240" y="99299"/>
              <a:ext cx="3089379" cy="272313"/>
            </a:xfrm>
            <a:prstGeom prst="roundRect">
              <a:avLst>
                <a:gd name="adj" fmla="val 9935"/>
              </a:avLst>
            </a:prstGeom>
            <a:solidFill>
              <a:srgbClr val="E74C2E"/>
            </a:solidFill>
            <a:ln w="12700">
              <a:noFill/>
              <a:bevel/>
              <a:headEnd/>
              <a:tailEnd/>
            </a:ln>
          </p:spPr>
          <p:txBody>
            <a:bodyPr lIns="0" tIns="0" rIns="0" bIns="0" anchor="ctr"/>
            <a:lstStyle/>
            <a:p>
              <a:pPr algn="ctr"/>
              <a:r>
                <a:rPr lang="zh-CN" altLang="en-US" sz="1400" b="1">
                  <a:solidFill>
                    <a:srgbClr val="FFFFFF"/>
                  </a:solidFill>
                  <a:latin typeface="微软雅黑" pitchFamily="34" charset="-122"/>
                  <a:ea typeface="微软雅黑" pitchFamily="34" charset="-122"/>
                  <a:sym typeface="Arial Unicode MS" pitchFamily="2" charset="-122"/>
                </a:rPr>
                <a:t>新个人所得税法第十一条</a:t>
              </a:r>
              <a:endParaRPr lang="zh-CN" altLang="en-US"/>
            </a:p>
          </p:txBody>
        </p:sp>
        <p:sp>
          <p:nvSpPr>
            <p:cNvPr id="60425" name="等腰三角形 45"/>
            <p:cNvSpPr>
              <a:spLocks noChangeArrowheads="1"/>
            </p:cNvSpPr>
            <p:nvPr/>
          </p:nvSpPr>
          <p:spPr bwMode="auto">
            <a:xfrm rot="16200000">
              <a:off x="369715" y="141405"/>
              <a:ext cx="46525" cy="94049"/>
            </a:xfrm>
            <a:prstGeom prst="triangle">
              <a:avLst>
                <a:gd name="adj" fmla="val 50000"/>
              </a:avLst>
            </a:prstGeom>
            <a:solidFill>
              <a:srgbClr val="E74C2E"/>
            </a:solidFill>
            <a:ln w="12700">
              <a:noFill/>
              <a:bevel/>
              <a:headEnd/>
              <a:tailEnd/>
            </a:ln>
          </p:spPr>
          <p:txBody>
            <a:bodyPr lIns="0" tIns="0" rIns="0" bIns="0" anchor="ctr"/>
            <a:lstStyle/>
            <a:p>
              <a:pPr algn="ctr"/>
              <a:endParaRPr lang="zh-CN" altLang="en-US" sz="1800">
                <a:solidFill>
                  <a:srgbClr val="FFFFFF"/>
                </a:solidFill>
                <a:latin typeface="微软雅黑" pitchFamily="34" charset="-122"/>
                <a:ea typeface="微软雅黑" pitchFamily="34" charset="-122"/>
                <a:sym typeface="Arial Unicode MS" pitchFamily="2" charset="-122"/>
              </a:endParaRPr>
            </a:p>
          </p:txBody>
        </p:sp>
      </p:grpSp>
      <p:sp>
        <p:nvSpPr>
          <p:cNvPr id="60426" name="矩形 4"/>
          <p:cNvSpPr>
            <a:spLocks noChangeArrowheads="1"/>
          </p:cNvSpPr>
          <p:nvPr/>
        </p:nvSpPr>
        <p:spPr bwMode="auto">
          <a:xfrm>
            <a:off x="636588" y="2590800"/>
            <a:ext cx="5187950" cy="1216025"/>
          </a:xfrm>
          <a:prstGeom prst="rect">
            <a:avLst/>
          </a:prstGeom>
          <a:noFill/>
          <a:ln w="9525">
            <a:noFill/>
            <a:miter lim="800000"/>
            <a:headEnd/>
            <a:tailEnd/>
          </a:ln>
        </p:spPr>
        <p:txBody>
          <a:bodyPr lIns="121917" tIns="60958" rIns="121917" bIns="60958">
            <a:spAutoFit/>
          </a:bodyPr>
          <a:lstStyle/>
          <a:p>
            <a:pPr>
              <a:lnSpc>
                <a:spcPct val="120000"/>
              </a:lnSpc>
            </a:pPr>
            <a:r>
              <a:rPr lang="en-US" sz="1600">
                <a:solidFill>
                  <a:srgbClr val="000000"/>
                </a:solidFill>
                <a:latin typeface="Arial" charset="0"/>
                <a:sym typeface="Arial" charset="0"/>
              </a:rPr>
              <a:t>   </a:t>
            </a:r>
            <a:r>
              <a:rPr lang="zh-CN" altLang="en-US">
                <a:solidFill>
                  <a:srgbClr val="000000"/>
                </a:solidFill>
                <a:latin typeface="Arial" charset="0"/>
                <a:sym typeface="Arial" charset="0"/>
              </a:rPr>
              <a:t>居民个人向扣缴义务人提供专项附加扣除信息的，扣缴义务人按月预扣预缴税款时应当按照规定予以扣除，</a:t>
            </a:r>
            <a:r>
              <a:rPr lang="zh-CN" altLang="en-US" b="1">
                <a:solidFill>
                  <a:srgbClr val="000000"/>
                </a:solidFill>
                <a:latin typeface="Arial" charset="0"/>
                <a:sym typeface="Arial" charset="0"/>
              </a:rPr>
              <a:t>不得拒绝</a:t>
            </a:r>
            <a:r>
              <a:rPr lang="zh-CN" altLang="en-US">
                <a:solidFill>
                  <a:srgbClr val="000000"/>
                </a:solidFill>
                <a:latin typeface="Arial" charset="0"/>
                <a:sym typeface="Arial" charset="0"/>
              </a:rPr>
              <a:t>。</a:t>
            </a:r>
          </a:p>
        </p:txBody>
      </p:sp>
      <p:sp>
        <p:nvSpPr>
          <p:cNvPr id="60427" name="矩形 4"/>
          <p:cNvSpPr>
            <a:spLocks noChangeArrowheads="1"/>
          </p:cNvSpPr>
          <p:nvPr/>
        </p:nvSpPr>
        <p:spPr bwMode="auto">
          <a:xfrm>
            <a:off x="5694363" y="3927475"/>
            <a:ext cx="5429250" cy="2025650"/>
          </a:xfrm>
          <a:prstGeom prst="rect">
            <a:avLst/>
          </a:prstGeom>
          <a:noFill/>
          <a:ln w="9525">
            <a:noFill/>
            <a:miter lim="800000"/>
            <a:headEnd/>
            <a:tailEnd/>
          </a:ln>
        </p:spPr>
        <p:txBody>
          <a:bodyPr lIns="121917" tIns="60958" rIns="121917" bIns="60958">
            <a:spAutoFit/>
          </a:bodyPr>
          <a:lstStyle/>
          <a:p>
            <a:pPr>
              <a:lnSpc>
                <a:spcPct val="130000"/>
              </a:lnSpc>
            </a:pPr>
            <a:r>
              <a:rPr lang="zh-CN" altLang="en-US" sz="1600">
                <a:solidFill>
                  <a:srgbClr val="000000"/>
                </a:solidFill>
                <a:latin typeface="Arial" charset="0"/>
                <a:sym typeface="Arial" charset="0"/>
              </a:rPr>
              <a:t>   </a:t>
            </a:r>
            <a:r>
              <a:rPr lang="zh-CN" altLang="en-US">
                <a:solidFill>
                  <a:srgbClr val="000000"/>
                </a:solidFill>
                <a:latin typeface="Arial" charset="0"/>
                <a:sym typeface="Arial" charset="0"/>
              </a:rPr>
              <a:t>扣缴义务人向居民个人支付工资、薪金所得，对居民个人提供有关信息并依法要求办理专项附加扣除的，</a:t>
            </a:r>
            <a:r>
              <a:rPr lang="zh-CN" altLang="en-US">
                <a:solidFill>
                  <a:schemeClr val="tx2"/>
                </a:solidFill>
                <a:latin typeface="Arial" charset="0"/>
                <a:sym typeface="Arial" charset="0"/>
              </a:rPr>
              <a:t>扣缴义务人应当按照</a:t>
            </a:r>
            <a:r>
              <a:rPr lang="zh-CN" altLang="en-US">
                <a:solidFill>
                  <a:srgbClr val="000000"/>
                </a:solidFill>
                <a:latin typeface="Arial" charset="0"/>
                <a:sym typeface="Arial" charset="0"/>
              </a:rPr>
              <a:t>规定，在预扣预缴税款时予以扣除，</a:t>
            </a:r>
            <a:r>
              <a:rPr lang="zh-CN" altLang="en-US" b="1">
                <a:solidFill>
                  <a:srgbClr val="000000"/>
                </a:solidFill>
                <a:latin typeface="Arial" charset="0"/>
                <a:sym typeface="Arial" charset="0"/>
              </a:rPr>
              <a:t>不得拒绝。</a:t>
            </a:r>
          </a:p>
          <a:p>
            <a:pPr>
              <a:lnSpc>
                <a:spcPct val="130000"/>
              </a:lnSpc>
            </a:pPr>
            <a:endParaRPr lang="zh-CN" altLang="en-US" sz="1600">
              <a:solidFill>
                <a:srgbClr val="000000"/>
              </a:solidFill>
              <a:latin typeface="Arial" charset="0"/>
              <a:sym typeface="Arial" charset="0"/>
            </a:endParaRPr>
          </a:p>
        </p:txBody>
      </p:sp>
      <p:sp>
        <p:nvSpPr>
          <p:cNvPr id="60428" name="灯片编号占位符 25"/>
          <p:cNvSpPr>
            <a:spLocks noGrp="1" noChangeArrowheads="1"/>
          </p:cNvSpPr>
          <p:nvPr/>
        </p:nvSpPr>
        <p:spPr bwMode="auto">
          <a:xfrm>
            <a:off x="8737600" y="6356350"/>
            <a:ext cx="2844800" cy="366713"/>
          </a:xfrm>
          <a:prstGeom prst="rect">
            <a:avLst/>
          </a:prstGeom>
          <a:noFill/>
          <a:ln w="9525">
            <a:noFill/>
            <a:miter lim="800000"/>
            <a:headEnd/>
            <a:tailEnd/>
          </a:ln>
        </p:spPr>
        <p:txBody>
          <a:bodyPr lIns="121917" tIns="60958" rIns="121917" bIns="60958" anchor="ctr"/>
          <a:lstStyle/>
          <a:p>
            <a:pPr algn="r">
              <a:lnSpc>
                <a:spcPct val="90000"/>
              </a:lnSpc>
            </a:pPr>
            <a:fld id="{160F2615-EFB5-4CD0-A816-E12613E7E26F}" type="slidenum">
              <a:rPr lang="zh-CN" altLang="en-US" sz="1000">
                <a:solidFill>
                  <a:srgbClr val="898989"/>
                </a:solidFill>
                <a:latin typeface="Arial" charset="0"/>
                <a:sym typeface="Arial" charset="0"/>
              </a:rPr>
              <a:pPr algn="r">
                <a:lnSpc>
                  <a:spcPct val="90000"/>
                </a:lnSpc>
              </a:pPr>
              <a:t>50</a:t>
            </a:fld>
            <a:endParaRPr lang="en-US" sz="1000">
              <a:solidFill>
                <a:srgbClr val="898989"/>
              </a:solidFill>
              <a:latin typeface="Arial" charset="0"/>
              <a:sym typeface="Arial" charset="0"/>
            </a:endParaRP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KSO_Shape"/>
          <p:cNvSpPr>
            <a:spLocks noChangeArrowheads="1"/>
          </p:cNvSpPr>
          <p:nvPr/>
        </p:nvSpPr>
        <p:spPr bwMode="auto">
          <a:xfrm>
            <a:off x="274638" y="423863"/>
            <a:ext cx="1089025" cy="5969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345"/>
              <a:gd name="T160" fmla="*/ 0 h 2936"/>
              <a:gd name="T161" fmla="*/ 5345 w 5345"/>
              <a:gd name="T162" fmla="*/ 2936 h 29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solidFill>
            <a:schemeClr val="accent1"/>
          </a:solidFill>
          <a:ln w="9525">
            <a:noFill/>
            <a:bevel/>
            <a:headEnd/>
            <a:tailEnd/>
          </a:ln>
        </p:spPr>
        <p:txBody>
          <a:bodyPr anchor="ctr"/>
          <a:lstStyle/>
          <a:p>
            <a:pPr algn="ctr"/>
            <a:endParaRPr lang="zh-CN" altLang="en-US" sz="1400">
              <a:solidFill>
                <a:srgbClr val="FFFFFF"/>
              </a:solidFill>
              <a:latin typeface="等线" charset="0"/>
            </a:endParaRPr>
          </a:p>
        </p:txBody>
      </p:sp>
      <p:sp>
        <p:nvSpPr>
          <p:cNvPr id="61443" name="任意多边形 11"/>
          <p:cNvSpPr>
            <a:spLocks noChangeArrowheads="1"/>
          </p:cNvSpPr>
          <p:nvPr/>
        </p:nvSpPr>
        <p:spPr bwMode="auto">
          <a:xfrm>
            <a:off x="4763" y="6500813"/>
            <a:ext cx="12192000" cy="357187"/>
          </a:xfrm>
          <a:custGeom>
            <a:avLst/>
            <a:gdLst>
              <a:gd name="T0" fmla="*/ 0 w 9144000"/>
              <a:gd name="T1" fmla="*/ 0 h 756293"/>
              <a:gd name="T2" fmla="*/ 121782005 w 9144000"/>
              <a:gd name="T3" fmla="*/ 0 h 756293"/>
              <a:gd name="T4" fmla="*/ 121782005 w 9144000"/>
              <a:gd name="T5" fmla="*/ 40 h 756293"/>
              <a:gd name="T6" fmla="*/ 107996582 w 9144000"/>
              <a:gd name="T7" fmla="*/ 40 h 756293"/>
              <a:gd name="T8" fmla="*/ 107996582 w 9144000"/>
              <a:gd name="T9" fmla="*/ 40 h 756293"/>
              <a:gd name="T10" fmla="*/ 0 w 9144000"/>
              <a:gd name="T11" fmla="*/ 40 h 756293"/>
              <a:gd name="T12" fmla="*/ 0 w 9144000"/>
              <a:gd name="T13" fmla="*/ 0 h 756293"/>
              <a:gd name="T14" fmla="*/ 0 60000 65536"/>
              <a:gd name="T15" fmla="*/ 0 60000 65536"/>
              <a:gd name="T16" fmla="*/ 0 60000 65536"/>
              <a:gd name="T17" fmla="*/ 0 60000 65536"/>
              <a:gd name="T18" fmla="*/ 0 60000 65536"/>
              <a:gd name="T19" fmla="*/ 0 60000 65536"/>
              <a:gd name="T20" fmla="*/ 0 60000 65536"/>
              <a:gd name="T21" fmla="*/ 0 w 9144000"/>
              <a:gd name="T22" fmla="*/ 0 h 756293"/>
              <a:gd name="T23" fmla="*/ 9144000 w 9144000"/>
              <a:gd name="T24" fmla="*/ 756293 h 756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44000" h="756293">
                <a:moveTo>
                  <a:pt x="0" y="0"/>
                </a:moveTo>
                <a:lnTo>
                  <a:pt x="9144000" y="0"/>
                </a:lnTo>
                <a:lnTo>
                  <a:pt x="9144000" y="756293"/>
                </a:lnTo>
                <a:lnTo>
                  <a:pt x="8108917" y="756293"/>
                </a:lnTo>
                <a:lnTo>
                  <a:pt x="8108917" y="756292"/>
                </a:lnTo>
                <a:lnTo>
                  <a:pt x="0" y="756292"/>
                </a:lnTo>
                <a:lnTo>
                  <a:pt x="0" y="0"/>
                </a:lnTo>
                <a:close/>
              </a:path>
            </a:pathLst>
          </a:custGeom>
          <a:solidFill>
            <a:srgbClr val="1B2153"/>
          </a:solidFill>
          <a:ln w="25400">
            <a:noFill/>
            <a:bevel/>
            <a:headEnd/>
            <a:tailEnd/>
          </a:ln>
        </p:spPr>
        <p:txBody>
          <a:bodyPr/>
          <a:lstStyle/>
          <a:p>
            <a:pPr algn="dist"/>
            <a:endParaRPr lang="zh-CN" altLang="en-US">
              <a:solidFill>
                <a:srgbClr val="000000"/>
              </a:solidFill>
              <a:ea typeface="黑体" pitchFamily="2" charset="-122"/>
            </a:endParaRPr>
          </a:p>
        </p:txBody>
      </p:sp>
      <p:sp>
        <p:nvSpPr>
          <p:cNvPr id="61444" name="平行四边形 13"/>
          <p:cNvSpPr>
            <a:spLocks noChangeArrowheads="1"/>
          </p:cNvSpPr>
          <p:nvPr/>
        </p:nvSpPr>
        <p:spPr bwMode="auto">
          <a:xfrm>
            <a:off x="5618163" y="6500813"/>
            <a:ext cx="1106487" cy="357187"/>
          </a:xfrm>
          <a:prstGeom prst="parallelogram">
            <a:avLst>
              <a:gd name="adj" fmla="val 24911"/>
            </a:avLst>
          </a:prstGeom>
          <a:solidFill>
            <a:srgbClr val="FFC000"/>
          </a:solidFill>
          <a:ln w="25400">
            <a:noFill/>
            <a:miter lim="800000"/>
            <a:headEnd/>
            <a:tailEnd/>
          </a:ln>
        </p:spPr>
        <p:txBody>
          <a:bodyPr lIns="121905" tIns="60953" rIns="121905" bIns="60953" anchor="ctr"/>
          <a:lstStyle/>
          <a:p>
            <a:pPr algn="ctr">
              <a:lnSpc>
                <a:spcPct val="90000"/>
              </a:lnSpc>
            </a:pPr>
            <a:endParaRPr lang="zh-CN" altLang="en-US">
              <a:solidFill>
                <a:srgbClr val="FFFFFF"/>
              </a:solidFill>
              <a:latin typeface="宋体" pitchFamily="2" charset="-122"/>
              <a:sym typeface="宋体" pitchFamily="2" charset="-122"/>
            </a:endParaRPr>
          </a:p>
        </p:txBody>
      </p:sp>
      <p:sp>
        <p:nvSpPr>
          <p:cNvPr id="61445" name="文本框 34"/>
          <p:cNvSpPr>
            <a:spLocks noChangeArrowheads="1"/>
          </p:cNvSpPr>
          <p:nvPr/>
        </p:nvSpPr>
        <p:spPr bwMode="auto">
          <a:xfrm>
            <a:off x="1430338" y="455613"/>
            <a:ext cx="9480550" cy="533400"/>
          </a:xfrm>
          <a:prstGeom prst="rect">
            <a:avLst/>
          </a:prstGeom>
          <a:noFill/>
          <a:ln w="9525">
            <a:noFill/>
            <a:miter lim="800000"/>
            <a:headEnd/>
            <a:tailEnd/>
          </a:ln>
        </p:spPr>
        <p:txBody>
          <a:bodyPr lIns="121917" tIns="60958" rIns="121917" bIns="60958">
            <a:spAutoFit/>
          </a:bodyPr>
          <a:lstStyle/>
          <a:p>
            <a:pPr>
              <a:lnSpc>
                <a:spcPct val="90000"/>
              </a:lnSpc>
            </a:pPr>
            <a:r>
              <a:rPr lang="zh-CN" altLang="en-US" sz="1800" b="1">
                <a:solidFill>
                  <a:srgbClr val="000000"/>
                </a:solidFill>
                <a:latin typeface="Arial" charset="0"/>
                <a:sym typeface="Arial" charset="0"/>
              </a:rPr>
              <a:t>涉税信息与实际不符的处理</a:t>
            </a:r>
            <a:endParaRPr lang="zh-CN" altLang="en-US" sz="1800">
              <a:solidFill>
                <a:srgbClr val="000000"/>
              </a:solidFill>
              <a:ea typeface="黑体" pitchFamily="2" charset="-122"/>
              <a:sym typeface="宋体" pitchFamily="2" charset="-122"/>
            </a:endParaRPr>
          </a:p>
        </p:txBody>
      </p:sp>
      <p:sp>
        <p:nvSpPr>
          <p:cNvPr id="61446" name="文本框 28"/>
          <p:cNvSpPr>
            <a:spLocks noChangeArrowheads="1"/>
          </p:cNvSpPr>
          <p:nvPr/>
        </p:nvSpPr>
        <p:spPr bwMode="auto">
          <a:xfrm>
            <a:off x="1854200" y="5237163"/>
            <a:ext cx="979488" cy="490537"/>
          </a:xfrm>
          <a:prstGeom prst="rect">
            <a:avLst/>
          </a:prstGeom>
          <a:noFill/>
          <a:ln w="9525">
            <a:noFill/>
            <a:miter lim="800000"/>
            <a:headEnd/>
            <a:tailEnd/>
          </a:ln>
        </p:spPr>
        <p:txBody>
          <a:bodyPr lIns="121917" tIns="60958" rIns="121917" bIns="60958">
            <a:spAutoFit/>
          </a:bodyPr>
          <a:lstStyle/>
          <a:p>
            <a:pPr algn="ctr">
              <a:lnSpc>
                <a:spcPct val="90000"/>
              </a:lnSpc>
            </a:pPr>
            <a:r>
              <a:rPr lang="zh-CN" altLang="en-US" sz="1600">
                <a:solidFill>
                  <a:srgbClr val="FFFFFF"/>
                </a:solidFill>
                <a:latin typeface="华文琥珀" pitchFamily="2" charset="-122"/>
                <a:ea typeface="华文琥珀" pitchFamily="2" charset="-122"/>
                <a:sym typeface="华文琥珀" pitchFamily="2" charset="-122"/>
              </a:rPr>
              <a:t>暂定</a:t>
            </a:r>
            <a:endParaRPr lang="zh-CN" altLang="en-US"/>
          </a:p>
        </p:txBody>
      </p:sp>
      <p:sp>
        <p:nvSpPr>
          <p:cNvPr id="61447" name="矩形 1"/>
          <p:cNvSpPr>
            <a:spLocks noChangeArrowheads="1"/>
          </p:cNvSpPr>
          <p:nvPr/>
        </p:nvSpPr>
        <p:spPr bwMode="auto">
          <a:xfrm>
            <a:off x="958850" y="1130300"/>
            <a:ext cx="10274300" cy="3692525"/>
          </a:xfrm>
          <a:prstGeom prst="rect">
            <a:avLst/>
          </a:prstGeom>
          <a:noFill/>
          <a:ln w="9525">
            <a:noFill/>
            <a:miter lim="800000"/>
            <a:headEnd/>
            <a:tailEnd/>
          </a:ln>
        </p:spPr>
        <p:txBody>
          <a:bodyPr lIns="121917" tIns="60958" rIns="121917" bIns="60958">
            <a:spAutoFit/>
          </a:bodyPr>
          <a:lstStyle/>
          <a:p>
            <a:pPr>
              <a:lnSpc>
                <a:spcPct val="130000"/>
              </a:lnSpc>
            </a:pPr>
            <a:r>
              <a:rPr lang="zh-CN" altLang="en-US" sz="1600">
                <a:solidFill>
                  <a:srgbClr val="000000"/>
                </a:solidFill>
                <a:latin typeface="Arial" charset="0"/>
                <a:sym typeface="Arial" charset="0"/>
              </a:rPr>
              <a:t>    </a:t>
            </a:r>
            <a:r>
              <a:rPr lang="zh-CN" altLang="en-US">
                <a:solidFill>
                  <a:schemeClr val="accent1"/>
                </a:solidFill>
                <a:latin typeface="Arial" charset="0"/>
                <a:sym typeface="Arial" charset="0"/>
              </a:rPr>
              <a:t>扣缴义务人应当按照纳税人提供的信息计算办理扣缴申报，不得擅自更改纳税人提供的信息。</a:t>
            </a:r>
          </a:p>
          <a:p>
            <a:pPr>
              <a:lnSpc>
                <a:spcPct val="130000"/>
              </a:lnSpc>
            </a:pPr>
            <a:r>
              <a:rPr lang="zh-CN" altLang="en-US">
                <a:solidFill>
                  <a:srgbClr val="000000"/>
                </a:solidFill>
                <a:latin typeface="Arial" charset="0"/>
                <a:sym typeface="Arial" charset="0"/>
              </a:rPr>
              <a:t>   </a:t>
            </a:r>
            <a:endParaRPr lang="en-US">
              <a:solidFill>
                <a:srgbClr val="000000"/>
              </a:solidFill>
              <a:latin typeface="Arial" charset="0"/>
              <a:sym typeface="Arial" charset="0"/>
            </a:endParaRPr>
          </a:p>
          <a:p>
            <a:pPr>
              <a:lnSpc>
                <a:spcPct val="130000"/>
              </a:lnSpc>
            </a:pPr>
            <a:r>
              <a:rPr lang="zh-CN" altLang="en-US">
                <a:solidFill>
                  <a:srgbClr val="000000"/>
                </a:solidFill>
                <a:latin typeface="Arial" charset="0"/>
                <a:sym typeface="Arial" charset="0"/>
              </a:rPr>
              <a:t>    扣缴义务人发现纳税人提供的信息与实际情况不符的，可以要求纳税人修改，纳税人拒绝修改的，扣缴义务人应当报告税务机关，税务机关应当及时处理。</a:t>
            </a:r>
          </a:p>
          <a:p>
            <a:pPr>
              <a:lnSpc>
                <a:spcPct val="130000"/>
              </a:lnSpc>
            </a:pPr>
            <a:r>
              <a:rPr lang="zh-CN" altLang="en-US">
                <a:solidFill>
                  <a:srgbClr val="000000"/>
                </a:solidFill>
                <a:latin typeface="Arial" charset="0"/>
                <a:sym typeface="Arial" charset="0"/>
              </a:rPr>
              <a:t>    </a:t>
            </a:r>
            <a:endParaRPr lang="en-US">
              <a:solidFill>
                <a:srgbClr val="000000"/>
              </a:solidFill>
              <a:latin typeface="Arial" charset="0"/>
              <a:sym typeface="Arial" charset="0"/>
            </a:endParaRPr>
          </a:p>
          <a:p>
            <a:pPr>
              <a:lnSpc>
                <a:spcPct val="130000"/>
              </a:lnSpc>
            </a:pPr>
            <a:r>
              <a:rPr lang="zh-CN" altLang="en-US">
                <a:solidFill>
                  <a:srgbClr val="000000"/>
                </a:solidFill>
                <a:latin typeface="Arial" charset="0"/>
                <a:sym typeface="Arial" charset="0"/>
              </a:rPr>
              <a:t>    纳税人发现扣缴义务人提供或者办理扣缴申报的个人基础信息以及支付所得、扣缴税款等与实际情况不符的，有权要求扣缴义务人修改。扣缴义务人拒绝修改的，纳税人应当报告税务机关，税务机关应当及时处理。</a:t>
            </a: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矩形 54"/>
          <p:cNvSpPr>
            <a:spLocks noChangeArrowheads="1"/>
          </p:cNvSpPr>
          <p:nvPr/>
        </p:nvSpPr>
        <p:spPr bwMode="auto">
          <a:xfrm>
            <a:off x="6659563" y="5040313"/>
            <a:ext cx="1965325" cy="668337"/>
          </a:xfrm>
          <a:prstGeom prst="rect">
            <a:avLst/>
          </a:prstGeom>
          <a:solidFill>
            <a:schemeClr val="accent1"/>
          </a:solidFill>
          <a:ln w="12700">
            <a:noFill/>
            <a:miter lim="800000"/>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2467" name="矩形 53"/>
          <p:cNvSpPr>
            <a:spLocks noChangeArrowheads="1"/>
          </p:cNvSpPr>
          <p:nvPr/>
        </p:nvSpPr>
        <p:spPr bwMode="auto">
          <a:xfrm>
            <a:off x="3125788" y="4995863"/>
            <a:ext cx="1476375" cy="669925"/>
          </a:xfrm>
          <a:prstGeom prst="rect">
            <a:avLst/>
          </a:prstGeom>
          <a:solidFill>
            <a:schemeClr val="accent1"/>
          </a:solidFill>
          <a:ln w="12700">
            <a:noFill/>
            <a:miter lim="800000"/>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2468" name="Freeform 26"/>
          <p:cNvSpPr>
            <a:spLocks noChangeArrowheads="1"/>
          </p:cNvSpPr>
          <p:nvPr/>
        </p:nvSpPr>
        <p:spPr bwMode="auto">
          <a:xfrm>
            <a:off x="2589213" y="2176463"/>
            <a:ext cx="1633537" cy="1100137"/>
          </a:xfrm>
          <a:custGeom>
            <a:avLst/>
            <a:gdLst>
              <a:gd name="T0" fmla="*/ 2147483647 w 362"/>
              <a:gd name="T1" fmla="*/ 2147483647 h 243"/>
              <a:gd name="T2" fmla="*/ 2147483647 w 362"/>
              <a:gd name="T3" fmla="*/ 2147483647 h 243"/>
              <a:gd name="T4" fmla="*/ 2147483647 w 362"/>
              <a:gd name="T5" fmla="*/ 2147483647 h 243"/>
              <a:gd name="T6" fmla="*/ 2147483647 w 362"/>
              <a:gd name="T7" fmla="*/ 2147483647 h 243"/>
              <a:gd name="T8" fmla="*/ 2147483647 w 362"/>
              <a:gd name="T9" fmla="*/ 2147483647 h 243"/>
              <a:gd name="T10" fmla="*/ 2147483647 w 362"/>
              <a:gd name="T11" fmla="*/ 2147483647 h 243"/>
              <a:gd name="T12" fmla="*/ 2147483647 w 362"/>
              <a:gd name="T13" fmla="*/ 2147483647 h 243"/>
              <a:gd name="T14" fmla="*/ 2147483647 w 362"/>
              <a:gd name="T15" fmla="*/ 2147483647 h 243"/>
              <a:gd name="T16" fmla="*/ 2147483647 w 362"/>
              <a:gd name="T17" fmla="*/ 2147483647 h 243"/>
              <a:gd name="T18" fmla="*/ 2147483647 w 362"/>
              <a:gd name="T19" fmla="*/ 2147483647 h 243"/>
              <a:gd name="T20" fmla="*/ 2147483647 w 362"/>
              <a:gd name="T21" fmla="*/ 2147483647 h 243"/>
              <a:gd name="T22" fmla="*/ 2147483647 w 362"/>
              <a:gd name="T23" fmla="*/ 2147483647 h 243"/>
              <a:gd name="T24" fmla="*/ 2147483647 w 362"/>
              <a:gd name="T25" fmla="*/ 2147483647 h 243"/>
              <a:gd name="T26" fmla="*/ 2147483647 w 362"/>
              <a:gd name="T27" fmla="*/ 2147483647 h 243"/>
              <a:gd name="T28" fmla="*/ 2147483647 w 362"/>
              <a:gd name="T29" fmla="*/ 2147483647 h 243"/>
              <a:gd name="T30" fmla="*/ 2147483647 w 362"/>
              <a:gd name="T31" fmla="*/ 2147483647 h 243"/>
              <a:gd name="T32" fmla="*/ 2147483647 w 362"/>
              <a:gd name="T33" fmla="*/ 2147483647 h 243"/>
              <a:gd name="T34" fmla="*/ 2147483647 w 362"/>
              <a:gd name="T35" fmla="*/ 2147483647 h 243"/>
              <a:gd name="T36" fmla="*/ 2147483647 w 362"/>
              <a:gd name="T37" fmla="*/ 2147483647 h 243"/>
              <a:gd name="T38" fmla="*/ 2147483647 w 362"/>
              <a:gd name="T39" fmla="*/ 2147483647 h 243"/>
              <a:gd name="T40" fmla="*/ 2147483647 w 362"/>
              <a:gd name="T41" fmla="*/ 2147483647 h 243"/>
              <a:gd name="T42" fmla="*/ 2147483647 w 362"/>
              <a:gd name="T43" fmla="*/ 2147483647 h 243"/>
              <a:gd name="T44" fmla="*/ 2147483647 w 362"/>
              <a:gd name="T45" fmla="*/ 2147483647 h 243"/>
              <a:gd name="T46" fmla="*/ 2147483647 w 362"/>
              <a:gd name="T47" fmla="*/ 2147483647 h 243"/>
              <a:gd name="T48" fmla="*/ 2147483647 w 362"/>
              <a:gd name="T49" fmla="*/ 2147483647 h 243"/>
              <a:gd name="T50" fmla="*/ 2147483647 w 362"/>
              <a:gd name="T51" fmla="*/ 2147483647 h 243"/>
              <a:gd name="T52" fmla="*/ 2147483647 w 362"/>
              <a:gd name="T53" fmla="*/ 2147483647 h 243"/>
              <a:gd name="T54" fmla="*/ 0 w 362"/>
              <a:gd name="T55" fmla="*/ 2147483647 h 243"/>
              <a:gd name="T56" fmla="*/ 2147483647 w 362"/>
              <a:gd name="T57" fmla="*/ 2147483647 h 243"/>
              <a:gd name="T58" fmla="*/ 2147483647 w 362"/>
              <a:gd name="T59" fmla="*/ 2147483647 h 243"/>
              <a:gd name="T60" fmla="*/ 2147483647 w 362"/>
              <a:gd name="T61" fmla="*/ 2147483647 h 243"/>
              <a:gd name="T62" fmla="*/ 2147483647 w 362"/>
              <a:gd name="T63" fmla="*/ 2147483647 h 243"/>
              <a:gd name="T64" fmla="*/ 2147483647 w 362"/>
              <a:gd name="T65" fmla="*/ 2147483647 h 243"/>
              <a:gd name="T66" fmla="*/ 2147483647 w 362"/>
              <a:gd name="T67" fmla="*/ 2147483647 h 243"/>
              <a:gd name="T68" fmla="*/ 2147483647 w 362"/>
              <a:gd name="T69" fmla="*/ 2147483647 h 243"/>
              <a:gd name="T70" fmla="*/ 2147483647 w 362"/>
              <a:gd name="T71" fmla="*/ 2147483647 h 243"/>
              <a:gd name="T72" fmla="*/ 2147483647 w 362"/>
              <a:gd name="T73" fmla="*/ 2147483647 h 243"/>
              <a:gd name="T74" fmla="*/ 2147483647 w 362"/>
              <a:gd name="T75" fmla="*/ 2147483647 h 243"/>
              <a:gd name="T76" fmla="*/ 2147483647 w 362"/>
              <a:gd name="T77" fmla="*/ 2147483647 h 243"/>
              <a:gd name="T78" fmla="*/ 2147483647 w 362"/>
              <a:gd name="T79" fmla="*/ 2147483647 h 243"/>
              <a:gd name="T80" fmla="*/ 2147483647 w 362"/>
              <a:gd name="T81" fmla="*/ 2147483647 h 243"/>
              <a:gd name="T82" fmla="*/ 2147483647 w 362"/>
              <a:gd name="T83" fmla="*/ 2147483647 h 243"/>
              <a:gd name="T84" fmla="*/ 2147483647 w 362"/>
              <a:gd name="T85" fmla="*/ 2147483647 h 243"/>
              <a:gd name="T86" fmla="*/ 2147483647 w 362"/>
              <a:gd name="T87" fmla="*/ 2147483647 h 243"/>
              <a:gd name="T88" fmla="*/ 2147483647 w 362"/>
              <a:gd name="T89" fmla="*/ 2147483647 h 243"/>
              <a:gd name="T90" fmla="*/ 2147483647 w 362"/>
              <a:gd name="T91" fmla="*/ 2147483647 h 243"/>
              <a:gd name="T92" fmla="*/ 2147483647 w 362"/>
              <a:gd name="T93" fmla="*/ 2147483647 h 243"/>
              <a:gd name="T94" fmla="*/ 2147483647 w 362"/>
              <a:gd name="T95" fmla="*/ 2147483647 h 243"/>
              <a:gd name="T96" fmla="*/ 2147483647 w 362"/>
              <a:gd name="T97" fmla="*/ 2147483647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2"/>
              <a:gd name="T148" fmla="*/ 0 h 243"/>
              <a:gd name="T149" fmla="*/ 362 w 362"/>
              <a:gd name="T150" fmla="*/ 243 h 24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2" h="243">
                <a:moveTo>
                  <a:pt x="276" y="44"/>
                </a:moveTo>
                <a:cubicBezTo>
                  <a:pt x="278" y="44"/>
                  <a:pt x="280" y="45"/>
                  <a:pt x="282" y="46"/>
                </a:cubicBezTo>
                <a:cubicBezTo>
                  <a:pt x="289" y="51"/>
                  <a:pt x="295" y="55"/>
                  <a:pt x="301" y="62"/>
                </a:cubicBezTo>
                <a:cubicBezTo>
                  <a:pt x="302" y="63"/>
                  <a:pt x="303" y="65"/>
                  <a:pt x="304" y="67"/>
                </a:cubicBezTo>
                <a:cubicBezTo>
                  <a:pt x="310" y="75"/>
                  <a:pt x="313" y="84"/>
                  <a:pt x="315" y="94"/>
                </a:cubicBezTo>
                <a:cubicBezTo>
                  <a:pt x="317" y="95"/>
                  <a:pt x="319" y="96"/>
                  <a:pt x="321" y="97"/>
                </a:cubicBezTo>
                <a:cubicBezTo>
                  <a:pt x="329" y="102"/>
                  <a:pt x="336" y="107"/>
                  <a:pt x="342" y="114"/>
                </a:cubicBezTo>
                <a:cubicBezTo>
                  <a:pt x="344" y="116"/>
                  <a:pt x="345" y="118"/>
                  <a:pt x="347" y="119"/>
                </a:cubicBezTo>
                <a:cubicBezTo>
                  <a:pt x="352" y="127"/>
                  <a:pt x="356" y="135"/>
                  <a:pt x="359" y="144"/>
                </a:cubicBezTo>
                <a:cubicBezTo>
                  <a:pt x="360" y="148"/>
                  <a:pt x="361" y="151"/>
                  <a:pt x="361" y="155"/>
                </a:cubicBezTo>
                <a:cubicBezTo>
                  <a:pt x="362" y="161"/>
                  <a:pt x="362" y="167"/>
                  <a:pt x="362" y="173"/>
                </a:cubicBezTo>
                <a:cubicBezTo>
                  <a:pt x="361" y="177"/>
                  <a:pt x="361" y="181"/>
                  <a:pt x="360" y="185"/>
                </a:cubicBezTo>
                <a:cubicBezTo>
                  <a:pt x="358" y="191"/>
                  <a:pt x="356" y="197"/>
                  <a:pt x="353" y="202"/>
                </a:cubicBezTo>
                <a:cubicBezTo>
                  <a:pt x="351" y="206"/>
                  <a:pt x="349" y="209"/>
                  <a:pt x="347" y="212"/>
                </a:cubicBezTo>
                <a:cubicBezTo>
                  <a:pt x="343" y="217"/>
                  <a:pt x="339" y="221"/>
                  <a:pt x="334" y="225"/>
                </a:cubicBezTo>
                <a:cubicBezTo>
                  <a:pt x="331" y="228"/>
                  <a:pt x="328" y="230"/>
                  <a:pt x="325" y="232"/>
                </a:cubicBezTo>
                <a:cubicBezTo>
                  <a:pt x="319" y="235"/>
                  <a:pt x="314" y="237"/>
                  <a:pt x="308" y="239"/>
                </a:cubicBezTo>
                <a:cubicBezTo>
                  <a:pt x="304" y="240"/>
                  <a:pt x="300" y="241"/>
                  <a:pt x="296" y="242"/>
                </a:cubicBezTo>
                <a:cubicBezTo>
                  <a:pt x="293" y="243"/>
                  <a:pt x="289" y="243"/>
                  <a:pt x="285" y="243"/>
                </a:cubicBezTo>
                <a:cubicBezTo>
                  <a:pt x="215" y="243"/>
                  <a:pt x="144" y="243"/>
                  <a:pt x="74" y="243"/>
                </a:cubicBezTo>
                <a:cubicBezTo>
                  <a:pt x="70" y="243"/>
                  <a:pt x="66" y="242"/>
                  <a:pt x="62" y="241"/>
                </a:cubicBezTo>
                <a:cubicBezTo>
                  <a:pt x="56" y="240"/>
                  <a:pt x="50" y="238"/>
                  <a:pt x="44" y="235"/>
                </a:cubicBezTo>
                <a:cubicBezTo>
                  <a:pt x="41" y="234"/>
                  <a:pt x="37" y="232"/>
                  <a:pt x="34" y="230"/>
                </a:cubicBezTo>
                <a:cubicBezTo>
                  <a:pt x="29" y="226"/>
                  <a:pt x="25" y="222"/>
                  <a:pt x="20" y="218"/>
                </a:cubicBezTo>
                <a:cubicBezTo>
                  <a:pt x="18" y="215"/>
                  <a:pt x="16" y="212"/>
                  <a:pt x="13" y="209"/>
                </a:cubicBezTo>
                <a:cubicBezTo>
                  <a:pt x="10" y="203"/>
                  <a:pt x="7" y="198"/>
                  <a:pt x="5" y="192"/>
                </a:cubicBezTo>
                <a:cubicBezTo>
                  <a:pt x="4" y="188"/>
                  <a:pt x="3" y="185"/>
                  <a:pt x="2" y="181"/>
                </a:cubicBezTo>
                <a:cubicBezTo>
                  <a:pt x="1" y="175"/>
                  <a:pt x="0" y="168"/>
                  <a:pt x="0" y="162"/>
                </a:cubicBezTo>
                <a:cubicBezTo>
                  <a:pt x="0" y="158"/>
                  <a:pt x="1" y="155"/>
                  <a:pt x="1" y="151"/>
                </a:cubicBezTo>
                <a:cubicBezTo>
                  <a:pt x="3" y="144"/>
                  <a:pt x="5" y="138"/>
                  <a:pt x="8" y="131"/>
                </a:cubicBezTo>
                <a:cubicBezTo>
                  <a:pt x="9" y="129"/>
                  <a:pt x="10" y="127"/>
                  <a:pt x="12" y="125"/>
                </a:cubicBezTo>
                <a:cubicBezTo>
                  <a:pt x="17" y="117"/>
                  <a:pt x="22" y="111"/>
                  <a:pt x="30" y="105"/>
                </a:cubicBezTo>
                <a:cubicBezTo>
                  <a:pt x="34" y="101"/>
                  <a:pt x="39" y="98"/>
                  <a:pt x="44" y="96"/>
                </a:cubicBezTo>
                <a:cubicBezTo>
                  <a:pt x="45" y="95"/>
                  <a:pt x="46" y="95"/>
                  <a:pt x="47" y="94"/>
                </a:cubicBezTo>
                <a:cubicBezTo>
                  <a:pt x="49" y="83"/>
                  <a:pt x="53" y="73"/>
                  <a:pt x="60" y="64"/>
                </a:cubicBezTo>
                <a:cubicBezTo>
                  <a:pt x="61" y="63"/>
                  <a:pt x="62" y="61"/>
                  <a:pt x="64" y="60"/>
                </a:cubicBezTo>
                <a:cubicBezTo>
                  <a:pt x="70" y="53"/>
                  <a:pt x="76" y="49"/>
                  <a:pt x="83" y="45"/>
                </a:cubicBezTo>
                <a:cubicBezTo>
                  <a:pt x="85" y="44"/>
                  <a:pt x="87" y="43"/>
                  <a:pt x="89" y="42"/>
                </a:cubicBezTo>
                <a:cubicBezTo>
                  <a:pt x="98" y="39"/>
                  <a:pt x="106" y="38"/>
                  <a:pt x="115" y="39"/>
                </a:cubicBezTo>
                <a:cubicBezTo>
                  <a:pt x="120" y="31"/>
                  <a:pt x="126" y="24"/>
                  <a:pt x="133" y="18"/>
                </a:cubicBezTo>
                <a:cubicBezTo>
                  <a:pt x="135" y="17"/>
                  <a:pt x="136" y="15"/>
                  <a:pt x="138" y="14"/>
                </a:cubicBezTo>
                <a:cubicBezTo>
                  <a:pt x="146" y="9"/>
                  <a:pt x="153" y="6"/>
                  <a:pt x="161" y="3"/>
                </a:cubicBezTo>
                <a:cubicBezTo>
                  <a:pt x="163" y="3"/>
                  <a:pt x="166" y="2"/>
                  <a:pt x="168" y="2"/>
                </a:cubicBezTo>
                <a:cubicBezTo>
                  <a:pt x="177" y="0"/>
                  <a:pt x="185" y="0"/>
                  <a:pt x="194" y="2"/>
                </a:cubicBezTo>
                <a:cubicBezTo>
                  <a:pt x="197" y="2"/>
                  <a:pt x="199" y="3"/>
                  <a:pt x="201" y="3"/>
                </a:cubicBezTo>
                <a:cubicBezTo>
                  <a:pt x="209" y="6"/>
                  <a:pt x="217" y="9"/>
                  <a:pt x="224" y="14"/>
                </a:cubicBezTo>
                <a:cubicBezTo>
                  <a:pt x="226" y="15"/>
                  <a:pt x="228" y="17"/>
                  <a:pt x="229" y="18"/>
                </a:cubicBezTo>
                <a:cubicBezTo>
                  <a:pt x="236" y="24"/>
                  <a:pt x="242" y="31"/>
                  <a:pt x="247" y="39"/>
                </a:cubicBezTo>
                <a:cubicBezTo>
                  <a:pt x="257" y="38"/>
                  <a:pt x="267" y="40"/>
                  <a:pt x="276" y="44"/>
                </a:cubicBezTo>
                <a:close/>
              </a:path>
            </a:pathLst>
          </a:custGeom>
          <a:solidFill>
            <a:srgbClr val="C9CACA"/>
          </a:solidFill>
          <a:ln w="9525">
            <a:noFill/>
            <a:bevel/>
            <a:headEnd/>
            <a:tailEnd/>
          </a:ln>
        </p:spPr>
        <p:txBody>
          <a:bodyPr lIns="68580" tIns="34290" rIns="68580" bIns="34290"/>
          <a:lstStyle/>
          <a:p>
            <a:pPr algn="dist"/>
            <a:endParaRPr lang="zh-CN" altLang="en-US">
              <a:solidFill>
                <a:srgbClr val="000000"/>
              </a:solidFill>
              <a:ea typeface="黑体" pitchFamily="2" charset="-122"/>
            </a:endParaRPr>
          </a:p>
        </p:txBody>
      </p:sp>
      <p:sp>
        <p:nvSpPr>
          <p:cNvPr id="62469" name="Freeform 27"/>
          <p:cNvSpPr>
            <a:spLocks noChangeArrowheads="1"/>
          </p:cNvSpPr>
          <p:nvPr/>
        </p:nvSpPr>
        <p:spPr bwMode="auto">
          <a:xfrm>
            <a:off x="2636838" y="2228850"/>
            <a:ext cx="1536700" cy="992188"/>
          </a:xfrm>
          <a:custGeom>
            <a:avLst/>
            <a:gdLst>
              <a:gd name="T0" fmla="*/ 2147483647 w 340"/>
              <a:gd name="T1" fmla="*/ 2147483647 h 219"/>
              <a:gd name="T2" fmla="*/ 2147483647 w 340"/>
              <a:gd name="T3" fmla="*/ 2147483647 h 219"/>
              <a:gd name="T4" fmla="*/ 2147483647 w 340"/>
              <a:gd name="T5" fmla="*/ 2147483647 h 219"/>
              <a:gd name="T6" fmla="*/ 2147483647 w 340"/>
              <a:gd name="T7" fmla="*/ 2147483647 h 219"/>
              <a:gd name="T8" fmla="*/ 2147483647 w 340"/>
              <a:gd name="T9" fmla="*/ 2147483647 h 219"/>
              <a:gd name="T10" fmla="*/ 2147483647 w 340"/>
              <a:gd name="T11" fmla="*/ 2147483647 h 219"/>
              <a:gd name="T12" fmla="*/ 2147483647 w 340"/>
              <a:gd name="T13" fmla="*/ 2147483647 h 219"/>
              <a:gd name="T14" fmla="*/ 2147483647 w 340"/>
              <a:gd name="T15" fmla="*/ 2147483647 h 219"/>
              <a:gd name="T16" fmla="*/ 2147483647 w 340"/>
              <a:gd name="T17" fmla="*/ 2147483647 h 219"/>
              <a:gd name="T18" fmla="*/ 2147483647 w 340"/>
              <a:gd name="T19" fmla="*/ 2147483647 h 219"/>
              <a:gd name="T20" fmla="*/ 2147483647 w 340"/>
              <a:gd name="T21" fmla="*/ 2147483647 h 219"/>
              <a:gd name="T22" fmla="*/ 2147483647 w 340"/>
              <a:gd name="T23" fmla="*/ 2147483647 h 219"/>
              <a:gd name="T24" fmla="*/ 2147483647 w 340"/>
              <a:gd name="T25" fmla="*/ 2147483647 h 219"/>
              <a:gd name="T26" fmla="*/ 2147483647 w 340"/>
              <a:gd name="T27" fmla="*/ 2147483647 h 219"/>
              <a:gd name="T28" fmla="*/ 2147483647 w 340"/>
              <a:gd name="T29" fmla="*/ 2147483647 h 219"/>
              <a:gd name="T30" fmla="*/ 2147483647 w 340"/>
              <a:gd name="T31" fmla="*/ 2147483647 h 219"/>
              <a:gd name="T32" fmla="*/ 2147483647 w 340"/>
              <a:gd name="T33" fmla="*/ 2147483647 h 219"/>
              <a:gd name="T34" fmla="*/ 2147483647 w 340"/>
              <a:gd name="T35" fmla="*/ 2147483647 h 219"/>
              <a:gd name="T36" fmla="*/ 2147483647 w 340"/>
              <a:gd name="T37" fmla="*/ 2147483647 h 219"/>
              <a:gd name="T38" fmla="*/ 2147483647 w 340"/>
              <a:gd name="T39" fmla="*/ 2147483647 h 219"/>
              <a:gd name="T40" fmla="*/ 2147483647 w 340"/>
              <a:gd name="T41" fmla="*/ 2147483647 h 219"/>
              <a:gd name="T42" fmla="*/ 2147483647 w 340"/>
              <a:gd name="T43" fmla="*/ 2147483647 h 219"/>
              <a:gd name="T44" fmla="*/ 2147483647 w 340"/>
              <a:gd name="T45" fmla="*/ 2147483647 h 219"/>
              <a:gd name="T46" fmla="*/ 2147483647 w 340"/>
              <a:gd name="T47" fmla="*/ 2147483647 h 219"/>
              <a:gd name="T48" fmla="*/ 2147483647 w 340"/>
              <a:gd name="T49" fmla="*/ 2147483647 h 219"/>
              <a:gd name="T50" fmla="*/ 2147483647 w 340"/>
              <a:gd name="T51" fmla="*/ 2147483647 h 219"/>
              <a:gd name="T52" fmla="*/ 2147483647 w 340"/>
              <a:gd name="T53" fmla="*/ 2147483647 h 219"/>
              <a:gd name="T54" fmla="*/ 2147483647 w 340"/>
              <a:gd name="T55" fmla="*/ 2147483647 h 219"/>
              <a:gd name="T56" fmla="*/ 2147483647 w 340"/>
              <a:gd name="T57" fmla="*/ 2147483647 h 219"/>
              <a:gd name="T58" fmla="*/ 2147483647 w 340"/>
              <a:gd name="T59" fmla="*/ 2147483647 h 219"/>
              <a:gd name="T60" fmla="*/ 2147483647 w 340"/>
              <a:gd name="T61" fmla="*/ 2147483647 h 219"/>
              <a:gd name="T62" fmla="*/ 2147483647 w 340"/>
              <a:gd name="T63" fmla="*/ 2147483647 h 219"/>
              <a:gd name="T64" fmla="*/ 2147483647 w 340"/>
              <a:gd name="T65" fmla="*/ 2147483647 h 219"/>
              <a:gd name="T66" fmla="*/ 2147483647 w 340"/>
              <a:gd name="T67" fmla="*/ 2147483647 h 219"/>
              <a:gd name="T68" fmla="*/ 2147483647 w 340"/>
              <a:gd name="T69" fmla="*/ 2147483647 h 219"/>
              <a:gd name="T70" fmla="*/ 2147483647 w 340"/>
              <a:gd name="T71" fmla="*/ 2147483647 h 219"/>
              <a:gd name="T72" fmla="*/ 2147483647 w 340"/>
              <a:gd name="T73" fmla="*/ 2147483647 h 219"/>
              <a:gd name="T74" fmla="*/ 2147483647 w 340"/>
              <a:gd name="T75" fmla="*/ 2147483647 h 219"/>
              <a:gd name="T76" fmla="*/ 2147483647 w 340"/>
              <a:gd name="T77" fmla="*/ 2147483647 h 219"/>
              <a:gd name="T78" fmla="*/ 2147483647 w 340"/>
              <a:gd name="T79" fmla="*/ 2147483647 h 219"/>
              <a:gd name="T80" fmla="*/ 2147483647 w 340"/>
              <a:gd name="T81" fmla="*/ 2147483647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40"/>
              <a:gd name="T124" fmla="*/ 0 h 219"/>
              <a:gd name="T125" fmla="*/ 340 w 340"/>
              <a:gd name="T126" fmla="*/ 219 h 21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40" h="219">
                <a:moveTo>
                  <a:pt x="129" y="15"/>
                </a:moveTo>
                <a:cubicBezTo>
                  <a:pt x="131" y="14"/>
                  <a:pt x="132" y="13"/>
                  <a:pt x="134" y="12"/>
                </a:cubicBezTo>
                <a:cubicBezTo>
                  <a:pt x="142" y="6"/>
                  <a:pt x="149" y="3"/>
                  <a:pt x="159" y="1"/>
                </a:cubicBezTo>
                <a:cubicBezTo>
                  <a:pt x="161" y="1"/>
                  <a:pt x="163" y="1"/>
                  <a:pt x="164" y="1"/>
                </a:cubicBezTo>
                <a:cubicBezTo>
                  <a:pt x="174" y="0"/>
                  <a:pt x="183" y="1"/>
                  <a:pt x="192" y="4"/>
                </a:cubicBezTo>
                <a:cubicBezTo>
                  <a:pt x="194" y="5"/>
                  <a:pt x="196" y="6"/>
                  <a:pt x="197" y="6"/>
                </a:cubicBezTo>
                <a:cubicBezTo>
                  <a:pt x="212" y="13"/>
                  <a:pt x="223" y="24"/>
                  <a:pt x="229" y="39"/>
                </a:cubicBezTo>
                <a:cubicBezTo>
                  <a:pt x="240" y="37"/>
                  <a:pt x="251" y="38"/>
                  <a:pt x="261" y="42"/>
                </a:cubicBezTo>
                <a:cubicBezTo>
                  <a:pt x="262" y="43"/>
                  <a:pt x="264" y="44"/>
                  <a:pt x="265" y="44"/>
                </a:cubicBezTo>
                <a:cubicBezTo>
                  <a:pt x="273" y="49"/>
                  <a:pt x="279" y="54"/>
                  <a:pt x="284" y="61"/>
                </a:cubicBezTo>
                <a:cubicBezTo>
                  <a:pt x="285" y="63"/>
                  <a:pt x="286" y="64"/>
                  <a:pt x="286" y="66"/>
                </a:cubicBezTo>
                <a:cubicBezTo>
                  <a:pt x="291" y="74"/>
                  <a:pt x="293" y="81"/>
                  <a:pt x="293" y="90"/>
                </a:cubicBezTo>
                <a:cubicBezTo>
                  <a:pt x="305" y="94"/>
                  <a:pt x="315" y="101"/>
                  <a:pt x="323" y="110"/>
                </a:cubicBezTo>
                <a:cubicBezTo>
                  <a:pt x="324" y="111"/>
                  <a:pt x="325" y="113"/>
                  <a:pt x="327" y="114"/>
                </a:cubicBezTo>
                <a:cubicBezTo>
                  <a:pt x="331" y="121"/>
                  <a:pt x="335" y="127"/>
                  <a:pt x="337" y="135"/>
                </a:cubicBezTo>
                <a:cubicBezTo>
                  <a:pt x="337" y="137"/>
                  <a:pt x="338" y="139"/>
                  <a:pt x="338" y="141"/>
                </a:cubicBezTo>
                <a:cubicBezTo>
                  <a:pt x="340" y="150"/>
                  <a:pt x="340" y="158"/>
                  <a:pt x="338" y="167"/>
                </a:cubicBezTo>
                <a:cubicBezTo>
                  <a:pt x="338" y="169"/>
                  <a:pt x="337" y="171"/>
                  <a:pt x="337" y="173"/>
                </a:cubicBezTo>
                <a:cubicBezTo>
                  <a:pt x="334" y="182"/>
                  <a:pt x="330" y="188"/>
                  <a:pt x="324" y="195"/>
                </a:cubicBezTo>
                <a:cubicBezTo>
                  <a:pt x="323" y="197"/>
                  <a:pt x="322" y="199"/>
                  <a:pt x="320" y="200"/>
                </a:cubicBezTo>
                <a:cubicBezTo>
                  <a:pt x="314" y="206"/>
                  <a:pt x="307" y="211"/>
                  <a:pt x="299" y="214"/>
                </a:cubicBezTo>
                <a:cubicBezTo>
                  <a:pt x="294" y="216"/>
                  <a:pt x="289" y="218"/>
                  <a:pt x="284" y="219"/>
                </a:cubicBezTo>
                <a:cubicBezTo>
                  <a:pt x="280" y="219"/>
                  <a:pt x="277" y="219"/>
                  <a:pt x="274" y="219"/>
                </a:cubicBezTo>
                <a:cubicBezTo>
                  <a:pt x="204" y="219"/>
                  <a:pt x="133" y="219"/>
                  <a:pt x="63" y="219"/>
                </a:cubicBezTo>
                <a:cubicBezTo>
                  <a:pt x="60" y="219"/>
                  <a:pt x="57" y="219"/>
                  <a:pt x="53" y="218"/>
                </a:cubicBezTo>
                <a:cubicBezTo>
                  <a:pt x="47" y="217"/>
                  <a:pt x="41" y="214"/>
                  <a:pt x="35" y="211"/>
                </a:cubicBezTo>
                <a:cubicBezTo>
                  <a:pt x="33" y="210"/>
                  <a:pt x="32" y="209"/>
                  <a:pt x="30" y="208"/>
                </a:cubicBezTo>
                <a:cubicBezTo>
                  <a:pt x="23" y="203"/>
                  <a:pt x="17" y="198"/>
                  <a:pt x="12" y="190"/>
                </a:cubicBezTo>
                <a:cubicBezTo>
                  <a:pt x="9" y="186"/>
                  <a:pt x="7" y="181"/>
                  <a:pt x="5" y="176"/>
                </a:cubicBezTo>
                <a:cubicBezTo>
                  <a:pt x="4" y="173"/>
                  <a:pt x="3" y="170"/>
                  <a:pt x="2" y="167"/>
                </a:cubicBezTo>
                <a:cubicBezTo>
                  <a:pt x="1" y="160"/>
                  <a:pt x="0" y="154"/>
                  <a:pt x="1" y="147"/>
                </a:cubicBezTo>
                <a:cubicBezTo>
                  <a:pt x="1" y="145"/>
                  <a:pt x="2" y="143"/>
                  <a:pt x="2" y="141"/>
                </a:cubicBezTo>
                <a:cubicBezTo>
                  <a:pt x="4" y="133"/>
                  <a:pt x="6" y="126"/>
                  <a:pt x="10" y="119"/>
                </a:cubicBezTo>
                <a:cubicBezTo>
                  <a:pt x="11" y="117"/>
                  <a:pt x="13" y="116"/>
                  <a:pt x="14" y="114"/>
                </a:cubicBezTo>
                <a:cubicBezTo>
                  <a:pt x="22" y="103"/>
                  <a:pt x="34" y="94"/>
                  <a:pt x="47" y="90"/>
                </a:cubicBezTo>
                <a:cubicBezTo>
                  <a:pt x="48" y="89"/>
                  <a:pt x="48" y="87"/>
                  <a:pt x="48" y="85"/>
                </a:cubicBezTo>
                <a:cubicBezTo>
                  <a:pt x="49" y="76"/>
                  <a:pt x="52" y="69"/>
                  <a:pt x="56" y="61"/>
                </a:cubicBezTo>
                <a:cubicBezTo>
                  <a:pt x="57" y="60"/>
                  <a:pt x="58" y="59"/>
                  <a:pt x="59" y="57"/>
                </a:cubicBezTo>
                <a:cubicBezTo>
                  <a:pt x="65" y="50"/>
                  <a:pt x="72" y="46"/>
                  <a:pt x="80" y="42"/>
                </a:cubicBezTo>
                <a:cubicBezTo>
                  <a:pt x="90" y="38"/>
                  <a:pt x="100" y="37"/>
                  <a:pt x="111" y="39"/>
                </a:cubicBezTo>
                <a:cubicBezTo>
                  <a:pt x="115" y="29"/>
                  <a:pt x="121" y="22"/>
                  <a:pt x="129" y="15"/>
                </a:cubicBezTo>
                <a:close/>
              </a:path>
            </a:pathLst>
          </a:custGeom>
          <a:solidFill>
            <a:srgbClr val="FFFFFF"/>
          </a:solidFill>
          <a:ln w="9525">
            <a:noFill/>
            <a:bevel/>
            <a:headEnd/>
            <a:tailEnd/>
          </a:ln>
        </p:spPr>
        <p:txBody>
          <a:bodyPr lIns="68580" tIns="34290" rIns="68580" bIns="34290"/>
          <a:lstStyle/>
          <a:p>
            <a:pPr algn="dist"/>
            <a:endParaRPr lang="zh-CN" altLang="en-US">
              <a:solidFill>
                <a:srgbClr val="000000"/>
              </a:solidFill>
              <a:ea typeface="黑体" pitchFamily="2" charset="-122"/>
            </a:endParaRPr>
          </a:p>
        </p:txBody>
      </p:sp>
      <p:sp>
        <p:nvSpPr>
          <p:cNvPr id="62470" name="椭圆 205"/>
          <p:cNvSpPr>
            <a:spLocks noChangeArrowheads="1"/>
          </p:cNvSpPr>
          <p:nvPr/>
        </p:nvSpPr>
        <p:spPr bwMode="auto">
          <a:xfrm rot="10800000">
            <a:off x="3297238" y="411163"/>
            <a:ext cx="269875" cy="266700"/>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2471" name="椭圆 206"/>
          <p:cNvSpPr>
            <a:spLocks noChangeArrowheads="1"/>
          </p:cNvSpPr>
          <p:nvPr/>
        </p:nvSpPr>
        <p:spPr bwMode="auto">
          <a:xfrm rot="10800000">
            <a:off x="2660650" y="442913"/>
            <a:ext cx="201613" cy="200025"/>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2472" name="椭圆 207"/>
          <p:cNvSpPr>
            <a:spLocks noChangeArrowheads="1"/>
          </p:cNvSpPr>
          <p:nvPr/>
        </p:nvSpPr>
        <p:spPr bwMode="auto">
          <a:xfrm rot="10800000">
            <a:off x="2089150" y="476250"/>
            <a:ext cx="133350" cy="133350"/>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2473" name="椭圆 208"/>
          <p:cNvSpPr>
            <a:spLocks noChangeArrowheads="1"/>
          </p:cNvSpPr>
          <p:nvPr/>
        </p:nvSpPr>
        <p:spPr bwMode="auto">
          <a:xfrm rot="10800000">
            <a:off x="1585913" y="509588"/>
            <a:ext cx="65087" cy="68262"/>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2474" name="椭圆 209"/>
          <p:cNvSpPr>
            <a:spLocks noChangeArrowheads="1"/>
          </p:cNvSpPr>
          <p:nvPr/>
        </p:nvSpPr>
        <p:spPr bwMode="auto">
          <a:xfrm>
            <a:off x="8624888" y="411163"/>
            <a:ext cx="269875" cy="266700"/>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2475" name="椭圆 210"/>
          <p:cNvSpPr>
            <a:spLocks noChangeArrowheads="1"/>
          </p:cNvSpPr>
          <p:nvPr/>
        </p:nvSpPr>
        <p:spPr bwMode="auto">
          <a:xfrm>
            <a:off x="9329738" y="442913"/>
            <a:ext cx="201612" cy="200025"/>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2476" name="椭圆 211"/>
          <p:cNvSpPr>
            <a:spLocks noChangeArrowheads="1"/>
          </p:cNvSpPr>
          <p:nvPr/>
        </p:nvSpPr>
        <p:spPr bwMode="auto">
          <a:xfrm>
            <a:off x="9969500" y="476250"/>
            <a:ext cx="133350" cy="133350"/>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2477" name="椭圆 212"/>
          <p:cNvSpPr>
            <a:spLocks noChangeArrowheads="1"/>
          </p:cNvSpPr>
          <p:nvPr/>
        </p:nvSpPr>
        <p:spPr bwMode="auto">
          <a:xfrm>
            <a:off x="10541000" y="509588"/>
            <a:ext cx="65088" cy="68262"/>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2478" name="文本框 213"/>
          <p:cNvSpPr>
            <a:spLocks noChangeArrowheads="1"/>
          </p:cNvSpPr>
          <p:nvPr/>
        </p:nvSpPr>
        <p:spPr bwMode="auto">
          <a:xfrm>
            <a:off x="4926013" y="280988"/>
            <a:ext cx="2339975" cy="523875"/>
          </a:xfrm>
          <a:prstGeom prst="rect">
            <a:avLst/>
          </a:prstGeom>
          <a:noFill/>
          <a:ln w="9525">
            <a:noFill/>
            <a:miter lim="800000"/>
            <a:headEnd/>
            <a:tailEnd/>
          </a:ln>
        </p:spPr>
        <p:txBody>
          <a:bodyPr wrap="none" lIns="91438" tIns="45719" rIns="91438" bIns="45719" anchor="ctr">
            <a:spAutoFit/>
          </a:bodyPr>
          <a:lstStyle/>
          <a:p>
            <a:pPr algn="ctr"/>
            <a:r>
              <a:rPr lang="zh-CN" altLang="en-US" sz="2800">
                <a:solidFill>
                  <a:schemeClr val="accent1"/>
                </a:solidFill>
                <a:latin typeface="华文细黑" pitchFamily="2" charset="-122"/>
                <a:ea typeface="华文细黑" pitchFamily="2" charset="-122"/>
                <a:sym typeface="华文细黑" pitchFamily="2" charset="-122"/>
              </a:rPr>
              <a:t>信息报送方式</a:t>
            </a:r>
            <a:endParaRPr lang="zh-CN" altLang="en-US"/>
          </a:p>
        </p:txBody>
      </p:sp>
      <p:sp>
        <p:nvSpPr>
          <p:cNvPr id="62479" name="矩形 18"/>
          <p:cNvSpPr>
            <a:spLocks noChangeArrowheads="1"/>
          </p:cNvSpPr>
          <p:nvPr/>
        </p:nvSpPr>
        <p:spPr bwMode="auto">
          <a:xfrm>
            <a:off x="3124200" y="5130800"/>
            <a:ext cx="1670050" cy="400050"/>
          </a:xfrm>
          <a:prstGeom prst="rect">
            <a:avLst/>
          </a:prstGeom>
          <a:noFill/>
          <a:ln w="9525">
            <a:noFill/>
            <a:miter lim="800000"/>
            <a:headEnd/>
            <a:tailEnd/>
          </a:ln>
        </p:spPr>
        <p:txBody>
          <a:bodyPr lIns="91438" tIns="45719" rIns="91438" bIns="45719">
            <a:spAutoFit/>
          </a:bodyPr>
          <a:lstStyle/>
          <a:p>
            <a:r>
              <a:rPr lang="zh-CN" altLang="en-US" b="1">
                <a:solidFill>
                  <a:schemeClr val="bg1"/>
                </a:solidFill>
                <a:latin typeface="Arial" charset="0"/>
                <a:ea typeface="微软雅黑" pitchFamily="34" charset="-122"/>
                <a:sym typeface="Arial" charset="0"/>
              </a:rPr>
              <a:t>扣缴义务人</a:t>
            </a:r>
            <a:endParaRPr lang="zh-CN" altLang="en-US"/>
          </a:p>
        </p:txBody>
      </p:sp>
      <p:sp>
        <p:nvSpPr>
          <p:cNvPr id="62480" name="矩形 20"/>
          <p:cNvSpPr>
            <a:spLocks noChangeArrowheads="1"/>
          </p:cNvSpPr>
          <p:nvPr/>
        </p:nvSpPr>
        <p:spPr bwMode="auto">
          <a:xfrm>
            <a:off x="6802438" y="5130800"/>
            <a:ext cx="2182812" cy="400050"/>
          </a:xfrm>
          <a:prstGeom prst="rect">
            <a:avLst/>
          </a:prstGeom>
          <a:noFill/>
          <a:ln w="9525">
            <a:noFill/>
            <a:miter lim="800000"/>
            <a:headEnd/>
            <a:tailEnd/>
          </a:ln>
        </p:spPr>
        <p:txBody>
          <a:bodyPr lIns="91438" tIns="45719" rIns="91438" bIns="45719">
            <a:spAutoFit/>
          </a:bodyPr>
          <a:lstStyle/>
          <a:p>
            <a:r>
              <a:rPr lang="zh-CN" altLang="en-US" b="1">
                <a:solidFill>
                  <a:schemeClr val="bg1"/>
                </a:solidFill>
                <a:latin typeface="Arial" charset="0"/>
                <a:ea typeface="微软雅黑" pitchFamily="34" charset="-122"/>
                <a:sym typeface="Arial" charset="0"/>
              </a:rPr>
              <a:t>主管税务机关</a:t>
            </a:r>
            <a:endParaRPr lang="zh-CN" altLang="en-US"/>
          </a:p>
        </p:txBody>
      </p:sp>
      <p:sp>
        <p:nvSpPr>
          <p:cNvPr id="62481" name="Freeform 28"/>
          <p:cNvSpPr>
            <a:spLocks noChangeArrowheads="1"/>
          </p:cNvSpPr>
          <p:nvPr/>
        </p:nvSpPr>
        <p:spPr bwMode="auto">
          <a:xfrm>
            <a:off x="2692400" y="2281238"/>
            <a:ext cx="1428750" cy="889000"/>
          </a:xfrm>
          <a:custGeom>
            <a:avLst/>
            <a:gdLst>
              <a:gd name="T0" fmla="*/ 55 w 316"/>
              <a:gd name="T1" fmla="*/ 196 h 196"/>
              <a:gd name="T2" fmla="*/ 0 w 316"/>
              <a:gd name="T3" fmla="*/ 141 h 196"/>
              <a:gd name="T4" fmla="*/ 48 w 316"/>
              <a:gd name="T5" fmla="*/ 88 h 196"/>
              <a:gd name="T6" fmla="*/ 47 w 316"/>
              <a:gd name="T7" fmla="*/ 79 h 196"/>
              <a:gd name="T8" fmla="*/ 88 w 316"/>
              <a:gd name="T9" fmla="*/ 37 h 196"/>
              <a:gd name="T10" fmla="*/ 106 w 316"/>
              <a:gd name="T11" fmla="*/ 42 h 196"/>
              <a:gd name="T12" fmla="*/ 158 w 316"/>
              <a:gd name="T13" fmla="*/ 0 h 196"/>
              <a:gd name="T14" fmla="*/ 210 w 316"/>
              <a:gd name="T15" fmla="*/ 42 h 196"/>
              <a:gd name="T16" fmla="*/ 228 w 316"/>
              <a:gd name="T17" fmla="*/ 37 h 196"/>
              <a:gd name="T18" fmla="*/ 269 w 316"/>
              <a:gd name="T19" fmla="*/ 79 h 196"/>
              <a:gd name="T20" fmla="*/ 268 w 316"/>
              <a:gd name="T21" fmla="*/ 88 h 196"/>
              <a:gd name="T22" fmla="*/ 316 w 316"/>
              <a:gd name="T23" fmla="*/ 141 h 196"/>
              <a:gd name="T24" fmla="*/ 262 w 316"/>
              <a:gd name="T25" fmla="*/ 196 h 196"/>
              <a:gd name="T26" fmla="*/ 55 w 316"/>
              <a:gd name="T27" fmla="*/ 196 h 19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16"/>
              <a:gd name="T43" fmla="*/ 0 h 196"/>
              <a:gd name="T44" fmla="*/ 316 w 316"/>
              <a:gd name="T45" fmla="*/ 196 h 19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16" h="196">
                <a:moveTo>
                  <a:pt x="55" y="196"/>
                </a:moveTo>
                <a:cubicBezTo>
                  <a:pt x="25" y="196"/>
                  <a:pt x="0" y="171"/>
                  <a:pt x="0" y="141"/>
                </a:cubicBezTo>
                <a:cubicBezTo>
                  <a:pt x="0" y="114"/>
                  <a:pt x="21" y="91"/>
                  <a:pt x="48" y="88"/>
                </a:cubicBezTo>
                <a:cubicBezTo>
                  <a:pt x="47" y="85"/>
                  <a:pt x="47" y="82"/>
                  <a:pt x="47" y="79"/>
                </a:cubicBezTo>
                <a:cubicBezTo>
                  <a:pt x="47" y="56"/>
                  <a:pt x="65" y="37"/>
                  <a:pt x="88" y="37"/>
                </a:cubicBezTo>
                <a:cubicBezTo>
                  <a:pt x="95" y="37"/>
                  <a:pt x="101" y="39"/>
                  <a:pt x="106" y="42"/>
                </a:cubicBezTo>
                <a:cubicBezTo>
                  <a:pt x="111" y="18"/>
                  <a:pt x="133" y="0"/>
                  <a:pt x="158" y="0"/>
                </a:cubicBezTo>
                <a:cubicBezTo>
                  <a:pt x="184" y="0"/>
                  <a:pt x="205" y="18"/>
                  <a:pt x="210" y="42"/>
                </a:cubicBezTo>
                <a:cubicBezTo>
                  <a:pt x="216" y="39"/>
                  <a:pt x="222" y="37"/>
                  <a:pt x="228" y="37"/>
                </a:cubicBezTo>
                <a:cubicBezTo>
                  <a:pt x="251" y="37"/>
                  <a:pt x="269" y="56"/>
                  <a:pt x="269" y="79"/>
                </a:cubicBezTo>
                <a:cubicBezTo>
                  <a:pt x="269" y="82"/>
                  <a:pt x="269" y="85"/>
                  <a:pt x="268" y="88"/>
                </a:cubicBezTo>
                <a:cubicBezTo>
                  <a:pt x="295" y="91"/>
                  <a:pt x="316" y="114"/>
                  <a:pt x="316" y="141"/>
                </a:cubicBezTo>
                <a:cubicBezTo>
                  <a:pt x="316" y="171"/>
                  <a:pt x="292" y="196"/>
                  <a:pt x="262" y="196"/>
                </a:cubicBezTo>
                <a:cubicBezTo>
                  <a:pt x="193" y="196"/>
                  <a:pt x="124" y="196"/>
                  <a:pt x="55" y="196"/>
                </a:cubicBezTo>
                <a:close/>
              </a:path>
            </a:pathLst>
          </a:custGeom>
          <a:solidFill>
            <a:schemeClr val="accent1"/>
          </a:solidFill>
          <a:ln w="12700">
            <a:noFill/>
            <a:bevel/>
            <a:headEnd/>
            <a:tailEnd/>
          </a:ln>
        </p:spPr>
        <p:txBody>
          <a:bodyPr lIns="68580" tIns="34290" rIns="68580" bIns="34290" anchor="ctr"/>
          <a:lstStyle/>
          <a:p>
            <a:pPr algn="ctr"/>
            <a:endParaRPr lang="zh-CN" altLang="en-US" sz="1400">
              <a:solidFill>
                <a:srgbClr val="FFFFFF"/>
              </a:solidFill>
              <a:latin typeface="等线" charset="0"/>
            </a:endParaRPr>
          </a:p>
        </p:txBody>
      </p:sp>
      <p:sp>
        <p:nvSpPr>
          <p:cNvPr id="62482" name="Oval 30"/>
          <p:cNvSpPr>
            <a:spLocks noChangeArrowheads="1"/>
          </p:cNvSpPr>
          <p:nvPr/>
        </p:nvSpPr>
        <p:spPr bwMode="auto">
          <a:xfrm>
            <a:off x="3624263" y="4360863"/>
            <a:ext cx="579437" cy="585787"/>
          </a:xfrm>
          <a:prstGeom prst="ellipse">
            <a:avLst/>
          </a:prstGeom>
          <a:solidFill>
            <a:srgbClr val="C9CACA"/>
          </a:solidFill>
          <a:ln w="9525">
            <a:noFill/>
            <a:bevel/>
            <a:headEnd/>
            <a:tailEnd/>
          </a:ln>
        </p:spPr>
        <p:txBody>
          <a:bodyPr lIns="91438" tIns="45719" rIns="91438" bIns="45719"/>
          <a:lstStyle/>
          <a:p>
            <a:endParaRPr lang="zh-CN" altLang="en-US" sz="1500">
              <a:solidFill>
                <a:srgbClr val="000000"/>
              </a:solidFill>
              <a:latin typeface="Arial" charset="0"/>
              <a:sym typeface="Arial" charset="0"/>
            </a:endParaRPr>
          </a:p>
        </p:txBody>
      </p:sp>
      <p:sp>
        <p:nvSpPr>
          <p:cNvPr id="62483" name="Oval 31"/>
          <p:cNvSpPr>
            <a:spLocks noChangeArrowheads="1"/>
          </p:cNvSpPr>
          <p:nvPr/>
        </p:nvSpPr>
        <p:spPr bwMode="auto">
          <a:xfrm>
            <a:off x="3675063" y="4411663"/>
            <a:ext cx="477837" cy="479425"/>
          </a:xfrm>
          <a:prstGeom prst="ellipse">
            <a:avLst/>
          </a:prstGeom>
          <a:solidFill>
            <a:srgbClr val="FFFFFF"/>
          </a:solidFill>
          <a:ln w="9525">
            <a:noFill/>
            <a:bevel/>
            <a:headEnd/>
            <a:tailEnd/>
          </a:ln>
        </p:spPr>
        <p:txBody>
          <a:bodyPr lIns="91438" tIns="45719" rIns="91438" bIns="45719"/>
          <a:lstStyle/>
          <a:p>
            <a:endParaRPr lang="zh-CN" altLang="en-US" sz="1500">
              <a:solidFill>
                <a:srgbClr val="000000"/>
              </a:solidFill>
              <a:latin typeface="Arial" charset="0"/>
              <a:sym typeface="Arial" charset="0"/>
            </a:endParaRPr>
          </a:p>
        </p:txBody>
      </p:sp>
      <p:sp>
        <p:nvSpPr>
          <p:cNvPr id="62484" name="Oval 32"/>
          <p:cNvSpPr>
            <a:spLocks noChangeArrowheads="1"/>
          </p:cNvSpPr>
          <p:nvPr/>
        </p:nvSpPr>
        <p:spPr bwMode="auto">
          <a:xfrm>
            <a:off x="3727450" y="4465638"/>
            <a:ext cx="369888" cy="374650"/>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2485" name="矩形 126"/>
          <p:cNvSpPr>
            <a:spLocks noChangeArrowheads="1"/>
          </p:cNvSpPr>
          <p:nvPr/>
        </p:nvSpPr>
        <p:spPr bwMode="auto">
          <a:xfrm>
            <a:off x="2811463" y="2698750"/>
            <a:ext cx="1143000" cy="381000"/>
          </a:xfrm>
          <a:prstGeom prst="rect">
            <a:avLst/>
          </a:prstGeom>
          <a:noFill/>
          <a:ln w="9525">
            <a:noFill/>
            <a:miter lim="800000"/>
            <a:headEnd/>
            <a:tailEnd/>
          </a:ln>
        </p:spPr>
        <p:txBody>
          <a:bodyPr wrap="none" lIns="91438" tIns="45719" rIns="91438" bIns="45719">
            <a:spAutoFit/>
          </a:bodyPr>
          <a:lstStyle/>
          <a:p>
            <a:r>
              <a:rPr lang="zh-CN" altLang="en-US" sz="1900" b="1">
                <a:solidFill>
                  <a:schemeClr val="bg1"/>
                </a:solidFill>
                <a:latin typeface="Arial" charset="0"/>
                <a:ea typeface="微软雅黑" pitchFamily="34" charset="-122"/>
                <a:sym typeface="Arial" charset="0"/>
              </a:rPr>
              <a:t>电子模板</a:t>
            </a:r>
            <a:endParaRPr lang="zh-CN" altLang="en-US" sz="1900">
              <a:solidFill>
                <a:schemeClr val="bg1"/>
              </a:solidFill>
              <a:latin typeface="Arial" charset="0"/>
              <a:ea typeface="微软雅黑" pitchFamily="34" charset="-122"/>
              <a:sym typeface="Arial" charset="0"/>
            </a:endParaRPr>
          </a:p>
        </p:txBody>
      </p:sp>
      <p:sp>
        <p:nvSpPr>
          <p:cNvPr id="62486" name="Freeform 33"/>
          <p:cNvSpPr>
            <a:spLocks noChangeArrowheads="1"/>
          </p:cNvSpPr>
          <p:nvPr/>
        </p:nvSpPr>
        <p:spPr bwMode="auto">
          <a:xfrm>
            <a:off x="4908550" y="1303338"/>
            <a:ext cx="1636713" cy="1096962"/>
          </a:xfrm>
          <a:custGeom>
            <a:avLst/>
            <a:gdLst>
              <a:gd name="T0" fmla="*/ 2147483647 w 362"/>
              <a:gd name="T1" fmla="*/ 2147483647 h 242"/>
              <a:gd name="T2" fmla="*/ 2147483647 w 362"/>
              <a:gd name="T3" fmla="*/ 2147483647 h 242"/>
              <a:gd name="T4" fmla="*/ 2147483647 w 362"/>
              <a:gd name="T5" fmla="*/ 2147483647 h 242"/>
              <a:gd name="T6" fmla="*/ 2147483647 w 362"/>
              <a:gd name="T7" fmla="*/ 2147483647 h 242"/>
              <a:gd name="T8" fmla="*/ 2147483647 w 362"/>
              <a:gd name="T9" fmla="*/ 2147483647 h 242"/>
              <a:gd name="T10" fmla="*/ 2147483647 w 362"/>
              <a:gd name="T11" fmla="*/ 2147483647 h 242"/>
              <a:gd name="T12" fmla="*/ 2147483647 w 362"/>
              <a:gd name="T13" fmla="*/ 2147483647 h 242"/>
              <a:gd name="T14" fmla="*/ 2147483647 w 362"/>
              <a:gd name="T15" fmla="*/ 2147483647 h 242"/>
              <a:gd name="T16" fmla="*/ 2147483647 w 362"/>
              <a:gd name="T17" fmla="*/ 2147483647 h 242"/>
              <a:gd name="T18" fmla="*/ 2147483647 w 362"/>
              <a:gd name="T19" fmla="*/ 2147483647 h 242"/>
              <a:gd name="T20" fmla="*/ 2147483647 w 362"/>
              <a:gd name="T21" fmla="*/ 2147483647 h 242"/>
              <a:gd name="T22" fmla="*/ 2147483647 w 362"/>
              <a:gd name="T23" fmla="*/ 2147483647 h 242"/>
              <a:gd name="T24" fmla="*/ 2147483647 w 362"/>
              <a:gd name="T25" fmla="*/ 2147483647 h 242"/>
              <a:gd name="T26" fmla="*/ 2147483647 w 362"/>
              <a:gd name="T27" fmla="*/ 2147483647 h 242"/>
              <a:gd name="T28" fmla="*/ 2147483647 w 362"/>
              <a:gd name="T29" fmla="*/ 2147483647 h 242"/>
              <a:gd name="T30" fmla="*/ 2147483647 w 362"/>
              <a:gd name="T31" fmla="*/ 2147483647 h 242"/>
              <a:gd name="T32" fmla="*/ 2147483647 w 362"/>
              <a:gd name="T33" fmla="*/ 2147483647 h 242"/>
              <a:gd name="T34" fmla="*/ 2147483647 w 362"/>
              <a:gd name="T35" fmla="*/ 2147483647 h 242"/>
              <a:gd name="T36" fmla="*/ 2147483647 w 362"/>
              <a:gd name="T37" fmla="*/ 2147483647 h 242"/>
              <a:gd name="T38" fmla="*/ 2147483647 w 362"/>
              <a:gd name="T39" fmla="*/ 2147483647 h 242"/>
              <a:gd name="T40" fmla="*/ 2147483647 w 362"/>
              <a:gd name="T41" fmla="*/ 2147483647 h 242"/>
              <a:gd name="T42" fmla="*/ 2147483647 w 362"/>
              <a:gd name="T43" fmla="*/ 2147483647 h 242"/>
              <a:gd name="T44" fmla="*/ 2147483647 w 362"/>
              <a:gd name="T45" fmla="*/ 2147483647 h 242"/>
              <a:gd name="T46" fmla="*/ 2147483647 w 362"/>
              <a:gd name="T47" fmla="*/ 2147483647 h 242"/>
              <a:gd name="T48" fmla="*/ 2147483647 w 362"/>
              <a:gd name="T49" fmla="*/ 2147483647 h 242"/>
              <a:gd name="T50" fmla="*/ 2147483647 w 362"/>
              <a:gd name="T51" fmla="*/ 2147483647 h 242"/>
              <a:gd name="T52" fmla="*/ 2147483647 w 362"/>
              <a:gd name="T53" fmla="*/ 2147483647 h 242"/>
              <a:gd name="T54" fmla="*/ 0 w 362"/>
              <a:gd name="T55" fmla="*/ 2147483647 h 242"/>
              <a:gd name="T56" fmla="*/ 2147483647 w 362"/>
              <a:gd name="T57" fmla="*/ 2147483647 h 242"/>
              <a:gd name="T58" fmla="*/ 2147483647 w 362"/>
              <a:gd name="T59" fmla="*/ 2147483647 h 242"/>
              <a:gd name="T60" fmla="*/ 2147483647 w 362"/>
              <a:gd name="T61" fmla="*/ 2147483647 h 242"/>
              <a:gd name="T62" fmla="*/ 2147483647 w 362"/>
              <a:gd name="T63" fmla="*/ 2147483647 h 242"/>
              <a:gd name="T64" fmla="*/ 2147483647 w 362"/>
              <a:gd name="T65" fmla="*/ 2147483647 h 242"/>
              <a:gd name="T66" fmla="*/ 2147483647 w 362"/>
              <a:gd name="T67" fmla="*/ 2147483647 h 242"/>
              <a:gd name="T68" fmla="*/ 2147483647 w 362"/>
              <a:gd name="T69" fmla="*/ 2147483647 h 242"/>
              <a:gd name="T70" fmla="*/ 2147483647 w 362"/>
              <a:gd name="T71" fmla="*/ 2147483647 h 242"/>
              <a:gd name="T72" fmla="*/ 2147483647 w 362"/>
              <a:gd name="T73" fmla="*/ 2147483647 h 242"/>
              <a:gd name="T74" fmla="*/ 2147483647 w 362"/>
              <a:gd name="T75" fmla="*/ 2147483647 h 242"/>
              <a:gd name="T76" fmla="*/ 2147483647 w 362"/>
              <a:gd name="T77" fmla="*/ 2147483647 h 242"/>
              <a:gd name="T78" fmla="*/ 2147483647 w 362"/>
              <a:gd name="T79" fmla="*/ 2147483647 h 242"/>
              <a:gd name="T80" fmla="*/ 2147483647 w 362"/>
              <a:gd name="T81" fmla="*/ 2147483647 h 242"/>
              <a:gd name="T82" fmla="*/ 2147483647 w 362"/>
              <a:gd name="T83" fmla="*/ 2147483647 h 242"/>
              <a:gd name="T84" fmla="*/ 2147483647 w 362"/>
              <a:gd name="T85" fmla="*/ 2147483647 h 242"/>
              <a:gd name="T86" fmla="*/ 2147483647 w 362"/>
              <a:gd name="T87" fmla="*/ 2147483647 h 242"/>
              <a:gd name="T88" fmla="*/ 2147483647 w 362"/>
              <a:gd name="T89" fmla="*/ 2147483647 h 242"/>
              <a:gd name="T90" fmla="*/ 2147483647 w 362"/>
              <a:gd name="T91" fmla="*/ 2147483647 h 242"/>
              <a:gd name="T92" fmla="*/ 2147483647 w 362"/>
              <a:gd name="T93" fmla="*/ 2147483647 h 242"/>
              <a:gd name="T94" fmla="*/ 2147483647 w 362"/>
              <a:gd name="T95" fmla="*/ 2147483647 h 242"/>
              <a:gd name="T96" fmla="*/ 2147483647 w 362"/>
              <a:gd name="T97" fmla="*/ 2147483647 h 24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2"/>
              <a:gd name="T148" fmla="*/ 0 h 242"/>
              <a:gd name="T149" fmla="*/ 362 w 362"/>
              <a:gd name="T150" fmla="*/ 242 h 24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2" h="242">
                <a:moveTo>
                  <a:pt x="276" y="43"/>
                </a:moveTo>
                <a:cubicBezTo>
                  <a:pt x="278" y="43"/>
                  <a:pt x="280" y="44"/>
                  <a:pt x="282" y="45"/>
                </a:cubicBezTo>
                <a:cubicBezTo>
                  <a:pt x="289" y="50"/>
                  <a:pt x="295" y="54"/>
                  <a:pt x="301" y="61"/>
                </a:cubicBezTo>
                <a:cubicBezTo>
                  <a:pt x="302" y="63"/>
                  <a:pt x="303" y="64"/>
                  <a:pt x="304" y="66"/>
                </a:cubicBezTo>
                <a:cubicBezTo>
                  <a:pt x="310" y="74"/>
                  <a:pt x="314" y="83"/>
                  <a:pt x="315" y="93"/>
                </a:cubicBezTo>
                <a:cubicBezTo>
                  <a:pt x="317" y="94"/>
                  <a:pt x="319" y="95"/>
                  <a:pt x="321" y="96"/>
                </a:cubicBezTo>
                <a:cubicBezTo>
                  <a:pt x="329" y="101"/>
                  <a:pt x="336" y="106"/>
                  <a:pt x="343" y="113"/>
                </a:cubicBezTo>
                <a:cubicBezTo>
                  <a:pt x="344" y="115"/>
                  <a:pt x="345" y="117"/>
                  <a:pt x="347" y="118"/>
                </a:cubicBezTo>
                <a:cubicBezTo>
                  <a:pt x="352" y="126"/>
                  <a:pt x="356" y="134"/>
                  <a:pt x="359" y="143"/>
                </a:cubicBezTo>
                <a:cubicBezTo>
                  <a:pt x="360" y="147"/>
                  <a:pt x="361" y="150"/>
                  <a:pt x="361" y="154"/>
                </a:cubicBezTo>
                <a:cubicBezTo>
                  <a:pt x="362" y="160"/>
                  <a:pt x="362" y="166"/>
                  <a:pt x="362" y="172"/>
                </a:cubicBezTo>
                <a:cubicBezTo>
                  <a:pt x="361" y="176"/>
                  <a:pt x="361" y="180"/>
                  <a:pt x="360" y="184"/>
                </a:cubicBezTo>
                <a:cubicBezTo>
                  <a:pt x="358" y="190"/>
                  <a:pt x="356" y="196"/>
                  <a:pt x="353" y="201"/>
                </a:cubicBezTo>
                <a:cubicBezTo>
                  <a:pt x="351" y="205"/>
                  <a:pt x="349" y="208"/>
                  <a:pt x="347" y="211"/>
                </a:cubicBezTo>
                <a:cubicBezTo>
                  <a:pt x="343" y="216"/>
                  <a:pt x="339" y="220"/>
                  <a:pt x="334" y="224"/>
                </a:cubicBezTo>
                <a:cubicBezTo>
                  <a:pt x="331" y="227"/>
                  <a:pt x="328" y="229"/>
                  <a:pt x="325" y="231"/>
                </a:cubicBezTo>
                <a:cubicBezTo>
                  <a:pt x="319" y="234"/>
                  <a:pt x="314" y="236"/>
                  <a:pt x="308" y="238"/>
                </a:cubicBezTo>
                <a:cubicBezTo>
                  <a:pt x="304" y="240"/>
                  <a:pt x="300" y="240"/>
                  <a:pt x="297" y="241"/>
                </a:cubicBezTo>
                <a:cubicBezTo>
                  <a:pt x="293" y="242"/>
                  <a:pt x="289" y="242"/>
                  <a:pt x="285" y="242"/>
                </a:cubicBezTo>
                <a:cubicBezTo>
                  <a:pt x="215" y="242"/>
                  <a:pt x="144" y="242"/>
                  <a:pt x="74" y="242"/>
                </a:cubicBezTo>
                <a:cubicBezTo>
                  <a:pt x="70" y="242"/>
                  <a:pt x="66" y="241"/>
                  <a:pt x="62" y="240"/>
                </a:cubicBezTo>
                <a:cubicBezTo>
                  <a:pt x="56" y="239"/>
                  <a:pt x="50" y="237"/>
                  <a:pt x="44" y="234"/>
                </a:cubicBezTo>
                <a:cubicBezTo>
                  <a:pt x="41" y="233"/>
                  <a:pt x="38" y="231"/>
                  <a:pt x="34" y="229"/>
                </a:cubicBezTo>
                <a:cubicBezTo>
                  <a:pt x="29" y="225"/>
                  <a:pt x="25" y="221"/>
                  <a:pt x="20" y="217"/>
                </a:cubicBezTo>
                <a:cubicBezTo>
                  <a:pt x="18" y="214"/>
                  <a:pt x="16" y="211"/>
                  <a:pt x="13" y="208"/>
                </a:cubicBezTo>
                <a:cubicBezTo>
                  <a:pt x="10" y="202"/>
                  <a:pt x="7" y="197"/>
                  <a:pt x="5" y="191"/>
                </a:cubicBezTo>
                <a:cubicBezTo>
                  <a:pt x="4" y="187"/>
                  <a:pt x="3" y="184"/>
                  <a:pt x="2" y="180"/>
                </a:cubicBezTo>
                <a:cubicBezTo>
                  <a:pt x="1" y="174"/>
                  <a:pt x="0" y="168"/>
                  <a:pt x="0" y="161"/>
                </a:cubicBezTo>
                <a:cubicBezTo>
                  <a:pt x="1" y="157"/>
                  <a:pt x="1" y="154"/>
                  <a:pt x="2" y="150"/>
                </a:cubicBezTo>
                <a:cubicBezTo>
                  <a:pt x="3" y="143"/>
                  <a:pt x="5" y="137"/>
                  <a:pt x="8" y="130"/>
                </a:cubicBezTo>
                <a:cubicBezTo>
                  <a:pt x="9" y="128"/>
                  <a:pt x="11" y="126"/>
                  <a:pt x="12" y="124"/>
                </a:cubicBezTo>
                <a:cubicBezTo>
                  <a:pt x="17" y="116"/>
                  <a:pt x="22" y="110"/>
                  <a:pt x="30" y="104"/>
                </a:cubicBezTo>
                <a:cubicBezTo>
                  <a:pt x="35" y="100"/>
                  <a:pt x="39" y="97"/>
                  <a:pt x="44" y="95"/>
                </a:cubicBezTo>
                <a:cubicBezTo>
                  <a:pt x="45" y="94"/>
                  <a:pt x="47" y="94"/>
                  <a:pt x="48" y="93"/>
                </a:cubicBezTo>
                <a:cubicBezTo>
                  <a:pt x="49" y="82"/>
                  <a:pt x="53" y="72"/>
                  <a:pt x="60" y="63"/>
                </a:cubicBezTo>
                <a:cubicBezTo>
                  <a:pt x="61" y="62"/>
                  <a:pt x="62" y="60"/>
                  <a:pt x="64" y="59"/>
                </a:cubicBezTo>
                <a:cubicBezTo>
                  <a:pt x="70" y="52"/>
                  <a:pt x="76" y="48"/>
                  <a:pt x="83" y="44"/>
                </a:cubicBezTo>
                <a:cubicBezTo>
                  <a:pt x="85" y="43"/>
                  <a:pt x="87" y="42"/>
                  <a:pt x="89" y="41"/>
                </a:cubicBezTo>
                <a:cubicBezTo>
                  <a:pt x="98" y="38"/>
                  <a:pt x="106" y="37"/>
                  <a:pt x="115" y="38"/>
                </a:cubicBezTo>
                <a:cubicBezTo>
                  <a:pt x="120" y="30"/>
                  <a:pt x="126" y="23"/>
                  <a:pt x="133" y="17"/>
                </a:cubicBezTo>
                <a:cubicBezTo>
                  <a:pt x="135" y="16"/>
                  <a:pt x="136" y="14"/>
                  <a:pt x="138" y="13"/>
                </a:cubicBezTo>
                <a:cubicBezTo>
                  <a:pt x="146" y="8"/>
                  <a:pt x="153" y="5"/>
                  <a:pt x="161" y="2"/>
                </a:cubicBezTo>
                <a:cubicBezTo>
                  <a:pt x="164" y="2"/>
                  <a:pt x="166" y="1"/>
                  <a:pt x="168" y="1"/>
                </a:cubicBezTo>
                <a:cubicBezTo>
                  <a:pt x="177" y="0"/>
                  <a:pt x="185" y="0"/>
                  <a:pt x="195" y="1"/>
                </a:cubicBezTo>
                <a:cubicBezTo>
                  <a:pt x="197" y="1"/>
                  <a:pt x="199" y="2"/>
                  <a:pt x="201" y="2"/>
                </a:cubicBezTo>
                <a:cubicBezTo>
                  <a:pt x="210" y="5"/>
                  <a:pt x="217" y="8"/>
                  <a:pt x="224" y="13"/>
                </a:cubicBezTo>
                <a:cubicBezTo>
                  <a:pt x="226" y="14"/>
                  <a:pt x="228" y="16"/>
                  <a:pt x="229" y="17"/>
                </a:cubicBezTo>
                <a:cubicBezTo>
                  <a:pt x="236" y="23"/>
                  <a:pt x="242" y="30"/>
                  <a:pt x="247" y="38"/>
                </a:cubicBezTo>
                <a:cubicBezTo>
                  <a:pt x="257" y="37"/>
                  <a:pt x="267" y="39"/>
                  <a:pt x="276" y="43"/>
                </a:cubicBezTo>
                <a:close/>
              </a:path>
            </a:pathLst>
          </a:custGeom>
          <a:solidFill>
            <a:srgbClr val="C9CACA"/>
          </a:solidFill>
          <a:ln w="9525">
            <a:noFill/>
            <a:bevel/>
            <a:headEnd/>
            <a:tailEnd/>
          </a:ln>
        </p:spPr>
        <p:txBody>
          <a:bodyPr lIns="68580" tIns="34290" rIns="68580" bIns="34290"/>
          <a:lstStyle/>
          <a:p>
            <a:pPr algn="dist"/>
            <a:endParaRPr lang="zh-CN" altLang="en-US">
              <a:solidFill>
                <a:srgbClr val="000000"/>
              </a:solidFill>
              <a:ea typeface="黑体" pitchFamily="2" charset="-122"/>
            </a:endParaRPr>
          </a:p>
        </p:txBody>
      </p:sp>
      <p:sp>
        <p:nvSpPr>
          <p:cNvPr id="62487" name="Freeform 34"/>
          <p:cNvSpPr>
            <a:spLocks noChangeArrowheads="1"/>
          </p:cNvSpPr>
          <p:nvPr/>
        </p:nvSpPr>
        <p:spPr bwMode="auto">
          <a:xfrm>
            <a:off x="4960938" y="1352550"/>
            <a:ext cx="1535112" cy="992188"/>
          </a:xfrm>
          <a:custGeom>
            <a:avLst/>
            <a:gdLst>
              <a:gd name="T0" fmla="*/ 2147483647 w 339"/>
              <a:gd name="T1" fmla="*/ 2147483647 h 219"/>
              <a:gd name="T2" fmla="*/ 2147483647 w 339"/>
              <a:gd name="T3" fmla="*/ 2147483647 h 219"/>
              <a:gd name="T4" fmla="*/ 2147483647 w 339"/>
              <a:gd name="T5" fmla="*/ 2147483647 h 219"/>
              <a:gd name="T6" fmla="*/ 2147483647 w 339"/>
              <a:gd name="T7" fmla="*/ 2147483647 h 219"/>
              <a:gd name="T8" fmla="*/ 2147483647 w 339"/>
              <a:gd name="T9" fmla="*/ 2147483647 h 219"/>
              <a:gd name="T10" fmla="*/ 2147483647 w 339"/>
              <a:gd name="T11" fmla="*/ 2147483647 h 219"/>
              <a:gd name="T12" fmla="*/ 2147483647 w 339"/>
              <a:gd name="T13" fmla="*/ 2147483647 h 219"/>
              <a:gd name="T14" fmla="*/ 2147483647 w 339"/>
              <a:gd name="T15" fmla="*/ 2147483647 h 219"/>
              <a:gd name="T16" fmla="*/ 2147483647 w 339"/>
              <a:gd name="T17" fmla="*/ 2147483647 h 219"/>
              <a:gd name="T18" fmla="*/ 2147483647 w 339"/>
              <a:gd name="T19" fmla="*/ 2147483647 h 219"/>
              <a:gd name="T20" fmla="*/ 2147483647 w 339"/>
              <a:gd name="T21" fmla="*/ 2147483647 h 219"/>
              <a:gd name="T22" fmla="*/ 2147483647 w 339"/>
              <a:gd name="T23" fmla="*/ 2147483647 h 219"/>
              <a:gd name="T24" fmla="*/ 2147483647 w 339"/>
              <a:gd name="T25" fmla="*/ 2147483647 h 219"/>
              <a:gd name="T26" fmla="*/ 2147483647 w 339"/>
              <a:gd name="T27" fmla="*/ 2147483647 h 219"/>
              <a:gd name="T28" fmla="*/ 2147483647 w 339"/>
              <a:gd name="T29" fmla="*/ 2147483647 h 219"/>
              <a:gd name="T30" fmla="*/ 2147483647 w 339"/>
              <a:gd name="T31" fmla="*/ 2147483647 h 219"/>
              <a:gd name="T32" fmla="*/ 2147483647 w 339"/>
              <a:gd name="T33" fmla="*/ 2147483647 h 219"/>
              <a:gd name="T34" fmla="*/ 2147483647 w 339"/>
              <a:gd name="T35" fmla="*/ 2147483647 h 219"/>
              <a:gd name="T36" fmla="*/ 2147483647 w 339"/>
              <a:gd name="T37" fmla="*/ 2147483647 h 219"/>
              <a:gd name="T38" fmla="*/ 2147483647 w 339"/>
              <a:gd name="T39" fmla="*/ 2147483647 h 219"/>
              <a:gd name="T40" fmla="*/ 2147483647 w 339"/>
              <a:gd name="T41" fmla="*/ 2147483647 h 219"/>
              <a:gd name="T42" fmla="*/ 2147483647 w 339"/>
              <a:gd name="T43" fmla="*/ 2147483647 h 219"/>
              <a:gd name="T44" fmla="*/ 2147483647 w 339"/>
              <a:gd name="T45" fmla="*/ 2147483647 h 219"/>
              <a:gd name="T46" fmla="*/ 2147483647 w 339"/>
              <a:gd name="T47" fmla="*/ 2147483647 h 219"/>
              <a:gd name="T48" fmla="*/ 2147483647 w 339"/>
              <a:gd name="T49" fmla="*/ 2147483647 h 219"/>
              <a:gd name="T50" fmla="*/ 2147483647 w 339"/>
              <a:gd name="T51" fmla="*/ 2147483647 h 219"/>
              <a:gd name="T52" fmla="*/ 2147483647 w 339"/>
              <a:gd name="T53" fmla="*/ 2147483647 h 219"/>
              <a:gd name="T54" fmla="*/ 2147483647 w 339"/>
              <a:gd name="T55" fmla="*/ 2147483647 h 219"/>
              <a:gd name="T56" fmla="*/ 2147483647 w 339"/>
              <a:gd name="T57" fmla="*/ 2147483647 h 219"/>
              <a:gd name="T58" fmla="*/ 2147483647 w 339"/>
              <a:gd name="T59" fmla="*/ 2147483647 h 219"/>
              <a:gd name="T60" fmla="*/ 0 w 339"/>
              <a:gd name="T61" fmla="*/ 2147483647 h 219"/>
              <a:gd name="T62" fmla="*/ 2147483647 w 339"/>
              <a:gd name="T63" fmla="*/ 2147483647 h 219"/>
              <a:gd name="T64" fmla="*/ 2147483647 w 339"/>
              <a:gd name="T65" fmla="*/ 2147483647 h 219"/>
              <a:gd name="T66" fmla="*/ 2147483647 w 339"/>
              <a:gd name="T67" fmla="*/ 2147483647 h 219"/>
              <a:gd name="T68" fmla="*/ 2147483647 w 339"/>
              <a:gd name="T69" fmla="*/ 2147483647 h 219"/>
              <a:gd name="T70" fmla="*/ 2147483647 w 339"/>
              <a:gd name="T71" fmla="*/ 2147483647 h 219"/>
              <a:gd name="T72" fmla="*/ 2147483647 w 339"/>
              <a:gd name="T73" fmla="*/ 2147483647 h 219"/>
              <a:gd name="T74" fmla="*/ 2147483647 w 339"/>
              <a:gd name="T75" fmla="*/ 2147483647 h 219"/>
              <a:gd name="T76" fmla="*/ 2147483647 w 339"/>
              <a:gd name="T77" fmla="*/ 2147483647 h 219"/>
              <a:gd name="T78" fmla="*/ 2147483647 w 339"/>
              <a:gd name="T79" fmla="*/ 2147483647 h 219"/>
              <a:gd name="T80" fmla="*/ 2147483647 w 339"/>
              <a:gd name="T81" fmla="*/ 2147483647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39"/>
              <a:gd name="T124" fmla="*/ 0 h 219"/>
              <a:gd name="T125" fmla="*/ 339 w 339"/>
              <a:gd name="T126" fmla="*/ 219 h 21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39" h="219">
                <a:moveTo>
                  <a:pt x="128" y="15"/>
                </a:moveTo>
                <a:cubicBezTo>
                  <a:pt x="130" y="14"/>
                  <a:pt x="131" y="13"/>
                  <a:pt x="133" y="12"/>
                </a:cubicBezTo>
                <a:cubicBezTo>
                  <a:pt x="141" y="6"/>
                  <a:pt x="148" y="3"/>
                  <a:pt x="158" y="1"/>
                </a:cubicBezTo>
                <a:cubicBezTo>
                  <a:pt x="160" y="1"/>
                  <a:pt x="162" y="1"/>
                  <a:pt x="163" y="1"/>
                </a:cubicBezTo>
                <a:cubicBezTo>
                  <a:pt x="173" y="0"/>
                  <a:pt x="182" y="1"/>
                  <a:pt x="191" y="4"/>
                </a:cubicBezTo>
                <a:cubicBezTo>
                  <a:pt x="193" y="5"/>
                  <a:pt x="195" y="6"/>
                  <a:pt x="196" y="6"/>
                </a:cubicBezTo>
                <a:cubicBezTo>
                  <a:pt x="211" y="13"/>
                  <a:pt x="222" y="24"/>
                  <a:pt x="228" y="39"/>
                </a:cubicBezTo>
                <a:cubicBezTo>
                  <a:pt x="239" y="37"/>
                  <a:pt x="250" y="38"/>
                  <a:pt x="260" y="42"/>
                </a:cubicBezTo>
                <a:cubicBezTo>
                  <a:pt x="261" y="43"/>
                  <a:pt x="263" y="44"/>
                  <a:pt x="264" y="44"/>
                </a:cubicBezTo>
                <a:cubicBezTo>
                  <a:pt x="272" y="49"/>
                  <a:pt x="278" y="54"/>
                  <a:pt x="283" y="61"/>
                </a:cubicBezTo>
                <a:cubicBezTo>
                  <a:pt x="284" y="63"/>
                  <a:pt x="285" y="64"/>
                  <a:pt x="286" y="66"/>
                </a:cubicBezTo>
                <a:cubicBezTo>
                  <a:pt x="290" y="74"/>
                  <a:pt x="292" y="81"/>
                  <a:pt x="292" y="90"/>
                </a:cubicBezTo>
                <a:cubicBezTo>
                  <a:pt x="304" y="94"/>
                  <a:pt x="314" y="101"/>
                  <a:pt x="322" y="110"/>
                </a:cubicBezTo>
                <a:cubicBezTo>
                  <a:pt x="323" y="111"/>
                  <a:pt x="324" y="113"/>
                  <a:pt x="326" y="114"/>
                </a:cubicBezTo>
                <a:cubicBezTo>
                  <a:pt x="330" y="121"/>
                  <a:pt x="334" y="128"/>
                  <a:pt x="336" y="135"/>
                </a:cubicBezTo>
                <a:cubicBezTo>
                  <a:pt x="337" y="137"/>
                  <a:pt x="337" y="139"/>
                  <a:pt x="338" y="141"/>
                </a:cubicBezTo>
                <a:cubicBezTo>
                  <a:pt x="339" y="150"/>
                  <a:pt x="339" y="158"/>
                  <a:pt x="337" y="167"/>
                </a:cubicBezTo>
                <a:cubicBezTo>
                  <a:pt x="337" y="169"/>
                  <a:pt x="336" y="171"/>
                  <a:pt x="336" y="173"/>
                </a:cubicBezTo>
                <a:cubicBezTo>
                  <a:pt x="333" y="182"/>
                  <a:pt x="329" y="188"/>
                  <a:pt x="324" y="195"/>
                </a:cubicBezTo>
                <a:cubicBezTo>
                  <a:pt x="322" y="197"/>
                  <a:pt x="321" y="199"/>
                  <a:pt x="319" y="200"/>
                </a:cubicBezTo>
                <a:cubicBezTo>
                  <a:pt x="313" y="206"/>
                  <a:pt x="306" y="211"/>
                  <a:pt x="298" y="214"/>
                </a:cubicBezTo>
                <a:cubicBezTo>
                  <a:pt x="293" y="216"/>
                  <a:pt x="288" y="218"/>
                  <a:pt x="283" y="219"/>
                </a:cubicBezTo>
                <a:cubicBezTo>
                  <a:pt x="279" y="219"/>
                  <a:pt x="276" y="219"/>
                  <a:pt x="273" y="219"/>
                </a:cubicBezTo>
                <a:cubicBezTo>
                  <a:pt x="203" y="219"/>
                  <a:pt x="132" y="219"/>
                  <a:pt x="62" y="219"/>
                </a:cubicBezTo>
                <a:cubicBezTo>
                  <a:pt x="59" y="219"/>
                  <a:pt x="56" y="219"/>
                  <a:pt x="52" y="218"/>
                </a:cubicBezTo>
                <a:cubicBezTo>
                  <a:pt x="46" y="217"/>
                  <a:pt x="40" y="215"/>
                  <a:pt x="34" y="211"/>
                </a:cubicBezTo>
                <a:cubicBezTo>
                  <a:pt x="32" y="210"/>
                  <a:pt x="31" y="209"/>
                  <a:pt x="29" y="208"/>
                </a:cubicBezTo>
                <a:cubicBezTo>
                  <a:pt x="22" y="203"/>
                  <a:pt x="16" y="198"/>
                  <a:pt x="11" y="190"/>
                </a:cubicBezTo>
                <a:cubicBezTo>
                  <a:pt x="8" y="186"/>
                  <a:pt x="6" y="181"/>
                  <a:pt x="4" y="176"/>
                </a:cubicBezTo>
                <a:cubicBezTo>
                  <a:pt x="3" y="173"/>
                  <a:pt x="2" y="170"/>
                  <a:pt x="1" y="167"/>
                </a:cubicBezTo>
                <a:cubicBezTo>
                  <a:pt x="0" y="160"/>
                  <a:pt x="0" y="154"/>
                  <a:pt x="0" y="147"/>
                </a:cubicBezTo>
                <a:cubicBezTo>
                  <a:pt x="0" y="145"/>
                  <a:pt x="1" y="143"/>
                  <a:pt x="1" y="141"/>
                </a:cubicBezTo>
                <a:cubicBezTo>
                  <a:pt x="3" y="133"/>
                  <a:pt x="5" y="126"/>
                  <a:pt x="9" y="119"/>
                </a:cubicBezTo>
                <a:cubicBezTo>
                  <a:pt x="11" y="118"/>
                  <a:pt x="12" y="116"/>
                  <a:pt x="13" y="114"/>
                </a:cubicBezTo>
                <a:cubicBezTo>
                  <a:pt x="21" y="103"/>
                  <a:pt x="33" y="95"/>
                  <a:pt x="47" y="90"/>
                </a:cubicBezTo>
                <a:cubicBezTo>
                  <a:pt x="47" y="89"/>
                  <a:pt x="47" y="87"/>
                  <a:pt x="47" y="85"/>
                </a:cubicBezTo>
                <a:cubicBezTo>
                  <a:pt x="48" y="76"/>
                  <a:pt x="51" y="69"/>
                  <a:pt x="56" y="61"/>
                </a:cubicBezTo>
                <a:cubicBezTo>
                  <a:pt x="57" y="60"/>
                  <a:pt x="58" y="59"/>
                  <a:pt x="59" y="57"/>
                </a:cubicBezTo>
                <a:cubicBezTo>
                  <a:pt x="64" y="50"/>
                  <a:pt x="71" y="46"/>
                  <a:pt x="79" y="42"/>
                </a:cubicBezTo>
                <a:cubicBezTo>
                  <a:pt x="89" y="38"/>
                  <a:pt x="99" y="37"/>
                  <a:pt x="110" y="39"/>
                </a:cubicBezTo>
                <a:cubicBezTo>
                  <a:pt x="114" y="29"/>
                  <a:pt x="120" y="22"/>
                  <a:pt x="128" y="15"/>
                </a:cubicBezTo>
                <a:close/>
              </a:path>
            </a:pathLst>
          </a:custGeom>
          <a:solidFill>
            <a:srgbClr val="FFFFFF"/>
          </a:solidFill>
          <a:ln w="9525">
            <a:noFill/>
            <a:bevel/>
            <a:headEnd/>
            <a:tailEnd/>
          </a:ln>
        </p:spPr>
        <p:txBody>
          <a:bodyPr lIns="68580" tIns="34290" rIns="68580" bIns="34290"/>
          <a:lstStyle/>
          <a:p>
            <a:pPr algn="dist"/>
            <a:endParaRPr lang="zh-CN" altLang="en-US">
              <a:solidFill>
                <a:srgbClr val="000000"/>
              </a:solidFill>
              <a:ea typeface="黑体" pitchFamily="2" charset="-122"/>
            </a:endParaRPr>
          </a:p>
        </p:txBody>
      </p:sp>
      <p:sp>
        <p:nvSpPr>
          <p:cNvPr id="62488" name="Freeform 35"/>
          <p:cNvSpPr>
            <a:spLocks noChangeArrowheads="1"/>
          </p:cNvSpPr>
          <p:nvPr/>
        </p:nvSpPr>
        <p:spPr bwMode="auto">
          <a:xfrm>
            <a:off x="5011738" y="1404938"/>
            <a:ext cx="1428750" cy="889000"/>
          </a:xfrm>
          <a:custGeom>
            <a:avLst/>
            <a:gdLst>
              <a:gd name="T0" fmla="*/ 55 w 316"/>
              <a:gd name="T1" fmla="*/ 196 h 196"/>
              <a:gd name="T2" fmla="*/ 0 w 316"/>
              <a:gd name="T3" fmla="*/ 142 h 196"/>
              <a:gd name="T4" fmla="*/ 48 w 316"/>
              <a:gd name="T5" fmla="*/ 88 h 196"/>
              <a:gd name="T6" fmla="*/ 47 w 316"/>
              <a:gd name="T7" fmla="*/ 79 h 196"/>
              <a:gd name="T8" fmla="*/ 88 w 316"/>
              <a:gd name="T9" fmla="*/ 38 h 196"/>
              <a:gd name="T10" fmla="*/ 106 w 316"/>
              <a:gd name="T11" fmla="*/ 42 h 196"/>
              <a:gd name="T12" fmla="*/ 158 w 316"/>
              <a:gd name="T13" fmla="*/ 0 h 196"/>
              <a:gd name="T14" fmla="*/ 210 w 316"/>
              <a:gd name="T15" fmla="*/ 42 h 196"/>
              <a:gd name="T16" fmla="*/ 228 w 316"/>
              <a:gd name="T17" fmla="*/ 38 h 196"/>
              <a:gd name="T18" fmla="*/ 269 w 316"/>
              <a:gd name="T19" fmla="*/ 79 h 196"/>
              <a:gd name="T20" fmla="*/ 268 w 316"/>
              <a:gd name="T21" fmla="*/ 88 h 196"/>
              <a:gd name="T22" fmla="*/ 316 w 316"/>
              <a:gd name="T23" fmla="*/ 142 h 196"/>
              <a:gd name="T24" fmla="*/ 262 w 316"/>
              <a:gd name="T25" fmla="*/ 196 h 196"/>
              <a:gd name="T26" fmla="*/ 55 w 316"/>
              <a:gd name="T27" fmla="*/ 196 h 19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16"/>
              <a:gd name="T43" fmla="*/ 0 h 196"/>
              <a:gd name="T44" fmla="*/ 316 w 316"/>
              <a:gd name="T45" fmla="*/ 196 h 19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16" h="196">
                <a:moveTo>
                  <a:pt x="55" y="196"/>
                </a:moveTo>
                <a:cubicBezTo>
                  <a:pt x="25" y="196"/>
                  <a:pt x="0" y="172"/>
                  <a:pt x="0" y="142"/>
                </a:cubicBezTo>
                <a:cubicBezTo>
                  <a:pt x="0" y="114"/>
                  <a:pt x="21" y="91"/>
                  <a:pt x="48" y="88"/>
                </a:cubicBezTo>
                <a:cubicBezTo>
                  <a:pt x="47" y="85"/>
                  <a:pt x="47" y="82"/>
                  <a:pt x="47" y="79"/>
                </a:cubicBezTo>
                <a:cubicBezTo>
                  <a:pt x="47" y="56"/>
                  <a:pt x="66" y="38"/>
                  <a:pt x="88" y="38"/>
                </a:cubicBezTo>
                <a:cubicBezTo>
                  <a:pt x="95" y="38"/>
                  <a:pt x="101" y="39"/>
                  <a:pt x="106" y="42"/>
                </a:cubicBezTo>
                <a:cubicBezTo>
                  <a:pt x="111" y="18"/>
                  <a:pt x="133" y="0"/>
                  <a:pt x="158" y="0"/>
                </a:cubicBezTo>
                <a:cubicBezTo>
                  <a:pt x="184" y="0"/>
                  <a:pt x="205" y="18"/>
                  <a:pt x="210" y="42"/>
                </a:cubicBezTo>
                <a:cubicBezTo>
                  <a:pt x="216" y="39"/>
                  <a:pt x="222" y="38"/>
                  <a:pt x="228" y="38"/>
                </a:cubicBezTo>
                <a:cubicBezTo>
                  <a:pt x="251" y="38"/>
                  <a:pt x="269" y="56"/>
                  <a:pt x="269" y="79"/>
                </a:cubicBezTo>
                <a:cubicBezTo>
                  <a:pt x="269" y="82"/>
                  <a:pt x="269" y="85"/>
                  <a:pt x="268" y="88"/>
                </a:cubicBezTo>
                <a:cubicBezTo>
                  <a:pt x="295" y="91"/>
                  <a:pt x="316" y="114"/>
                  <a:pt x="316" y="142"/>
                </a:cubicBezTo>
                <a:cubicBezTo>
                  <a:pt x="316" y="172"/>
                  <a:pt x="292" y="196"/>
                  <a:pt x="262" y="196"/>
                </a:cubicBezTo>
                <a:cubicBezTo>
                  <a:pt x="193" y="196"/>
                  <a:pt x="124" y="196"/>
                  <a:pt x="55" y="196"/>
                </a:cubicBezTo>
                <a:close/>
              </a:path>
            </a:pathLst>
          </a:custGeom>
          <a:solidFill>
            <a:schemeClr val="accent2"/>
          </a:solidFill>
          <a:ln w="12700">
            <a:noFill/>
            <a:bevel/>
            <a:headEnd/>
            <a:tailEnd/>
          </a:ln>
        </p:spPr>
        <p:txBody>
          <a:bodyPr lIns="68580" tIns="34290" rIns="68580" bIns="34290" anchor="ctr"/>
          <a:lstStyle/>
          <a:p>
            <a:pPr algn="ctr"/>
            <a:endParaRPr lang="zh-CN" altLang="en-US" sz="1400">
              <a:solidFill>
                <a:srgbClr val="FFFFFF"/>
              </a:solidFill>
              <a:latin typeface="等线" charset="0"/>
            </a:endParaRPr>
          </a:p>
        </p:txBody>
      </p:sp>
      <p:sp>
        <p:nvSpPr>
          <p:cNvPr id="62489" name="矩形 135"/>
          <p:cNvSpPr>
            <a:spLocks noChangeArrowheads="1"/>
          </p:cNvSpPr>
          <p:nvPr/>
        </p:nvSpPr>
        <p:spPr bwMode="auto">
          <a:xfrm>
            <a:off x="5040313" y="1808163"/>
            <a:ext cx="1381125" cy="381000"/>
          </a:xfrm>
          <a:prstGeom prst="rect">
            <a:avLst/>
          </a:prstGeom>
          <a:noFill/>
          <a:ln w="9525">
            <a:noFill/>
            <a:miter lim="800000"/>
            <a:headEnd/>
            <a:tailEnd/>
          </a:ln>
        </p:spPr>
        <p:txBody>
          <a:bodyPr wrap="none" lIns="91438" tIns="45719" rIns="91438" bIns="45719">
            <a:spAutoFit/>
          </a:bodyPr>
          <a:lstStyle/>
          <a:p>
            <a:r>
              <a:rPr lang="zh-CN" altLang="en-US" sz="1900" b="1">
                <a:solidFill>
                  <a:schemeClr val="bg1"/>
                </a:solidFill>
                <a:latin typeface="Arial" charset="0"/>
                <a:ea typeface="微软雅黑" pitchFamily="34" charset="-122"/>
                <a:sym typeface="Arial" charset="0"/>
              </a:rPr>
              <a:t>远程办税端</a:t>
            </a:r>
            <a:endParaRPr lang="zh-CN" altLang="en-US" sz="1900">
              <a:solidFill>
                <a:schemeClr val="bg1"/>
              </a:solidFill>
              <a:latin typeface="Arial" charset="0"/>
              <a:ea typeface="微软雅黑" pitchFamily="34" charset="-122"/>
              <a:sym typeface="Arial" charset="0"/>
            </a:endParaRPr>
          </a:p>
        </p:txBody>
      </p:sp>
      <p:sp>
        <p:nvSpPr>
          <p:cNvPr id="62490" name="Freeform 40"/>
          <p:cNvSpPr>
            <a:spLocks noChangeArrowheads="1"/>
          </p:cNvSpPr>
          <p:nvPr/>
        </p:nvSpPr>
        <p:spPr bwMode="auto">
          <a:xfrm>
            <a:off x="7531100" y="2147888"/>
            <a:ext cx="1636713" cy="1103312"/>
          </a:xfrm>
          <a:custGeom>
            <a:avLst/>
            <a:gdLst>
              <a:gd name="T0" fmla="*/ 2147483647 w 362"/>
              <a:gd name="T1" fmla="*/ 2147483647 h 243"/>
              <a:gd name="T2" fmla="*/ 2147483647 w 362"/>
              <a:gd name="T3" fmla="*/ 2147483647 h 243"/>
              <a:gd name="T4" fmla="*/ 2147483647 w 362"/>
              <a:gd name="T5" fmla="*/ 2147483647 h 243"/>
              <a:gd name="T6" fmla="*/ 2147483647 w 362"/>
              <a:gd name="T7" fmla="*/ 2147483647 h 243"/>
              <a:gd name="T8" fmla="*/ 2147483647 w 362"/>
              <a:gd name="T9" fmla="*/ 2147483647 h 243"/>
              <a:gd name="T10" fmla="*/ 2147483647 w 362"/>
              <a:gd name="T11" fmla="*/ 2147483647 h 243"/>
              <a:gd name="T12" fmla="*/ 2147483647 w 362"/>
              <a:gd name="T13" fmla="*/ 2147483647 h 243"/>
              <a:gd name="T14" fmla="*/ 2147483647 w 362"/>
              <a:gd name="T15" fmla="*/ 2147483647 h 243"/>
              <a:gd name="T16" fmla="*/ 2147483647 w 362"/>
              <a:gd name="T17" fmla="*/ 2147483647 h 243"/>
              <a:gd name="T18" fmla="*/ 2147483647 w 362"/>
              <a:gd name="T19" fmla="*/ 2147483647 h 243"/>
              <a:gd name="T20" fmla="*/ 2147483647 w 362"/>
              <a:gd name="T21" fmla="*/ 2147483647 h 243"/>
              <a:gd name="T22" fmla="*/ 2147483647 w 362"/>
              <a:gd name="T23" fmla="*/ 2147483647 h 243"/>
              <a:gd name="T24" fmla="*/ 2147483647 w 362"/>
              <a:gd name="T25" fmla="*/ 2147483647 h 243"/>
              <a:gd name="T26" fmla="*/ 2147483647 w 362"/>
              <a:gd name="T27" fmla="*/ 2147483647 h 243"/>
              <a:gd name="T28" fmla="*/ 2147483647 w 362"/>
              <a:gd name="T29" fmla="*/ 2147483647 h 243"/>
              <a:gd name="T30" fmla="*/ 2147483647 w 362"/>
              <a:gd name="T31" fmla="*/ 2147483647 h 243"/>
              <a:gd name="T32" fmla="*/ 2147483647 w 362"/>
              <a:gd name="T33" fmla="*/ 2147483647 h 243"/>
              <a:gd name="T34" fmla="*/ 2147483647 w 362"/>
              <a:gd name="T35" fmla="*/ 2147483647 h 243"/>
              <a:gd name="T36" fmla="*/ 2147483647 w 362"/>
              <a:gd name="T37" fmla="*/ 2147483647 h 243"/>
              <a:gd name="T38" fmla="*/ 2147483647 w 362"/>
              <a:gd name="T39" fmla="*/ 2147483647 h 243"/>
              <a:gd name="T40" fmla="*/ 2147483647 w 362"/>
              <a:gd name="T41" fmla="*/ 2147483647 h 243"/>
              <a:gd name="T42" fmla="*/ 2147483647 w 362"/>
              <a:gd name="T43" fmla="*/ 2147483647 h 243"/>
              <a:gd name="T44" fmla="*/ 2147483647 w 362"/>
              <a:gd name="T45" fmla="*/ 2147483647 h 243"/>
              <a:gd name="T46" fmla="*/ 2147483647 w 362"/>
              <a:gd name="T47" fmla="*/ 2147483647 h 243"/>
              <a:gd name="T48" fmla="*/ 2147483647 w 362"/>
              <a:gd name="T49" fmla="*/ 2147483647 h 243"/>
              <a:gd name="T50" fmla="*/ 2147483647 w 362"/>
              <a:gd name="T51" fmla="*/ 2147483647 h 243"/>
              <a:gd name="T52" fmla="*/ 2147483647 w 362"/>
              <a:gd name="T53" fmla="*/ 2147483647 h 243"/>
              <a:gd name="T54" fmla="*/ 0 w 362"/>
              <a:gd name="T55" fmla="*/ 2147483647 h 243"/>
              <a:gd name="T56" fmla="*/ 2147483647 w 362"/>
              <a:gd name="T57" fmla="*/ 2147483647 h 243"/>
              <a:gd name="T58" fmla="*/ 2147483647 w 362"/>
              <a:gd name="T59" fmla="*/ 2147483647 h 243"/>
              <a:gd name="T60" fmla="*/ 2147483647 w 362"/>
              <a:gd name="T61" fmla="*/ 2147483647 h 243"/>
              <a:gd name="T62" fmla="*/ 2147483647 w 362"/>
              <a:gd name="T63" fmla="*/ 2147483647 h 243"/>
              <a:gd name="T64" fmla="*/ 2147483647 w 362"/>
              <a:gd name="T65" fmla="*/ 2147483647 h 243"/>
              <a:gd name="T66" fmla="*/ 2147483647 w 362"/>
              <a:gd name="T67" fmla="*/ 2147483647 h 243"/>
              <a:gd name="T68" fmla="*/ 2147483647 w 362"/>
              <a:gd name="T69" fmla="*/ 2147483647 h 243"/>
              <a:gd name="T70" fmla="*/ 2147483647 w 362"/>
              <a:gd name="T71" fmla="*/ 2147483647 h 243"/>
              <a:gd name="T72" fmla="*/ 2147483647 w 362"/>
              <a:gd name="T73" fmla="*/ 2147483647 h 243"/>
              <a:gd name="T74" fmla="*/ 2147483647 w 362"/>
              <a:gd name="T75" fmla="*/ 2147483647 h 243"/>
              <a:gd name="T76" fmla="*/ 2147483647 w 362"/>
              <a:gd name="T77" fmla="*/ 2147483647 h 243"/>
              <a:gd name="T78" fmla="*/ 2147483647 w 362"/>
              <a:gd name="T79" fmla="*/ 2147483647 h 243"/>
              <a:gd name="T80" fmla="*/ 2147483647 w 362"/>
              <a:gd name="T81" fmla="*/ 2147483647 h 243"/>
              <a:gd name="T82" fmla="*/ 2147483647 w 362"/>
              <a:gd name="T83" fmla="*/ 2147483647 h 243"/>
              <a:gd name="T84" fmla="*/ 2147483647 w 362"/>
              <a:gd name="T85" fmla="*/ 2147483647 h 243"/>
              <a:gd name="T86" fmla="*/ 2147483647 w 362"/>
              <a:gd name="T87" fmla="*/ 2147483647 h 243"/>
              <a:gd name="T88" fmla="*/ 2147483647 w 362"/>
              <a:gd name="T89" fmla="*/ 2147483647 h 243"/>
              <a:gd name="T90" fmla="*/ 2147483647 w 362"/>
              <a:gd name="T91" fmla="*/ 2147483647 h 243"/>
              <a:gd name="T92" fmla="*/ 2147483647 w 362"/>
              <a:gd name="T93" fmla="*/ 2147483647 h 243"/>
              <a:gd name="T94" fmla="*/ 2147483647 w 362"/>
              <a:gd name="T95" fmla="*/ 2147483647 h 243"/>
              <a:gd name="T96" fmla="*/ 2147483647 w 362"/>
              <a:gd name="T97" fmla="*/ 2147483647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2"/>
              <a:gd name="T148" fmla="*/ 0 h 243"/>
              <a:gd name="T149" fmla="*/ 362 w 362"/>
              <a:gd name="T150" fmla="*/ 243 h 24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2" h="243">
                <a:moveTo>
                  <a:pt x="276" y="44"/>
                </a:moveTo>
                <a:cubicBezTo>
                  <a:pt x="282" y="46"/>
                  <a:pt x="282" y="46"/>
                  <a:pt x="282" y="46"/>
                </a:cubicBezTo>
                <a:cubicBezTo>
                  <a:pt x="289" y="51"/>
                  <a:pt x="295" y="55"/>
                  <a:pt x="301" y="62"/>
                </a:cubicBezTo>
                <a:cubicBezTo>
                  <a:pt x="304" y="67"/>
                  <a:pt x="304" y="67"/>
                  <a:pt x="304" y="67"/>
                </a:cubicBezTo>
                <a:cubicBezTo>
                  <a:pt x="310" y="75"/>
                  <a:pt x="314" y="84"/>
                  <a:pt x="315" y="94"/>
                </a:cubicBezTo>
                <a:cubicBezTo>
                  <a:pt x="321" y="97"/>
                  <a:pt x="321" y="97"/>
                  <a:pt x="321" y="97"/>
                </a:cubicBezTo>
                <a:cubicBezTo>
                  <a:pt x="329" y="102"/>
                  <a:pt x="336" y="107"/>
                  <a:pt x="343" y="114"/>
                </a:cubicBezTo>
                <a:cubicBezTo>
                  <a:pt x="347" y="119"/>
                  <a:pt x="347" y="119"/>
                  <a:pt x="347" y="119"/>
                </a:cubicBezTo>
                <a:cubicBezTo>
                  <a:pt x="353" y="127"/>
                  <a:pt x="356" y="135"/>
                  <a:pt x="359" y="144"/>
                </a:cubicBezTo>
                <a:cubicBezTo>
                  <a:pt x="360" y="148"/>
                  <a:pt x="361" y="151"/>
                  <a:pt x="362" y="155"/>
                </a:cubicBezTo>
                <a:cubicBezTo>
                  <a:pt x="362" y="161"/>
                  <a:pt x="362" y="167"/>
                  <a:pt x="362" y="173"/>
                </a:cubicBezTo>
                <a:cubicBezTo>
                  <a:pt x="361" y="177"/>
                  <a:pt x="361" y="181"/>
                  <a:pt x="360" y="185"/>
                </a:cubicBezTo>
                <a:cubicBezTo>
                  <a:pt x="358" y="191"/>
                  <a:pt x="356" y="197"/>
                  <a:pt x="353" y="202"/>
                </a:cubicBezTo>
                <a:cubicBezTo>
                  <a:pt x="351" y="206"/>
                  <a:pt x="349" y="209"/>
                  <a:pt x="347" y="212"/>
                </a:cubicBezTo>
                <a:cubicBezTo>
                  <a:pt x="343" y="217"/>
                  <a:pt x="339" y="221"/>
                  <a:pt x="334" y="225"/>
                </a:cubicBezTo>
                <a:cubicBezTo>
                  <a:pt x="331" y="228"/>
                  <a:pt x="328" y="230"/>
                  <a:pt x="325" y="232"/>
                </a:cubicBezTo>
                <a:cubicBezTo>
                  <a:pt x="319" y="235"/>
                  <a:pt x="314" y="237"/>
                  <a:pt x="308" y="239"/>
                </a:cubicBezTo>
                <a:cubicBezTo>
                  <a:pt x="304" y="240"/>
                  <a:pt x="300" y="241"/>
                  <a:pt x="297" y="242"/>
                </a:cubicBezTo>
                <a:cubicBezTo>
                  <a:pt x="293" y="243"/>
                  <a:pt x="289" y="243"/>
                  <a:pt x="285" y="243"/>
                </a:cubicBezTo>
                <a:cubicBezTo>
                  <a:pt x="74" y="243"/>
                  <a:pt x="74" y="243"/>
                  <a:pt x="74" y="243"/>
                </a:cubicBezTo>
                <a:cubicBezTo>
                  <a:pt x="70" y="243"/>
                  <a:pt x="66" y="242"/>
                  <a:pt x="62" y="241"/>
                </a:cubicBezTo>
                <a:cubicBezTo>
                  <a:pt x="56" y="240"/>
                  <a:pt x="50" y="238"/>
                  <a:pt x="44" y="235"/>
                </a:cubicBezTo>
                <a:cubicBezTo>
                  <a:pt x="41" y="234"/>
                  <a:pt x="38" y="232"/>
                  <a:pt x="34" y="230"/>
                </a:cubicBezTo>
                <a:cubicBezTo>
                  <a:pt x="29" y="226"/>
                  <a:pt x="25" y="222"/>
                  <a:pt x="20" y="218"/>
                </a:cubicBezTo>
                <a:cubicBezTo>
                  <a:pt x="18" y="215"/>
                  <a:pt x="16" y="212"/>
                  <a:pt x="14" y="209"/>
                </a:cubicBezTo>
                <a:cubicBezTo>
                  <a:pt x="10" y="203"/>
                  <a:pt x="7" y="198"/>
                  <a:pt x="5" y="192"/>
                </a:cubicBezTo>
                <a:cubicBezTo>
                  <a:pt x="4" y="188"/>
                  <a:pt x="3" y="185"/>
                  <a:pt x="2" y="181"/>
                </a:cubicBezTo>
                <a:cubicBezTo>
                  <a:pt x="1" y="175"/>
                  <a:pt x="0" y="168"/>
                  <a:pt x="0" y="162"/>
                </a:cubicBezTo>
                <a:cubicBezTo>
                  <a:pt x="1" y="158"/>
                  <a:pt x="1" y="155"/>
                  <a:pt x="2" y="151"/>
                </a:cubicBezTo>
                <a:cubicBezTo>
                  <a:pt x="3" y="144"/>
                  <a:pt x="5" y="138"/>
                  <a:pt x="8" y="131"/>
                </a:cubicBezTo>
                <a:cubicBezTo>
                  <a:pt x="12" y="125"/>
                  <a:pt x="12" y="125"/>
                  <a:pt x="12" y="125"/>
                </a:cubicBezTo>
                <a:cubicBezTo>
                  <a:pt x="17" y="117"/>
                  <a:pt x="23" y="111"/>
                  <a:pt x="30" y="105"/>
                </a:cubicBezTo>
                <a:cubicBezTo>
                  <a:pt x="35" y="101"/>
                  <a:pt x="39" y="98"/>
                  <a:pt x="45" y="96"/>
                </a:cubicBezTo>
                <a:cubicBezTo>
                  <a:pt x="48" y="94"/>
                  <a:pt x="48" y="94"/>
                  <a:pt x="48" y="94"/>
                </a:cubicBezTo>
                <a:cubicBezTo>
                  <a:pt x="49" y="83"/>
                  <a:pt x="53" y="73"/>
                  <a:pt x="60" y="64"/>
                </a:cubicBezTo>
                <a:cubicBezTo>
                  <a:pt x="64" y="60"/>
                  <a:pt x="64" y="60"/>
                  <a:pt x="64" y="60"/>
                </a:cubicBezTo>
                <a:cubicBezTo>
                  <a:pt x="70" y="53"/>
                  <a:pt x="76" y="49"/>
                  <a:pt x="83" y="45"/>
                </a:cubicBezTo>
                <a:cubicBezTo>
                  <a:pt x="89" y="42"/>
                  <a:pt x="89" y="42"/>
                  <a:pt x="89" y="42"/>
                </a:cubicBezTo>
                <a:cubicBezTo>
                  <a:pt x="98" y="39"/>
                  <a:pt x="106" y="38"/>
                  <a:pt x="115" y="39"/>
                </a:cubicBezTo>
                <a:cubicBezTo>
                  <a:pt x="120" y="31"/>
                  <a:pt x="126" y="24"/>
                  <a:pt x="133" y="18"/>
                </a:cubicBezTo>
                <a:cubicBezTo>
                  <a:pt x="138" y="14"/>
                  <a:pt x="138" y="14"/>
                  <a:pt x="138" y="14"/>
                </a:cubicBezTo>
                <a:cubicBezTo>
                  <a:pt x="146" y="9"/>
                  <a:pt x="153" y="6"/>
                  <a:pt x="162" y="3"/>
                </a:cubicBezTo>
                <a:cubicBezTo>
                  <a:pt x="168" y="2"/>
                  <a:pt x="168" y="2"/>
                  <a:pt x="168" y="2"/>
                </a:cubicBezTo>
                <a:cubicBezTo>
                  <a:pt x="177" y="0"/>
                  <a:pt x="185" y="0"/>
                  <a:pt x="195" y="2"/>
                </a:cubicBezTo>
                <a:cubicBezTo>
                  <a:pt x="201" y="3"/>
                  <a:pt x="201" y="3"/>
                  <a:pt x="201" y="3"/>
                </a:cubicBezTo>
                <a:cubicBezTo>
                  <a:pt x="210" y="6"/>
                  <a:pt x="217" y="9"/>
                  <a:pt x="224" y="14"/>
                </a:cubicBezTo>
                <a:cubicBezTo>
                  <a:pt x="229" y="18"/>
                  <a:pt x="229" y="18"/>
                  <a:pt x="229" y="18"/>
                </a:cubicBezTo>
                <a:cubicBezTo>
                  <a:pt x="237" y="24"/>
                  <a:pt x="242" y="31"/>
                  <a:pt x="247" y="39"/>
                </a:cubicBezTo>
                <a:cubicBezTo>
                  <a:pt x="257" y="38"/>
                  <a:pt x="267" y="40"/>
                  <a:pt x="276" y="44"/>
                </a:cubicBezTo>
                <a:close/>
              </a:path>
            </a:pathLst>
          </a:custGeom>
          <a:solidFill>
            <a:srgbClr val="C9CACA"/>
          </a:solidFill>
          <a:ln w="9525">
            <a:noFill/>
            <a:bevel/>
            <a:headEnd/>
            <a:tailEnd/>
          </a:ln>
        </p:spPr>
        <p:txBody>
          <a:bodyPr lIns="68580" tIns="34290" rIns="68580" bIns="34290"/>
          <a:lstStyle/>
          <a:p>
            <a:pPr algn="dist"/>
            <a:endParaRPr lang="zh-CN" altLang="en-US">
              <a:solidFill>
                <a:srgbClr val="000000"/>
              </a:solidFill>
              <a:ea typeface="黑体" pitchFamily="2" charset="-122"/>
            </a:endParaRPr>
          </a:p>
        </p:txBody>
      </p:sp>
      <p:sp>
        <p:nvSpPr>
          <p:cNvPr id="62491" name="Freeform 41"/>
          <p:cNvSpPr>
            <a:spLocks noChangeArrowheads="1"/>
          </p:cNvSpPr>
          <p:nvPr/>
        </p:nvSpPr>
        <p:spPr bwMode="auto">
          <a:xfrm>
            <a:off x="7583488" y="2205038"/>
            <a:ext cx="1533525" cy="990600"/>
          </a:xfrm>
          <a:custGeom>
            <a:avLst/>
            <a:gdLst>
              <a:gd name="T0" fmla="*/ 2147483647 w 339"/>
              <a:gd name="T1" fmla="*/ 2147483647 h 219"/>
              <a:gd name="T2" fmla="*/ 2147483647 w 339"/>
              <a:gd name="T3" fmla="*/ 2147483647 h 219"/>
              <a:gd name="T4" fmla="*/ 2147483647 w 339"/>
              <a:gd name="T5" fmla="*/ 2147483647 h 219"/>
              <a:gd name="T6" fmla="*/ 2147483647 w 339"/>
              <a:gd name="T7" fmla="*/ 2147483647 h 219"/>
              <a:gd name="T8" fmla="*/ 2147483647 w 339"/>
              <a:gd name="T9" fmla="*/ 2147483647 h 219"/>
              <a:gd name="T10" fmla="*/ 2147483647 w 339"/>
              <a:gd name="T11" fmla="*/ 2147483647 h 219"/>
              <a:gd name="T12" fmla="*/ 2147483647 w 339"/>
              <a:gd name="T13" fmla="*/ 2147483647 h 219"/>
              <a:gd name="T14" fmla="*/ 2147483647 w 339"/>
              <a:gd name="T15" fmla="*/ 2147483647 h 219"/>
              <a:gd name="T16" fmla="*/ 2147483647 w 339"/>
              <a:gd name="T17" fmla="*/ 2147483647 h 219"/>
              <a:gd name="T18" fmla="*/ 2147483647 w 339"/>
              <a:gd name="T19" fmla="*/ 2147483647 h 219"/>
              <a:gd name="T20" fmla="*/ 2147483647 w 339"/>
              <a:gd name="T21" fmla="*/ 2147483647 h 219"/>
              <a:gd name="T22" fmla="*/ 2147483647 w 339"/>
              <a:gd name="T23" fmla="*/ 2147483647 h 219"/>
              <a:gd name="T24" fmla="*/ 2147483647 w 339"/>
              <a:gd name="T25" fmla="*/ 2147483647 h 219"/>
              <a:gd name="T26" fmla="*/ 2147483647 w 339"/>
              <a:gd name="T27" fmla="*/ 2147483647 h 219"/>
              <a:gd name="T28" fmla="*/ 2147483647 w 339"/>
              <a:gd name="T29" fmla="*/ 2147483647 h 219"/>
              <a:gd name="T30" fmla="*/ 2147483647 w 339"/>
              <a:gd name="T31" fmla="*/ 2147483647 h 219"/>
              <a:gd name="T32" fmla="*/ 2147483647 w 339"/>
              <a:gd name="T33" fmla="*/ 2147483647 h 219"/>
              <a:gd name="T34" fmla="*/ 2147483647 w 339"/>
              <a:gd name="T35" fmla="*/ 2147483647 h 219"/>
              <a:gd name="T36" fmla="*/ 2147483647 w 339"/>
              <a:gd name="T37" fmla="*/ 2147483647 h 219"/>
              <a:gd name="T38" fmla="*/ 2147483647 w 339"/>
              <a:gd name="T39" fmla="*/ 2147483647 h 219"/>
              <a:gd name="T40" fmla="*/ 2147483647 w 339"/>
              <a:gd name="T41" fmla="*/ 2147483647 h 219"/>
              <a:gd name="T42" fmla="*/ 2147483647 w 339"/>
              <a:gd name="T43" fmla="*/ 2147483647 h 219"/>
              <a:gd name="T44" fmla="*/ 2147483647 w 339"/>
              <a:gd name="T45" fmla="*/ 2147483647 h 219"/>
              <a:gd name="T46" fmla="*/ 2147483647 w 339"/>
              <a:gd name="T47" fmla="*/ 2147483647 h 219"/>
              <a:gd name="T48" fmla="*/ 2147483647 w 339"/>
              <a:gd name="T49" fmla="*/ 2147483647 h 219"/>
              <a:gd name="T50" fmla="*/ 2147483647 w 339"/>
              <a:gd name="T51" fmla="*/ 2147483647 h 219"/>
              <a:gd name="T52" fmla="*/ 2147483647 w 339"/>
              <a:gd name="T53" fmla="*/ 2147483647 h 219"/>
              <a:gd name="T54" fmla="*/ 2147483647 w 339"/>
              <a:gd name="T55" fmla="*/ 2147483647 h 219"/>
              <a:gd name="T56" fmla="*/ 2147483647 w 339"/>
              <a:gd name="T57" fmla="*/ 2147483647 h 219"/>
              <a:gd name="T58" fmla="*/ 2147483647 w 339"/>
              <a:gd name="T59" fmla="*/ 2147483647 h 219"/>
              <a:gd name="T60" fmla="*/ 0 w 339"/>
              <a:gd name="T61" fmla="*/ 2147483647 h 219"/>
              <a:gd name="T62" fmla="*/ 2147483647 w 339"/>
              <a:gd name="T63" fmla="*/ 2147483647 h 219"/>
              <a:gd name="T64" fmla="*/ 2147483647 w 339"/>
              <a:gd name="T65" fmla="*/ 2147483647 h 219"/>
              <a:gd name="T66" fmla="*/ 2147483647 w 339"/>
              <a:gd name="T67" fmla="*/ 2147483647 h 219"/>
              <a:gd name="T68" fmla="*/ 2147483647 w 339"/>
              <a:gd name="T69" fmla="*/ 2147483647 h 219"/>
              <a:gd name="T70" fmla="*/ 2147483647 w 339"/>
              <a:gd name="T71" fmla="*/ 2147483647 h 219"/>
              <a:gd name="T72" fmla="*/ 2147483647 w 339"/>
              <a:gd name="T73" fmla="*/ 2147483647 h 219"/>
              <a:gd name="T74" fmla="*/ 2147483647 w 339"/>
              <a:gd name="T75" fmla="*/ 2147483647 h 219"/>
              <a:gd name="T76" fmla="*/ 2147483647 w 339"/>
              <a:gd name="T77" fmla="*/ 2147483647 h 219"/>
              <a:gd name="T78" fmla="*/ 2147483647 w 339"/>
              <a:gd name="T79" fmla="*/ 2147483647 h 219"/>
              <a:gd name="T80" fmla="*/ 2147483647 w 339"/>
              <a:gd name="T81" fmla="*/ 2147483647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39"/>
              <a:gd name="T124" fmla="*/ 0 h 219"/>
              <a:gd name="T125" fmla="*/ 339 w 339"/>
              <a:gd name="T126" fmla="*/ 219 h 21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39" h="219">
                <a:moveTo>
                  <a:pt x="128" y="15"/>
                </a:moveTo>
                <a:cubicBezTo>
                  <a:pt x="133" y="12"/>
                  <a:pt x="133" y="12"/>
                  <a:pt x="133" y="12"/>
                </a:cubicBezTo>
                <a:cubicBezTo>
                  <a:pt x="141" y="6"/>
                  <a:pt x="149" y="3"/>
                  <a:pt x="158" y="1"/>
                </a:cubicBezTo>
                <a:cubicBezTo>
                  <a:pt x="164" y="1"/>
                  <a:pt x="164" y="1"/>
                  <a:pt x="164" y="1"/>
                </a:cubicBezTo>
                <a:cubicBezTo>
                  <a:pt x="173" y="0"/>
                  <a:pt x="182" y="1"/>
                  <a:pt x="191" y="4"/>
                </a:cubicBezTo>
                <a:cubicBezTo>
                  <a:pt x="196" y="6"/>
                  <a:pt x="196" y="6"/>
                  <a:pt x="196" y="6"/>
                </a:cubicBezTo>
                <a:cubicBezTo>
                  <a:pt x="211" y="13"/>
                  <a:pt x="222" y="24"/>
                  <a:pt x="229" y="39"/>
                </a:cubicBezTo>
                <a:cubicBezTo>
                  <a:pt x="239" y="37"/>
                  <a:pt x="250" y="38"/>
                  <a:pt x="260" y="42"/>
                </a:cubicBezTo>
                <a:cubicBezTo>
                  <a:pt x="264" y="44"/>
                  <a:pt x="264" y="44"/>
                  <a:pt x="264" y="44"/>
                </a:cubicBezTo>
                <a:cubicBezTo>
                  <a:pt x="272" y="49"/>
                  <a:pt x="278" y="54"/>
                  <a:pt x="283" y="61"/>
                </a:cubicBezTo>
                <a:cubicBezTo>
                  <a:pt x="286" y="66"/>
                  <a:pt x="286" y="66"/>
                  <a:pt x="286" y="66"/>
                </a:cubicBezTo>
                <a:cubicBezTo>
                  <a:pt x="290" y="74"/>
                  <a:pt x="292" y="81"/>
                  <a:pt x="292" y="90"/>
                </a:cubicBezTo>
                <a:cubicBezTo>
                  <a:pt x="304" y="94"/>
                  <a:pt x="314" y="101"/>
                  <a:pt x="322" y="110"/>
                </a:cubicBezTo>
                <a:cubicBezTo>
                  <a:pt x="326" y="114"/>
                  <a:pt x="326" y="114"/>
                  <a:pt x="326" y="114"/>
                </a:cubicBezTo>
                <a:cubicBezTo>
                  <a:pt x="331" y="121"/>
                  <a:pt x="334" y="127"/>
                  <a:pt x="336" y="135"/>
                </a:cubicBezTo>
                <a:cubicBezTo>
                  <a:pt x="338" y="141"/>
                  <a:pt x="338" y="141"/>
                  <a:pt x="338" y="141"/>
                </a:cubicBezTo>
                <a:cubicBezTo>
                  <a:pt x="339" y="150"/>
                  <a:pt x="339" y="158"/>
                  <a:pt x="337" y="167"/>
                </a:cubicBezTo>
                <a:cubicBezTo>
                  <a:pt x="336" y="173"/>
                  <a:pt x="336" y="173"/>
                  <a:pt x="336" y="173"/>
                </a:cubicBezTo>
                <a:cubicBezTo>
                  <a:pt x="333" y="182"/>
                  <a:pt x="329" y="188"/>
                  <a:pt x="324" y="195"/>
                </a:cubicBezTo>
                <a:cubicBezTo>
                  <a:pt x="319" y="200"/>
                  <a:pt x="319" y="200"/>
                  <a:pt x="319" y="200"/>
                </a:cubicBezTo>
                <a:cubicBezTo>
                  <a:pt x="313" y="206"/>
                  <a:pt x="307" y="211"/>
                  <a:pt x="298" y="214"/>
                </a:cubicBezTo>
                <a:cubicBezTo>
                  <a:pt x="293" y="216"/>
                  <a:pt x="288" y="218"/>
                  <a:pt x="283" y="219"/>
                </a:cubicBezTo>
                <a:cubicBezTo>
                  <a:pt x="280" y="219"/>
                  <a:pt x="276" y="219"/>
                  <a:pt x="273" y="219"/>
                </a:cubicBezTo>
                <a:cubicBezTo>
                  <a:pt x="62" y="219"/>
                  <a:pt x="62" y="219"/>
                  <a:pt x="62" y="219"/>
                </a:cubicBezTo>
                <a:cubicBezTo>
                  <a:pt x="59" y="219"/>
                  <a:pt x="56" y="219"/>
                  <a:pt x="52" y="218"/>
                </a:cubicBezTo>
                <a:cubicBezTo>
                  <a:pt x="46" y="217"/>
                  <a:pt x="40" y="214"/>
                  <a:pt x="34" y="211"/>
                </a:cubicBezTo>
                <a:cubicBezTo>
                  <a:pt x="29" y="208"/>
                  <a:pt x="29" y="208"/>
                  <a:pt x="29" y="208"/>
                </a:cubicBezTo>
                <a:cubicBezTo>
                  <a:pt x="22" y="203"/>
                  <a:pt x="16" y="198"/>
                  <a:pt x="11" y="190"/>
                </a:cubicBezTo>
                <a:cubicBezTo>
                  <a:pt x="8" y="186"/>
                  <a:pt x="6" y="181"/>
                  <a:pt x="4" y="176"/>
                </a:cubicBezTo>
                <a:cubicBezTo>
                  <a:pt x="3" y="173"/>
                  <a:pt x="2" y="170"/>
                  <a:pt x="1" y="167"/>
                </a:cubicBezTo>
                <a:cubicBezTo>
                  <a:pt x="0" y="160"/>
                  <a:pt x="0" y="154"/>
                  <a:pt x="0" y="147"/>
                </a:cubicBezTo>
                <a:cubicBezTo>
                  <a:pt x="1" y="141"/>
                  <a:pt x="1" y="141"/>
                  <a:pt x="1" y="141"/>
                </a:cubicBezTo>
                <a:cubicBezTo>
                  <a:pt x="3" y="133"/>
                  <a:pt x="5" y="126"/>
                  <a:pt x="10" y="119"/>
                </a:cubicBezTo>
                <a:cubicBezTo>
                  <a:pt x="13" y="114"/>
                  <a:pt x="13" y="114"/>
                  <a:pt x="13" y="114"/>
                </a:cubicBezTo>
                <a:cubicBezTo>
                  <a:pt x="22" y="103"/>
                  <a:pt x="33" y="94"/>
                  <a:pt x="47" y="90"/>
                </a:cubicBezTo>
                <a:cubicBezTo>
                  <a:pt x="47" y="85"/>
                  <a:pt x="47" y="85"/>
                  <a:pt x="47" y="85"/>
                </a:cubicBezTo>
                <a:cubicBezTo>
                  <a:pt x="48" y="76"/>
                  <a:pt x="51" y="69"/>
                  <a:pt x="56" y="61"/>
                </a:cubicBezTo>
                <a:cubicBezTo>
                  <a:pt x="59" y="57"/>
                  <a:pt x="59" y="57"/>
                  <a:pt x="59" y="57"/>
                </a:cubicBezTo>
                <a:cubicBezTo>
                  <a:pt x="65" y="50"/>
                  <a:pt x="71" y="46"/>
                  <a:pt x="79" y="42"/>
                </a:cubicBezTo>
                <a:cubicBezTo>
                  <a:pt x="89" y="38"/>
                  <a:pt x="99" y="37"/>
                  <a:pt x="110" y="39"/>
                </a:cubicBezTo>
                <a:cubicBezTo>
                  <a:pt x="114" y="29"/>
                  <a:pt x="121" y="22"/>
                  <a:pt x="128" y="15"/>
                </a:cubicBezTo>
                <a:close/>
              </a:path>
            </a:pathLst>
          </a:custGeom>
          <a:solidFill>
            <a:srgbClr val="FFFFFF"/>
          </a:solidFill>
          <a:ln w="9525">
            <a:noFill/>
            <a:bevel/>
            <a:headEnd/>
            <a:tailEnd/>
          </a:ln>
        </p:spPr>
        <p:txBody>
          <a:bodyPr lIns="68580" tIns="34290" rIns="68580" bIns="34290"/>
          <a:lstStyle/>
          <a:p>
            <a:pPr algn="dist"/>
            <a:endParaRPr lang="zh-CN" altLang="en-US">
              <a:solidFill>
                <a:srgbClr val="000000"/>
              </a:solidFill>
              <a:ea typeface="黑体" pitchFamily="2" charset="-122"/>
            </a:endParaRPr>
          </a:p>
        </p:txBody>
      </p:sp>
      <p:sp>
        <p:nvSpPr>
          <p:cNvPr id="62492" name="Freeform 42"/>
          <p:cNvSpPr>
            <a:spLocks noChangeArrowheads="1"/>
          </p:cNvSpPr>
          <p:nvPr/>
        </p:nvSpPr>
        <p:spPr bwMode="auto">
          <a:xfrm>
            <a:off x="7632700" y="2259013"/>
            <a:ext cx="1430338" cy="889000"/>
          </a:xfrm>
          <a:custGeom>
            <a:avLst/>
            <a:gdLst>
              <a:gd name="T0" fmla="*/ 55 w 316"/>
              <a:gd name="T1" fmla="*/ 196 h 196"/>
              <a:gd name="T2" fmla="*/ 0 w 316"/>
              <a:gd name="T3" fmla="*/ 141 h 196"/>
              <a:gd name="T4" fmla="*/ 48 w 316"/>
              <a:gd name="T5" fmla="*/ 88 h 196"/>
              <a:gd name="T6" fmla="*/ 47 w 316"/>
              <a:gd name="T7" fmla="*/ 79 h 196"/>
              <a:gd name="T8" fmla="*/ 88 w 316"/>
              <a:gd name="T9" fmla="*/ 37 h 196"/>
              <a:gd name="T10" fmla="*/ 106 w 316"/>
              <a:gd name="T11" fmla="*/ 42 h 196"/>
              <a:gd name="T12" fmla="*/ 158 w 316"/>
              <a:gd name="T13" fmla="*/ 0 h 196"/>
              <a:gd name="T14" fmla="*/ 210 w 316"/>
              <a:gd name="T15" fmla="*/ 42 h 196"/>
              <a:gd name="T16" fmla="*/ 228 w 316"/>
              <a:gd name="T17" fmla="*/ 37 h 196"/>
              <a:gd name="T18" fmla="*/ 269 w 316"/>
              <a:gd name="T19" fmla="*/ 79 h 196"/>
              <a:gd name="T20" fmla="*/ 269 w 316"/>
              <a:gd name="T21" fmla="*/ 88 h 196"/>
              <a:gd name="T22" fmla="*/ 316 w 316"/>
              <a:gd name="T23" fmla="*/ 141 h 196"/>
              <a:gd name="T24" fmla="*/ 262 w 316"/>
              <a:gd name="T25" fmla="*/ 196 h 196"/>
              <a:gd name="T26" fmla="*/ 55 w 316"/>
              <a:gd name="T27" fmla="*/ 196 h 19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16"/>
              <a:gd name="T43" fmla="*/ 0 h 196"/>
              <a:gd name="T44" fmla="*/ 316 w 316"/>
              <a:gd name="T45" fmla="*/ 196 h 19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16" h="196">
                <a:moveTo>
                  <a:pt x="55" y="196"/>
                </a:moveTo>
                <a:cubicBezTo>
                  <a:pt x="25" y="196"/>
                  <a:pt x="0" y="171"/>
                  <a:pt x="0" y="141"/>
                </a:cubicBezTo>
                <a:cubicBezTo>
                  <a:pt x="0" y="114"/>
                  <a:pt x="21" y="91"/>
                  <a:pt x="48" y="88"/>
                </a:cubicBezTo>
                <a:cubicBezTo>
                  <a:pt x="47" y="85"/>
                  <a:pt x="47" y="82"/>
                  <a:pt x="47" y="79"/>
                </a:cubicBezTo>
                <a:cubicBezTo>
                  <a:pt x="47" y="56"/>
                  <a:pt x="66" y="37"/>
                  <a:pt x="88" y="37"/>
                </a:cubicBezTo>
                <a:cubicBezTo>
                  <a:pt x="95" y="37"/>
                  <a:pt x="101" y="39"/>
                  <a:pt x="106" y="42"/>
                </a:cubicBezTo>
                <a:cubicBezTo>
                  <a:pt x="112" y="18"/>
                  <a:pt x="133" y="0"/>
                  <a:pt x="158" y="0"/>
                </a:cubicBezTo>
                <a:cubicBezTo>
                  <a:pt x="184" y="0"/>
                  <a:pt x="205" y="18"/>
                  <a:pt x="210" y="42"/>
                </a:cubicBezTo>
                <a:cubicBezTo>
                  <a:pt x="216" y="39"/>
                  <a:pt x="222" y="37"/>
                  <a:pt x="228" y="37"/>
                </a:cubicBezTo>
                <a:cubicBezTo>
                  <a:pt x="251" y="37"/>
                  <a:pt x="269" y="56"/>
                  <a:pt x="269" y="79"/>
                </a:cubicBezTo>
                <a:cubicBezTo>
                  <a:pt x="269" y="82"/>
                  <a:pt x="269" y="85"/>
                  <a:pt x="269" y="88"/>
                </a:cubicBezTo>
                <a:cubicBezTo>
                  <a:pt x="295" y="91"/>
                  <a:pt x="316" y="114"/>
                  <a:pt x="316" y="141"/>
                </a:cubicBezTo>
                <a:cubicBezTo>
                  <a:pt x="316" y="171"/>
                  <a:pt x="292" y="196"/>
                  <a:pt x="262" y="196"/>
                </a:cubicBezTo>
                <a:cubicBezTo>
                  <a:pt x="55" y="196"/>
                  <a:pt x="55" y="196"/>
                  <a:pt x="55" y="196"/>
                </a:cubicBezTo>
                <a:close/>
              </a:path>
            </a:pathLst>
          </a:custGeom>
          <a:solidFill>
            <a:schemeClr val="accent1"/>
          </a:solidFill>
          <a:ln w="12700">
            <a:noFill/>
            <a:bevel/>
            <a:headEnd/>
            <a:tailEnd/>
          </a:ln>
        </p:spPr>
        <p:txBody>
          <a:bodyPr lIns="68580" tIns="34290" rIns="68580" bIns="34290" anchor="ctr"/>
          <a:lstStyle/>
          <a:p>
            <a:pPr algn="ctr"/>
            <a:endParaRPr lang="zh-CN" altLang="en-US" sz="1400">
              <a:solidFill>
                <a:srgbClr val="FFFFFF"/>
              </a:solidFill>
              <a:latin typeface="等线" charset="0"/>
            </a:endParaRPr>
          </a:p>
        </p:txBody>
      </p:sp>
      <p:sp>
        <p:nvSpPr>
          <p:cNvPr id="62493" name="Oval 44"/>
          <p:cNvSpPr>
            <a:spLocks noChangeArrowheads="1"/>
          </p:cNvSpPr>
          <p:nvPr/>
        </p:nvSpPr>
        <p:spPr bwMode="auto">
          <a:xfrm>
            <a:off x="7251700" y="4360863"/>
            <a:ext cx="582613" cy="585787"/>
          </a:xfrm>
          <a:prstGeom prst="ellipse">
            <a:avLst/>
          </a:prstGeom>
          <a:solidFill>
            <a:srgbClr val="C9CACA"/>
          </a:solidFill>
          <a:ln w="9525">
            <a:noFill/>
            <a:bevel/>
            <a:headEnd/>
            <a:tailEnd/>
          </a:ln>
        </p:spPr>
        <p:txBody>
          <a:bodyPr lIns="91438" tIns="45719" rIns="91438" bIns="45719"/>
          <a:lstStyle/>
          <a:p>
            <a:endParaRPr lang="zh-CN" altLang="en-US" sz="1500">
              <a:solidFill>
                <a:srgbClr val="000000"/>
              </a:solidFill>
              <a:latin typeface="Arial" charset="0"/>
              <a:sym typeface="Arial" charset="0"/>
            </a:endParaRPr>
          </a:p>
        </p:txBody>
      </p:sp>
      <p:sp>
        <p:nvSpPr>
          <p:cNvPr id="62494" name="Oval 45"/>
          <p:cNvSpPr>
            <a:spLocks noChangeArrowheads="1"/>
          </p:cNvSpPr>
          <p:nvPr/>
        </p:nvSpPr>
        <p:spPr bwMode="auto">
          <a:xfrm>
            <a:off x="7300913" y="4411663"/>
            <a:ext cx="479425" cy="479425"/>
          </a:xfrm>
          <a:prstGeom prst="ellipse">
            <a:avLst/>
          </a:prstGeom>
          <a:solidFill>
            <a:srgbClr val="FFFFFF"/>
          </a:solidFill>
          <a:ln w="9525">
            <a:noFill/>
            <a:bevel/>
            <a:headEnd/>
            <a:tailEnd/>
          </a:ln>
        </p:spPr>
        <p:txBody>
          <a:bodyPr lIns="91438" tIns="45719" rIns="91438" bIns="45719"/>
          <a:lstStyle/>
          <a:p>
            <a:endParaRPr lang="zh-CN" altLang="en-US" sz="1500">
              <a:solidFill>
                <a:srgbClr val="000000"/>
              </a:solidFill>
              <a:latin typeface="Arial" charset="0"/>
              <a:sym typeface="Arial" charset="0"/>
            </a:endParaRPr>
          </a:p>
        </p:txBody>
      </p:sp>
      <p:sp>
        <p:nvSpPr>
          <p:cNvPr id="62495" name="Oval 46"/>
          <p:cNvSpPr>
            <a:spLocks noChangeArrowheads="1"/>
          </p:cNvSpPr>
          <p:nvPr/>
        </p:nvSpPr>
        <p:spPr bwMode="auto">
          <a:xfrm>
            <a:off x="7354888" y="4465638"/>
            <a:ext cx="374650" cy="374650"/>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2496" name="矩形 144"/>
          <p:cNvSpPr>
            <a:spLocks noChangeArrowheads="1"/>
          </p:cNvSpPr>
          <p:nvPr/>
        </p:nvSpPr>
        <p:spPr bwMode="auto">
          <a:xfrm>
            <a:off x="7764463" y="2693988"/>
            <a:ext cx="1143000" cy="379412"/>
          </a:xfrm>
          <a:prstGeom prst="rect">
            <a:avLst/>
          </a:prstGeom>
          <a:noFill/>
          <a:ln w="9525">
            <a:noFill/>
            <a:miter lim="800000"/>
            <a:headEnd/>
            <a:tailEnd/>
          </a:ln>
        </p:spPr>
        <p:txBody>
          <a:bodyPr wrap="none" lIns="91438" tIns="45719" rIns="91438" bIns="45719">
            <a:spAutoFit/>
          </a:bodyPr>
          <a:lstStyle/>
          <a:p>
            <a:r>
              <a:rPr lang="zh-CN" altLang="en-US" sz="1900" b="1">
                <a:solidFill>
                  <a:schemeClr val="bg1"/>
                </a:solidFill>
                <a:latin typeface="Arial" charset="0"/>
                <a:ea typeface="微软雅黑" pitchFamily="34" charset="-122"/>
                <a:sym typeface="Arial" charset="0"/>
              </a:rPr>
              <a:t>纸质报表</a:t>
            </a:r>
            <a:endParaRPr lang="zh-CN" altLang="en-US" sz="1900">
              <a:solidFill>
                <a:schemeClr val="bg1"/>
              </a:solidFill>
              <a:latin typeface="Arial" charset="0"/>
              <a:ea typeface="微软雅黑" pitchFamily="34" charset="-122"/>
              <a:sym typeface="Arial" charset="0"/>
            </a:endParaRPr>
          </a:p>
        </p:txBody>
      </p:sp>
      <p:sp>
        <p:nvSpPr>
          <p:cNvPr id="62497" name="矩形 1"/>
          <p:cNvSpPr>
            <a:spLocks noChangeArrowheads="1"/>
          </p:cNvSpPr>
          <p:nvPr/>
        </p:nvSpPr>
        <p:spPr bwMode="auto">
          <a:xfrm>
            <a:off x="6627813" y="1277938"/>
            <a:ext cx="1614487" cy="1109662"/>
          </a:xfrm>
          <a:prstGeom prst="rect">
            <a:avLst/>
          </a:prstGeom>
          <a:noFill/>
          <a:ln w="9525">
            <a:noFill/>
            <a:miter lim="800000"/>
            <a:headEnd/>
            <a:tailEnd/>
          </a:ln>
        </p:spPr>
        <p:txBody>
          <a:bodyPr wrap="none" lIns="121917" tIns="60958" rIns="121917" bIns="60958">
            <a:spAutoFit/>
          </a:bodyPr>
          <a:lstStyle/>
          <a:p>
            <a:r>
              <a:rPr lang="zh-CN" altLang="en-US" sz="2100">
                <a:solidFill>
                  <a:srgbClr val="000000"/>
                </a:solidFill>
                <a:latin typeface="Calibri" pitchFamily="34" charset="0"/>
                <a:sym typeface="Calibri" pitchFamily="34" charset="0"/>
              </a:rPr>
              <a:t>电子税务局</a:t>
            </a:r>
            <a:endParaRPr lang="en-US" sz="2100">
              <a:solidFill>
                <a:srgbClr val="000000"/>
              </a:solidFill>
              <a:latin typeface="Calibri" pitchFamily="34" charset="0"/>
              <a:sym typeface="Calibri" pitchFamily="34" charset="0"/>
            </a:endParaRPr>
          </a:p>
          <a:p>
            <a:r>
              <a:rPr lang="zh-CN" altLang="en-US" sz="2100">
                <a:solidFill>
                  <a:srgbClr val="000000"/>
                </a:solidFill>
                <a:latin typeface="Calibri" pitchFamily="34" charset="0"/>
                <a:sym typeface="Calibri" pitchFamily="34" charset="0"/>
              </a:rPr>
              <a:t>手机端</a:t>
            </a:r>
            <a:endParaRPr lang="en-US" sz="2100">
              <a:solidFill>
                <a:srgbClr val="000000"/>
              </a:solidFill>
              <a:latin typeface="Calibri" pitchFamily="34" charset="0"/>
              <a:sym typeface="Calibri" pitchFamily="34" charset="0"/>
            </a:endParaRPr>
          </a:p>
          <a:p>
            <a:r>
              <a:rPr lang="zh-CN" altLang="en-US" sz="2100">
                <a:solidFill>
                  <a:srgbClr val="000000"/>
                </a:solidFill>
                <a:latin typeface="Calibri" pitchFamily="34" charset="0"/>
                <a:sym typeface="Calibri" pitchFamily="34" charset="0"/>
              </a:rPr>
              <a:t>网页端</a:t>
            </a:r>
          </a:p>
        </p:txBody>
      </p:sp>
      <p:sp>
        <p:nvSpPr>
          <p:cNvPr id="62498" name="矩形 2"/>
          <p:cNvSpPr>
            <a:spLocks noChangeArrowheads="1"/>
          </p:cNvSpPr>
          <p:nvPr/>
        </p:nvSpPr>
        <p:spPr bwMode="auto">
          <a:xfrm>
            <a:off x="3054350" y="6037263"/>
            <a:ext cx="6094413" cy="492125"/>
          </a:xfrm>
          <a:prstGeom prst="rect">
            <a:avLst/>
          </a:prstGeom>
          <a:noFill/>
          <a:ln w="9525">
            <a:noFill/>
            <a:miter lim="800000"/>
            <a:headEnd/>
            <a:tailEnd/>
          </a:ln>
        </p:spPr>
        <p:txBody>
          <a:bodyPr wrap="none" lIns="121917" tIns="60958" rIns="121917" bIns="60958">
            <a:spAutoFit/>
          </a:bodyPr>
          <a:lstStyle/>
          <a:p>
            <a:r>
              <a:rPr lang="zh-CN" altLang="en-US" sz="2400">
                <a:solidFill>
                  <a:srgbClr val="000000"/>
                </a:solidFill>
                <a:latin typeface="Calibri" pitchFamily="34" charset="0"/>
                <a:sym typeface="Calibri" pitchFamily="34" charset="0"/>
              </a:rPr>
              <a:t>鼓励并引导纳税人采用远程办税端报送信息</a:t>
            </a:r>
          </a:p>
        </p:txBody>
      </p:sp>
      <p:sp>
        <p:nvSpPr>
          <p:cNvPr id="62499" name="直接箭头连接符 4"/>
          <p:cNvSpPr>
            <a:spLocks noChangeShapeType="1"/>
          </p:cNvSpPr>
          <p:nvPr/>
        </p:nvSpPr>
        <p:spPr bwMode="auto">
          <a:xfrm flipH="1">
            <a:off x="4225925" y="2620963"/>
            <a:ext cx="1328738" cy="1603375"/>
          </a:xfrm>
          <a:prstGeom prst="straightConnector1">
            <a:avLst/>
          </a:prstGeom>
          <a:noFill/>
          <a:ln w="28575">
            <a:solidFill>
              <a:schemeClr val="accent1"/>
            </a:solidFill>
            <a:bevel/>
            <a:headEnd/>
            <a:tailEnd type="arrow" w="med" len="med"/>
          </a:ln>
        </p:spPr>
        <p:txBody>
          <a:bodyPr/>
          <a:lstStyle/>
          <a:p>
            <a:endParaRPr lang="zh-CN" altLang="en-US"/>
          </a:p>
        </p:txBody>
      </p:sp>
      <p:sp>
        <p:nvSpPr>
          <p:cNvPr id="62500" name="直接箭头连接符 55"/>
          <p:cNvSpPr>
            <a:spLocks noChangeShapeType="1"/>
          </p:cNvSpPr>
          <p:nvPr/>
        </p:nvSpPr>
        <p:spPr bwMode="auto">
          <a:xfrm>
            <a:off x="5895975" y="2589213"/>
            <a:ext cx="1570038" cy="1724025"/>
          </a:xfrm>
          <a:prstGeom prst="straightConnector1">
            <a:avLst/>
          </a:prstGeom>
          <a:noFill/>
          <a:ln w="28575">
            <a:solidFill>
              <a:schemeClr val="accent1"/>
            </a:solidFill>
            <a:bevel/>
            <a:headEnd/>
            <a:tailEnd type="arrow" w="med" len="med"/>
          </a:ln>
        </p:spPr>
        <p:txBody>
          <a:bodyPr/>
          <a:lstStyle/>
          <a:p>
            <a:endParaRPr lang="zh-CN" altLang="en-US"/>
          </a:p>
        </p:txBody>
      </p:sp>
      <p:sp>
        <p:nvSpPr>
          <p:cNvPr id="62501" name="直接箭头连接符 56"/>
          <p:cNvSpPr>
            <a:spLocks noChangeShapeType="1"/>
          </p:cNvSpPr>
          <p:nvPr/>
        </p:nvSpPr>
        <p:spPr bwMode="auto">
          <a:xfrm>
            <a:off x="3348038" y="3438525"/>
            <a:ext cx="550862" cy="855663"/>
          </a:xfrm>
          <a:prstGeom prst="straightConnector1">
            <a:avLst/>
          </a:prstGeom>
          <a:noFill/>
          <a:ln w="28575">
            <a:solidFill>
              <a:schemeClr val="accent1"/>
            </a:solidFill>
            <a:bevel/>
            <a:headEnd/>
            <a:tailEnd type="arrow" w="med" len="med"/>
          </a:ln>
        </p:spPr>
        <p:txBody>
          <a:bodyPr/>
          <a:lstStyle/>
          <a:p>
            <a:endParaRPr lang="zh-CN" altLang="en-US"/>
          </a:p>
        </p:txBody>
      </p:sp>
      <p:sp>
        <p:nvSpPr>
          <p:cNvPr id="62502" name="直接箭头连接符 58"/>
          <p:cNvSpPr>
            <a:spLocks noChangeShapeType="1"/>
          </p:cNvSpPr>
          <p:nvPr/>
        </p:nvSpPr>
        <p:spPr bwMode="auto">
          <a:xfrm>
            <a:off x="3660775" y="3463925"/>
            <a:ext cx="3405188" cy="1042988"/>
          </a:xfrm>
          <a:prstGeom prst="straightConnector1">
            <a:avLst/>
          </a:prstGeom>
          <a:noFill/>
          <a:ln w="28575">
            <a:solidFill>
              <a:schemeClr val="accent1"/>
            </a:solidFill>
            <a:bevel/>
            <a:headEnd/>
            <a:tailEnd type="arrow" w="med" len="med"/>
          </a:ln>
        </p:spPr>
        <p:txBody>
          <a:bodyPr/>
          <a:lstStyle/>
          <a:p>
            <a:endParaRPr lang="zh-CN" altLang="en-US"/>
          </a:p>
        </p:txBody>
      </p:sp>
      <p:sp>
        <p:nvSpPr>
          <p:cNvPr id="62503" name="直接箭头连接符 63"/>
          <p:cNvSpPr>
            <a:spLocks noChangeShapeType="1"/>
          </p:cNvSpPr>
          <p:nvPr/>
        </p:nvSpPr>
        <p:spPr bwMode="auto">
          <a:xfrm flipH="1">
            <a:off x="4595813" y="3459163"/>
            <a:ext cx="3462337" cy="976312"/>
          </a:xfrm>
          <a:prstGeom prst="straightConnector1">
            <a:avLst/>
          </a:prstGeom>
          <a:noFill/>
          <a:ln w="28575">
            <a:solidFill>
              <a:schemeClr val="accent1"/>
            </a:solidFill>
            <a:bevel/>
            <a:headEnd/>
            <a:tailEnd type="arrow" w="med" len="med"/>
          </a:ln>
        </p:spPr>
        <p:txBody>
          <a:bodyPr/>
          <a:lstStyle/>
          <a:p>
            <a:endParaRPr lang="zh-CN" altLang="en-US"/>
          </a:p>
        </p:txBody>
      </p:sp>
      <p:sp>
        <p:nvSpPr>
          <p:cNvPr id="62504" name="直接箭头连接符 66"/>
          <p:cNvSpPr>
            <a:spLocks noChangeShapeType="1"/>
          </p:cNvSpPr>
          <p:nvPr/>
        </p:nvSpPr>
        <p:spPr bwMode="auto">
          <a:xfrm flipH="1">
            <a:off x="7629525" y="3478213"/>
            <a:ext cx="627063" cy="782637"/>
          </a:xfrm>
          <a:prstGeom prst="straightConnector1">
            <a:avLst/>
          </a:prstGeom>
          <a:noFill/>
          <a:ln w="28575">
            <a:solidFill>
              <a:schemeClr val="accent1"/>
            </a:solidFill>
            <a:bevel/>
            <a:headEnd/>
            <a:tailEnd type="arrow" w="med" len="med"/>
          </a:ln>
        </p:spPr>
        <p:txBody>
          <a:bodyPr/>
          <a:lstStyle/>
          <a:p>
            <a:endParaRPr lang="zh-CN" altLang="en-US"/>
          </a:p>
        </p:txBody>
      </p:sp>
    </p:spTree>
  </p:cSld>
  <p:clrMapOvr>
    <a:masterClrMapping/>
  </p:clrMapOvr>
  <p:transition spd="slow">
    <p:push dir="u"/>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图片 1"/>
          <p:cNvPicPr>
            <a:picLocks noChangeAspect="1" noChangeArrowheads="1"/>
          </p:cNvPicPr>
          <p:nvPr/>
        </p:nvPicPr>
        <p:blipFill>
          <a:blip r:embed="rId3" cstate="print"/>
          <a:srcRect/>
          <a:stretch>
            <a:fillRect/>
          </a:stretch>
        </p:blipFill>
        <p:spPr bwMode="auto">
          <a:xfrm>
            <a:off x="246063" y="1089025"/>
            <a:ext cx="11699875" cy="5532438"/>
          </a:xfrm>
          <a:prstGeom prst="rect">
            <a:avLst/>
          </a:prstGeom>
          <a:noFill/>
          <a:ln w="9525">
            <a:noFill/>
            <a:miter lim="800000"/>
            <a:headEnd/>
            <a:tailEnd/>
          </a:ln>
        </p:spPr>
      </p:pic>
      <p:sp>
        <p:nvSpPr>
          <p:cNvPr id="63491" name="文本框 4"/>
          <p:cNvSpPr>
            <a:spLocks noChangeArrowheads="1"/>
          </p:cNvSpPr>
          <p:nvPr/>
        </p:nvSpPr>
        <p:spPr bwMode="auto">
          <a:xfrm>
            <a:off x="1503363" y="174625"/>
            <a:ext cx="6854825" cy="1136650"/>
          </a:xfrm>
          <a:prstGeom prst="rect">
            <a:avLst/>
          </a:prstGeom>
          <a:noFill/>
          <a:ln w="9525">
            <a:noFill/>
            <a:miter lim="800000"/>
            <a:headEnd/>
            <a:tailEnd/>
          </a:ln>
        </p:spPr>
        <p:txBody>
          <a:bodyPr>
            <a:spAutoFit/>
          </a:bodyPr>
          <a:lstStyle/>
          <a:p>
            <a:r>
              <a:rPr lang="zh-CN" altLang="en-US" sz="3200" b="1">
                <a:solidFill>
                  <a:srgbClr val="C00000"/>
                </a:solidFill>
                <a:latin typeface="微软雅黑" pitchFamily="34" charset="-122"/>
                <a:ea typeface="微软雅黑" pitchFamily="34" charset="-122"/>
                <a:sym typeface="微软雅黑" pitchFamily="34" charset="-122"/>
              </a:rPr>
              <a:t>实名管理</a:t>
            </a:r>
            <a:r>
              <a:rPr lang="en-US" sz="3200" b="1">
                <a:solidFill>
                  <a:srgbClr val="C00000"/>
                </a:solidFill>
                <a:latin typeface="微软雅黑" pitchFamily="34" charset="-122"/>
                <a:ea typeface="微软雅黑" pitchFamily="34" charset="-122"/>
                <a:sym typeface="微软雅黑" pitchFamily="34" charset="-122"/>
              </a:rPr>
              <a:t>-APP</a:t>
            </a:r>
            <a:r>
              <a:rPr lang="zh-CN" altLang="en-US" sz="3200" b="1">
                <a:solidFill>
                  <a:srgbClr val="C00000"/>
                </a:solidFill>
                <a:latin typeface="微软雅黑" pitchFamily="34" charset="-122"/>
                <a:ea typeface="微软雅黑" pitchFamily="34" charset="-122"/>
                <a:sym typeface="微软雅黑" pitchFamily="34" charset="-122"/>
              </a:rPr>
              <a:t>下载</a:t>
            </a:r>
            <a:endParaRPr lang="zh-CN" altLang="en-US" sz="3600" b="1">
              <a:solidFill>
                <a:srgbClr val="C00000"/>
              </a:solidFill>
              <a:latin typeface="微软雅黑" pitchFamily="34" charset="-122"/>
              <a:ea typeface="微软雅黑" pitchFamily="34" charset="-122"/>
              <a:sym typeface="微软雅黑" pitchFamily="34" charset="-122"/>
            </a:endParaRPr>
          </a:p>
          <a:p>
            <a:endParaRPr lang="zh-CN" altLang="en-US" sz="3600" b="1">
              <a:solidFill>
                <a:srgbClr val="C00000"/>
              </a:solidFill>
              <a:latin typeface="微软雅黑" pitchFamily="34" charset="-122"/>
              <a:ea typeface="微软雅黑" pitchFamily="34" charset="-122"/>
              <a:sym typeface="微软雅黑" pitchFamily="34" charset="-122"/>
            </a:endParaRP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538" name="组合 56"/>
          <p:cNvGrpSpPr>
            <a:grpSpLocks/>
          </p:cNvGrpSpPr>
          <p:nvPr/>
        </p:nvGrpSpPr>
        <p:grpSpPr bwMode="auto">
          <a:xfrm>
            <a:off x="0" y="0"/>
            <a:ext cx="12192000" cy="6858000"/>
            <a:chOff x="0" y="0"/>
            <a:chExt cx="12192000" cy="6858000"/>
          </a:xfrm>
        </p:grpSpPr>
        <p:sp>
          <p:nvSpPr>
            <p:cNvPr id="65539" name="矩形 87"/>
            <p:cNvSpPr>
              <a:spLocks noChangeArrowheads="1"/>
            </p:cNvSpPr>
            <p:nvPr/>
          </p:nvSpPr>
          <p:spPr bwMode="auto">
            <a:xfrm>
              <a:off x="0" y="0"/>
              <a:ext cx="12192000" cy="933450"/>
            </a:xfrm>
            <a:prstGeom prst="rect">
              <a:avLst/>
            </a:prstGeom>
            <a:solidFill>
              <a:srgbClr val="993366"/>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65540" name="矩形 88"/>
            <p:cNvSpPr>
              <a:spLocks noChangeArrowheads="1"/>
            </p:cNvSpPr>
            <p:nvPr/>
          </p:nvSpPr>
          <p:spPr bwMode="auto">
            <a:xfrm>
              <a:off x="0" y="6172200"/>
              <a:ext cx="12192000" cy="685800"/>
            </a:xfrm>
            <a:prstGeom prst="rect">
              <a:avLst/>
            </a:prstGeom>
            <a:solidFill>
              <a:srgbClr val="993366"/>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65541" name="椭圆 89"/>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65542" name="椭圆 90"/>
            <p:cNvSpPr>
              <a:spLocks noChangeArrowheads="1"/>
            </p:cNvSpPr>
            <p:nvPr/>
          </p:nvSpPr>
          <p:spPr bwMode="auto">
            <a:xfrm>
              <a:off x="990277"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65543" name="椭圆 91"/>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65544" name="椭圆 92"/>
            <p:cNvSpPr>
              <a:spLocks noChangeArrowheads="1"/>
            </p:cNvSpPr>
            <p:nvPr/>
          </p:nvSpPr>
          <p:spPr bwMode="auto">
            <a:xfrm>
              <a:off x="11631048"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65545" name="椭圆 93"/>
            <p:cNvSpPr>
              <a:spLocks noChangeArrowheads="1"/>
            </p:cNvSpPr>
            <p:nvPr/>
          </p:nvSpPr>
          <p:spPr bwMode="auto">
            <a:xfrm>
              <a:off x="11070096"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65546" name="椭圆 95"/>
            <p:cNvSpPr>
              <a:spLocks noChangeArrowheads="1"/>
            </p:cNvSpPr>
            <p:nvPr/>
          </p:nvSpPr>
          <p:spPr bwMode="auto">
            <a:xfrm>
              <a:off x="381000" y="6274553"/>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grpSp>
      <p:grpSp>
        <p:nvGrpSpPr>
          <p:cNvPr id="65547" name="PA_组合 2"/>
          <p:cNvGrpSpPr>
            <a:grpSpLocks/>
          </p:cNvGrpSpPr>
          <p:nvPr/>
        </p:nvGrpSpPr>
        <p:grpSpPr bwMode="auto">
          <a:xfrm>
            <a:off x="409575" y="2573338"/>
            <a:ext cx="390525" cy="454025"/>
            <a:chOff x="0" y="0"/>
            <a:chExt cx="533748" cy="620301"/>
          </a:xfrm>
        </p:grpSpPr>
        <p:sp>
          <p:nvSpPr>
            <p:cNvPr id="65548" name="Oval 435"/>
            <p:cNvSpPr>
              <a:spLocks noChangeArrowheads="1"/>
            </p:cNvSpPr>
            <p:nvPr/>
          </p:nvSpPr>
          <p:spPr bwMode="auto">
            <a:xfrm>
              <a:off x="274808" y="0"/>
              <a:ext cx="214220" cy="250284"/>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65549" name="Freeform 436"/>
            <p:cNvSpPr>
              <a:spLocks noChangeArrowheads="1"/>
            </p:cNvSpPr>
            <p:nvPr/>
          </p:nvSpPr>
          <p:spPr bwMode="auto">
            <a:xfrm>
              <a:off x="260365" y="249421"/>
              <a:ext cx="273383" cy="368710"/>
            </a:xfrm>
            <a:custGeom>
              <a:avLst/>
              <a:gdLst>
                <a:gd name="T0" fmla="*/ 2147483647 w 160"/>
                <a:gd name="T1" fmla="*/ 2147483647 h 216"/>
                <a:gd name="T2" fmla="*/ 2147483647 w 160"/>
                <a:gd name="T3" fmla="*/ 2147483647 h 216"/>
                <a:gd name="T4" fmla="*/ 2147483647 w 160"/>
                <a:gd name="T5" fmla="*/ 2147483647 h 216"/>
                <a:gd name="T6" fmla="*/ 2147483647 w 160"/>
                <a:gd name="T7" fmla="*/ 2147483647 h 216"/>
                <a:gd name="T8" fmla="*/ 2147483647 w 160"/>
                <a:gd name="T9" fmla="*/ 2147483647 h 216"/>
                <a:gd name="T10" fmla="*/ 0 w 160"/>
                <a:gd name="T11" fmla="*/ 2147483647 h 216"/>
                <a:gd name="T12" fmla="*/ 0 w 160"/>
                <a:gd name="T13" fmla="*/ 2147483647 h 216"/>
                <a:gd name="T14" fmla="*/ 2147483647 w 160"/>
                <a:gd name="T15" fmla="*/ 2147483647 h 216"/>
                <a:gd name="T16" fmla="*/ 2147483647 w 160"/>
                <a:gd name="T17" fmla="*/ 2147483647 h 216"/>
                <a:gd name="T18" fmla="*/ 2147483647 w 160"/>
                <a:gd name="T19" fmla="*/ 2147483647 h 216"/>
                <a:gd name="T20" fmla="*/ 2147483647 w 160"/>
                <a:gd name="T21" fmla="*/ 2147483647 h 2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0"/>
                <a:gd name="T34" fmla="*/ 0 h 216"/>
                <a:gd name="T35" fmla="*/ 160 w 160"/>
                <a:gd name="T36" fmla="*/ 216 h 2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0" h="216">
                  <a:moveTo>
                    <a:pt x="79" y="3"/>
                  </a:moveTo>
                  <a:cubicBezTo>
                    <a:pt x="64" y="110"/>
                    <a:pt x="64" y="110"/>
                    <a:pt x="64" y="110"/>
                  </a:cubicBezTo>
                  <a:cubicBezTo>
                    <a:pt x="16" y="139"/>
                    <a:pt x="16" y="139"/>
                    <a:pt x="16" y="139"/>
                  </a:cubicBezTo>
                  <a:cubicBezTo>
                    <a:pt x="16" y="96"/>
                    <a:pt x="16" y="96"/>
                    <a:pt x="16" y="96"/>
                  </a:cubicBezTo>
                  <a:cubicBezTo>
                    <a:pt x="79" y="3"/>
                    <a:pt x="79" y="3"/>
                    <a:pt x="79" y="3"/>
                  </a:cubicBezTo>
                  <a:cubicBezTo>
                    <a:pt x="17" y="3"/>
                    <a:pt x="0" y="110"/>
                    <a:pt x="0" y="110"/>
                  </a:cubicBezTo>
                  <a:cubicBezTo>
                    <a:pt x="0" y="110"/>
                    <a:pt x="0" y="144"/>
                    <a:pt x="0" y="170"/>
                  </a:cubicBezTo>
                  <a:cubicBezTo>
                    <a:pt x="0" y="196"/>
                    <a:pt x="8" y="216"/>
                    <a:pt x="79" y="216"/>
                  </a:cubicBezTo>
                  <a:cubicBezTo>
                    <a:pt x="151" y="216"/>
                    <a:pt x="160" y="185"/>
                    <a:pt x="160" y="185"/>
                  </a:cubicBezTo>
                  <a:cubicBezTo>
                    <a:pt x="160" y="185"/>
                    <a:pt x="160" y="111"/>
                    <a:pt x="160" y="55"/>
                  </a:cubicBezTo>
                  <a:cubicBezTo>
                    <a:pt x="160" y="0"/>
                    <a:pt x="79" y="3"/>
                    <a:pt x="79" y="3"/>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50" name="Freeform 437"/>
            <p:cNvSpPr>
              <a:spLocks noChangeArrowheads="1"/>
            </p:cNvSpPr>
            <p:nvPr/>
          </p:nvSpPr>
          <p:spPr bwMode="auto">
            <a:xfrm>
              <a:off x="0" y="418594"/>
              <a:ext cx="182255" cy="201707"/>
            </a:xfrm>
            <a:custGeom>
              <a:avLst/>
              <a:gdLst>
                <a:gd name="T0" fmla="*/ 2147483647 w 107"/>
                <a:gd name="T1" fmla="*/ 2147483647 h 119"/>
                <a:gd name="T2" fmla="*/ 2147483647 w 107"/>
                <a:gd name="T3" fmla="*/ 0 h 119"/>
                <a:gd name="T4" fmla="*/ 0 w 107"/>
                <a:gd name="T5" fmla="*/ 0 h 119"/>
                <a:gd name="T6" fmla="*/ 2147483647 w 107"/>
                <a:gd name="T7" fmla="*/ 2147483647 h 119"/>
                <a:gd name="T8" fmla="*/ 0 60000 65536"/>
                <a:gd name="T9" fmla="*/ 0 60000 65536"/>
                <a:gd name="T10" fmla="*/ 0 60000 65536"/>
                <a:gd name="T11" fmla="*/ 0 60000 65536"/>
                <a:gd name="T12" fmla="*/ 0 w 107"/>
                <a:gd name="T13" fmla="*/ 0 h 119"/>
                <a:gd name="T14" fmla="*/ 107 w 107"/>
                <a:gd name="T15" fmla="*/ 119 h 119"/>
              </a:gdLst>
              <a:ahLst/>
              <a:cxnLst>
                <a:cxn ang="T8">
                  <a:pos x="T0" y="T1"/>
                </a:cxn>
                <a:cxn ang="T9">
                  <a:pos x="T2" y="T3"/>
                </a:cxn>
                <a:cxn ang="T10">
                  <a:pos x="T4" y="T5"/>
                </a:cxn>
                <a:cxn ang="T11">
                  <a:pos x="T6" y="T7"/>
                </a:cxn>
              </a:cxnLst>
              <a:rect l="T12" t="T13" r="T14" b="T15"/>
              <a:pathLst>
                <a:path w="107" h="119">
                  <a:moveTo>
                    <a:pt x="107" y="118"/>
                  </a:moveTo>
                  <a:cubicBezTo>
                    <a:pt x="107" y="0"/>
                    <a:pt x="107" y="0"/>
                    <a:pt x="107" y="0"/>
                  </a:cubicBezTo>
                  <a:cubicBezTo>
                    <a:pt x="0" y="0"/>
                    <a:pt x="0" y="0"/>
                    <a:pt x="0" y="0"/>
                  </a:cubicBezTo>
                  <a:cubicBezTo>
                    <a:pt x="0" y="119"/>
                    <a:pt x="107" y="118"/>
                    <a:pt x="107" y="11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51" name="Rectangle 438"/>
            <p:cNvSpPr>
              <a:spLocks noChangeArrowheads="1"/>
            </p:cNvSpPr>
            <p:nvPr/>
          </p:nvSpPr>
          <p:spPr bwMode="auto">
            <a:xfrm>
              <a:off x="47605" y="336116"/>
              <a:ext cx="48326" cy="49047"/>
            </a:xfrm>
            <a:prstGeom prst="rect">
              <a:avLst/>
            </a:prstGeom>
            <a:solidFill>
              <a:srgbClr val="33BFC7"/>
            </a:solidFill>
            <a:ln w="9525">
              <a:noFill/>
              <a:miter lim="800000"/>
              <a:headEnd/>
              <a:tailEnd/>
            </a:ln>
          </p:spPr>
          <p:txBody>
            <a:bodyPr/>
            <a:lstStyle/>
            <a:p>
              <a:endParaRPr lang="zh-CN" altLang="en-US" sz="1800">
                <a:solidFill>
                  <a:srgbClr val="000000"/>
                </a:solidFill>
                <a:latin typeface="等线" charset="0"/>
              </a:endParaRPr>
            </a:p>
          </p:txBody>
        </p:sp>
        <p:sp>
          <p:nvSpPr>
            <p:cNvPr id="65552" name="Freeform 439"/>
            <p:cNvSpPr>
              <a:spLocks noChangeArrowheads="1"/>
            </p:cNvSpPr>
            <p:nvPr/>
          </p:nvSpPr>
          <p:spPr bwMode="auto">
            <a:xfrm>
              <a:off x="0" y="36870"/>
              <a:ext cx="160558" cy="310151"/>
            </a:xfrm>
            <a:custGeom>
              <a:avLst/>
              <a:gdLst>
                <a:gd name="T0" fmla="*/ 2147483647 w 94"/>
                <a:gd name="T1" fmla="*/ 2147483647 h 183"/>
                <a:gd name="T2" fmla="*/ 2147483647 w 94"/>
                <a:gd name="T3" fmla="*/ 2147483647 h 183"/>
                <a:gd name="T4" fmla="*/ 2147483647 w 94"/>
                <a:gd name="T5" fmla="*/ 2147483647 h 183"/>
                <a:gd name="T6" fmla="*/ 2147483647 w 94"/>
                <a:gd name="T7" fmla="*/ 2147483647 h 183"/>
                <a:gd name="T8" fmla="*/ 2147483647 w 94"/>
                <a:gd name="T9" fmla="*/ 2147483647 h 183"/>
                <a:gd name="T10" fmla="*/ 2147483647 w 94"/>
                <a:gd name="T11" fmla="*/ 2147483647 h 183"/>
                <a:gd name="T12" fmla="*/ 2147483647 w 94"/>
                <a:gd name="T13" fmla="*/ 2147483647 h 183"/>
                <a:gd name="T14" fmla="*/ 2147483647 w 94"/>
                <a:gd name="T15" fmla="*/ 2147483647 h 183"/>
                <a:gd name="T16" fmla="*/ 2147483647 w 94"/>
                <a:gd name="T17" fmla="*/ 0 h 183"/>
                <a:gd name="T18" fmla="*/ 2147483647 w 94"/>
                <a:gd name="T19" fmla="*/ 2147483647 h 183"/>
                <a:gd name="T20" fmla="*/ 2147483647 w 94"/>
                <a:gd name="T21" fmla="*/ 2147483647 h 183"/>
                <a:gd name="T22" fmla="*/ 0 w 94"/>
                <a:gd name="T23" fmla="*/ 2147483647 h 183"/>
                <a:gd name="T24" fmla="*/ 0 w 94"/>
                <a:gd name="T25" fmla="*/ 2147483647 h 183"/>
                <a:gd name="T26" fmla="*/ 2147483647 w 94"/>
                <a:gd name="T27" fmla="*/ 2147483647 h 183"/>
                <a:gd name="T28" fmla="*/ 2147483647 w 94"/>
                <a:gd name="T29" fmla="*/ 2147483647 h 1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83"/>
                <a:gd name="T47" fmla="*/ 94 w 94"/>
                <a:gd name="T48" fmla="*/ 183 h 1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83">
                  <a:moveTo>
                    <a:pt x="42" y="163"/>
                  </a:moveTo>
                  <a:cubicBezTo>
                    <a:pt x="56" y="163"/>
                    <a:pt x="56" y="163"/>
                    <a:pt x="56" y="163"/>
                  </a:cubicBezTo>
                  <a:cubicBezTo>
                    <a:pt x="56" y="164"/>
                    <a:pt x="56" y="164"/>
                    <a:pt x="56" y="164"/>
                  </a:cubicBezTo>
                  <a:cubicBezTo>
                    <a:pt x="56" y="170"/>
                    <a:pt x="59" y="174"/>
                    <a:pt x="62" y="178"/>
                  </a:cubicBezTo>
                  <a:cubicBezTo>
                    <a:pt x="65" y="181"/>
                    <a:pt x="70" y="183"/>
                    <a:pt x="75" y="183"/>
                  </a:cubicBezTo>
                  <a:cubicBezTo>
                    <a:pt x="86" y="183"/>
                    <a:pt x="94" y="175"/>
                    <a:pt x="94" y="164"/>
                  </a:cubicBezTo>
                  <a:cubicBezTo>
                    <a:pt x="94" y="19"/>
                    <a:pt x="94" y="19"/>
                    <a:pt x="94" y="19"/>
                  </a:cubicBezTo>
                  <a:cubicBezTo>
                    <a:pt x="94" y="14"/>
                    <a:pt x="92" y="9"/>
                    <a:pt x="88" y="6"/>
                  </a:cubicBezTo>
                  <a:cubicBezTo>
                    <a:pt x="85" y="3"/>
                    <a:pt x="80" y="0"/>
                    <a:pt x="75" y="0"/>
                  </a:cubicBezTo>
                  <a:cubicBezTo>
                    <a:pt x="65" y="0"/>
                    <a:pt x="56" y="9"/>
                    <a:pt x="56" y="19"/>
                  </a:cubicBezTo>
                  <a:cubicBezTo>
                    <a:pt x="42" y="24"/>
                    <a:pt x="42" y="24"/>
                    <a:pt x="42" y="24"/>
                  </a:cubicBezTo>
                  <a:cubicBezTo>
                    <a:pt x="0" y="40"/>
                    <a:pt x="0" y="40"/>
                    <a:pt x="0" y="40"/>
                  </a:cubicBezTo>
                  <a:cubicBezTo>
                    <a:pt x="0" y="163"/>
                    <a:pt x="0" y="163"/>
                    <a:pt x="0" y="163"/>
                  </a:cubicBezTo>
                  <a:cubicBezTo>
                    <a:pt x="28" y="163"/>
                    <a:pt x="28" y="163"/>
                    <a:pt x="28" y="163"/>
                  </a:cubicBezTo>
                  <a:lnTo>
                    <a:pt x="42" y="163"/>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65553" name="PA_组合 3"/>
          <p:cNvGrpSpPr>
            <a:grpSpLocks/>
          </p:cNvGrpSpPr>
          <p:nvPr/>
        </p:nvGrpSpPr>
        <p:grpSpPr bwMode="auto">
          <a:xfrm>
            <a:off x="420688" y="1644650"/>
            <a:ext cx="444500" cy="404813"/>
            <a:chOff x="0" y="0"/>
            <a:chExt cx="726328" cy="658528"/>
          </a:xfrm>
        </p:grpSpPr>
        <p:sp>
          <p:nvSpPr>
            <p:cNvPr id="65554" name="Oval 440"/>
            <p:cNvSpPr>
              <a:spLocks noChangeArrowheads="1"/>
            </p:cNvSpPr>
            <p:nvPr/>
          </p:nvSpPr>
          <p:spPr bwMode="auto">
            <a:xfrm>
              <a:off x="584958" y="269758"/>
              <a:ext cx="132715" cy="155075"/>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65555" name="Freeform 441"/>
            <p:cNvSpPr>
              <a:spLocks noChangeArrowheads="1"/>
            </p:cNvSpPr>
            <p:nvPr/>
          </p:nvSpPr>
          <p:spPr bwMode="auto">
            <a:xfrm>
              <a:off x="552527" y="0"/>
              <a:ext cx="119325" cy="118793"/>
            </a:xfrm>
            <a:custGeom>
              <a:avLst/>
              <a:gdLst>
                <a:gd name="T0" fmla="*/ 2147483647 w 70"/>
                <a:gd name="T1" fmla="*/ 2147483647 h 70"/>
                <a:gd name="T2" fmla="*/ 2147483647 w 70"/>
                <a:gd name="T3" fmla="*/ 2147483647 h 70"/>
                <a:gd name="T4" fmla="*/ 0 w 70"/>
                <a:gd name="T5" fmla="*/ 0 h 70"/>
                <a:gd name="T6" fmla="*/ 0 w 70"/>
                <a:gd name="T7" fmla="*/ 2147483647 h 70"/>
                <a:gd name="T8" fmla="*/ 2147483647 w 70"/>
                <a:gd name="T9" fmla="*/ 2147483647 h 70"/>
                <a:gd name="T10" fmla="*/ 0 60000 65536"/>
                <a:gd name="T11" fmla="*/ 0 60000 65536"/>
                <a:gd name="T12" fmla="*/ 0 60000 65536"/>
                <a:gd name="T13" fmla="*/ 0 60000 65536"/>
                <a:gd name="T14" fmla="*/ 0 60000 65536"/>
                <a:gd name="T15" fmla="*/ 0 w 70"/>
                <a:gd name="T16" fmla="*/ 0 h 70"/>
                <a:gd name="T17" fmla="*/ 70 w 70"/>
                <a:gd name="T18" fmla="*/ 70 h 70"/>
              </a:gdLst>
              <a:ahLst/>
              <a:cxnLst>
                <a:cxn ang="T10">
                  <a:pos x="T0" y="T1"/>
                </a:cxn>
                <a:cxn ang="T11">
                  <a:pos x="T2" y="T3"/>
                </a:cxn>
                <a:cxn ang="T12">
                  <a:pos x="T4" y="T5"/>
                </a:cxn>
                <a:cxn ang="T13">
                  <a:pos x="T6" y="T7"/>
                </a:cxn>
                <a:cxn ang="T14">
                  <a:pos x="T8" y="T9"/>
                </a:cxn>
              </a:cxnLst>
              <a:rect l="T15" t="T16" r="T17" b="T18"/>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5556" name="Freeform 442"/>
            <p:cNvSpPr>
              <a:spLocks noChangeArrowheads="1"/>
            </p:cNvSpPr>
            <p:nvPr/>
          </p:nvSpPr>
          <p:spPr bwMode="auto">
            <a:xfrm>
              <a:off x="552527" y="41319"/>
              <a:ext cx="75228" cy="77474"/>
            </a:xfrm>
            <a:custGeom>
              <a:avLst/>
              <a:gdLst>
                <a:gd name="T0" fmla="*/ 2147483647 w 45"/>
                <a:gd name="T1" fmla="*/ 2147483647 h 45"/>
                <a:gd name="T2" fmla="*/ 2147483647 w 45"/>
                <a:gd name="T3" fmla="*/ 2147483647 h 45"/>
                <a:gd name="T4" fmla="*/ 0 w 45"/>
                <a:gd name="T5" fmla="*/ 0 h 45"/>
                <a:gd name="T6" fmla="*/ 0 w 45"/>
                <a:gd name="T7" fmla="*/ 2147483647 h 45"/>
                <a:gd name="T8" fmla="*/ 2147483647 w 45"/>
                <a:gd name="T9" fmla="*/ 2147483647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5557" name="Freeform 443"/>
            <p:cNvSpPr>
              <a:spLocks noChangeArrowheads="1"/>
            </p:cNvSpPr>
            <p:nvPr/>
          </p:nvSpPr>
          <p:spPr bwMode="auto">
            <a:xfrm>
              <a:off x="552527" y="77474"/>
              <a:ext cx="41504" cy="41319"/>
            </a:xfrm>
            <a:custGeom>
              <a:avLst/>
              <a:gdLst>
                <a:gd name="T0" fmla="*/ 2147483647 w 25"/>
                <a:gd name="T1" fmla="*/ 2147483647 h 25"/>
                <a:gd name="T2" fmla="*/ 2147483647 w 25"/>
                <a:gd name="T3" fmla="*/ 2147483647 h 25"/>
                <a:gd name="T4" fmla="*/ 0 w 25"/>
                <a:gd name="T5" fmla="*/ 0 h 25"/>
                <a:gd name="T6" fmla="*/ 0 w 25"/>
                <a:gd name="T7" fmla="*/ 2147483647 h 25"/>
                <a:gd name="T8" fmla="*/ 2147483647 w 25"/>
                <a:gd name="T9" fmla="*/ 2147483647 h 25"/>
                <a:gd name="T10" fmla="*/ 0 60000 65536"/>
                <a:gd name="T11" fmla="*/ 0 60000 65536"/>
                <a:gd name="T12" fmla="*/ 0 60000 65536"/>
                <a:gd name="T13" fmla="*/ 0 60000 65536"/>
                <a:gd name="T14" fmla="*/ 0 60000 65536"/>
                <a:gd name="T15" fmla="*/ 0 w 25"/>
                <a:gd name="T16" fmla="*/ 0 h 25"/>
                <a:gd name="T17" fmla="*/ 25 w 25"/>
                <a:gd name="T18" fmla="*/ 25 h 25"/>
              </a:gdLst>
              <a:ahLst/>
              <a:cxnLst>
                <a:cxn ang="T10">
                  <a:pos x="T0" y="T1"/>
                </a:cxn>
                <a:cxn ang="T11">
                  <a:pos x="T2" y="T3"/>
                </a:cxn>
                <a:cxn ang="T12">
                  <a:pos x="T4" y="T5"/>
                </a:cxn>
                <a:cxn ang="T13">
                  <a:pos x="T6" y="T7"/>
                </a:cxn>
                <a:cxn ang="T14">
                  <a:pos x="T8" y="T9"/>
                </a:cxn>
              </a:cxnLst>
              <a:rect l="T15" t="T16" r="T17" b="T18"/>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5558" name="Freeform 444"/>
            <p:cNvSpPr>
              <a:spLocks noChangeArrowheads="1"/>
            </p:cNvSpPr>
            <p:nvPr/>
          </p:nvSpPr>
          <p:spPr bwMode="auto">
            <a:xfrm>
              <a:off x="557715" y="428688"/>
              <a:ext cx="168613" cy="229840"/>
            </a:xfrm>
            <a:custGeom>
              <a:avLst/>
              <a:gdLst>
                <a:gd name="T0" fmla="*/ 2147483647 w 99"/>
                <a:gd name="T1" fmla="*/ 2147483647 h 134"/>
                <a:gd name="T2" fmla="*/ 2147483647 w 99"/>
                <a:gd name="T3" fmla="*/ 2147483647 h 134"/>
                <a:gd name="T4" fmla="*/ 2147483647 w 99"/>
                <a:gd name="T5" fmla="*/ 2147483647 h 134"/>
                <a:gd name="T6" fmla="*/ 2147483647 w 99"/>
                <a:gd name="T7" fmla="*/ 2147483647 h 134"/>
                <a:gd name="T8" fmla="*/ 2147483647 w 99"/>
                <a:gd name="T9" fmla="*/ 2147483647 h 134"/>
                <a:gd name="T10" fmla="*/ 0 w 99"/>
                <a:gd name="T11" fmla="*/ 2147483647 h 134"/>
                <a:gd name="T12" fmla="*/ 0 w 99"/>
                <a:gd name="T13" fmla="*/ 2147483647 h 134"/>
                <a:gd name="T14" fmla="*/ 2147483647 w 99"/>
                <a:gd name="T15" fmla="*/ 2147483647 h 134"/>
                <a:gd name="T16" fmla="*/ 2147483647 w 99"/>
                <a:gd name="T17" fmla="*/ 2147483647 h 134"/>
                <a:gd name="T18" fmla="*/ 2147483647 w 99"/>
                <a:gd name="T19" fmla="*/ 2147483647 h 134"/>
                <a:gd name="T20" fmla="*/ 2147483647 w 99"/>
                <a:gd name="T21" fmla="*/ 2147483647 h 1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34"/>
                <a:gd name="T35" fmla="*/ 99 w 99"/>
                <a:gd name="T36" fmla="*/ 134 h 1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59" name="Freeform 445"/>
            <p:cNvSpPr>
              <a:spLocks noChangeArrowheads="1"/>
            </p:cNvSpPr>
            <p:nvPr/>
          </p:nvSpPr>
          <p:spPr bwMode="auto">
            <a:xfrm>
              <a:off x="290531" y="374457"/>
              <a:ext cx="168611" cy="20660"/>
            </a:xfrm>
            <a:custGeom>
              <a:avLst/>
              <a:gdLst>
                <a:gd name="T0" fmla="*/ 2147483647 w 100"/>
                <a:gd name="T1" fmla="*/ 0 h 13"/>
                <a:gd name="T2" fmla="*/ 2147483647 w 100"/>
                <a:gd name="T3" fmla="*/ 0 h 13"/>
                <a:gd name="T4" fmla="*/ 2147483647 w 100"/>
                <a:gd name="T5" fmla="*/ 2147483647 h 13"/>
                <a:gd name="T6" fmla="*/ 0 w 100"/>
                <a:gd name="T7" fmla="*/ 2147483647 h 13"/>
                <a:gd name="T8" fmla="*/ 2147483647 w 100"/>
                <a:gd name="T9" fmla="*/ 2147483647 h 13"/>
                <a:gd name="T10" fmla="*/ 2147483647 w 100"/>
                <a:gd name="T11" fmla="*/ 2147483647 h 13"/>
                <a:gd name="T12" fmla="*/ 2147483647 w 100"/>
                <a:gd name="T13" fmla="*/ 2147483647 h 13"/>
                <a:gd name="T14" fmla="*/ 2147483647 w 100"/>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100"/>
                <a:gd name="T25" fmla="*/ 0 h 13"/>
                <a:gd name="T26" fmla="*/ 100 w 100"/>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5560" name="Freeform 446"/>
            <p:cNvSpPr>
              <a:spLocks noChangeArrowheads="1"/>
            </p:cNvSpPr>
            <p:nvPr/>
          </p:nvSpPr>
          <p:spPr bwMode="auto">
            <a:xfrm>
              <a:off x="409857" y="162696"/>
              <a:ext cx="57069" cy="64561"/>
            </a:xfrm>
            <a:custGeom>
              <a:avLst/>
              <a:gdLst>
                <a:gd name="T0" fmla="*/ 2147483647 w 33"/>
                <a:gd name="T1" fmla="*/ 2147483647 h 38"/>
                <a:gd name="T2" fmla="*/ 2147483647 w 33"/>
                <a:gd name="T3" fmla="*/ 2147483647 h 38"/>
                <a:gd name="T4" fmla="*/ 2147483647 w 33"/>
                <a:gd name="T5" fmla="*/ 2147483647 h 38"/>
                <a:gd name="T6" fmla="*/ 2147483647 w 33"/>
                <a:gd name="T7" fmla="*/ 0 h 38"/>
                <a:gd name="T8" fmla="*/ 2147483647 w 33"/>
                <a:gd name="T9" fmla="*/ 0 h 38"/>
                <a:gd name="T10" fmla="*/ 0 w 33"/>
                <a:gd name="T11" fmla="*/ 2147483647 h 38"/>
                <a:gd name="T12" fmla="*/ 2147483647 w 33"/>
                <a:gd name="T13" fmla="*/ 2147483647 h 38"/>
                <a:gd name="T14" fmla="*/ 0 60000 65536"/>
                <a:gd name="T15" fmla="*/ 0 60000 65536"/>
                <a:gd name="T16" fmla="*/ 0 60000 65536"/>
                <a:gd name="T17" fmla="*/ 0 60000 65536"/>
                <a:gd name="T18" fmla="*/ 0 60000 65536"/>
                <a:gd name="T19" fmla="*/ 0 60000 65536"/>
                <a:gd name="T20" fmla="*/ 0 60000 65536"/>
                <a:gd name="T21" fmla="*/ 0 w 33"/>
                <a:gd name="T22" fmla="*/ 0 h 38"/>
                <a:gd name="T23" fmla="*/ 33 w 33"/>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61" name="Freeform 447"/>
            <p:cNvSpPr>
              <a:spLocks noChangeArrowheads="1"/>
            </p:cNvSpPr>
            <p:nvPr/>
          </p:nvSpPr>
          <p:spPr bwMode="auto">
            <a:xfrm>
              <a:off x="381321" y="232421"/>
              <a:ext cx="116732" cy="69727"/>
            </a:xfrm>
            <a:custGeom>
              <a:avLst/>
              <a:gdLst>
                <a:gd name="T0" fmla="*/ 2147483647 w 69"/>
                <a:gd name="T1" fmla="*/ 0 h 40"/>
                <a:gd name="T2" fmla="*/ 2147483647 w 69"/>
                <a:gd name="T3" fmla="*/ 2147483647 h 40"/>
                <a:gd name="T4" fmla="*/ 2147483647 w 69"/>
                <a:gd name="T5" fmla="*/ 2147483647 h 40"/>
                <a:gd name="T6" fmla="*/ 2147483647 w 69"/>
                <a:gd name="T7" fmla="*/ 2147483647 h 40"/>
                <a:gd name="T8" fmla="*/ 2147483647 w 69"/>
                <a:gd name="T9" fmla="*/ 2147483647 h 40"/>
                <a:gd name="T10" fmla="*/ 2147483647 w 69"/>
                <a:gd name="T11" fmla="*/ 2147483647 h 40"/>
                <a:gd name="T12" fmla="*/ 2147483647 w 69"/>
                <a:gd name="T13" fmla="*/ 0 h 40"/>
                <a:gd name="T14" fmla="*/ 0 w 69"/>
                <a:gd name="T15" fmla="*/ 2147483647 h 40"/>
                <a:gd name="T16" fmla="*/ 0 w 69"/>
                <a:gd name="T17" fmla="*/ 2147483647 h 40"/>
                <a:gd name="T18" fmla="*/ 2147483647 w 69"/>
                <a:gd name="T19" fmla="*/ 2147483647 h 40"/>
                <a:gd name="T20" fmla="*/ 2147483647 w 69"/>
                <a:gd name="T21" fmla="*/ 2147483647 h 40"/>
                <a:gd name="T22" fmla="*/ 2147483647 w 69"/>
                <a:gd name="T23" fmla="*/ 2147483647 h 40"/>
                <a:gd name="T24" fmla="*/ 2147483647 w 69"/>
                <a:gd name="T25" fmla="*/ 2147483647 h 40"/>
                <a:gd name="T26" fmla="*/ 2147483647 w 69"/>
                <a:gd name="T27" fmla="*/ 0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40"/>
                <a:gd name="T44" fmla="*/ 69 w 69"/>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62" name="Freeform 448"/>
            <p:cNvSpPr>
              <a:spLocks noChangeArrowheads="1"/>
            </p:cNvSpPr>
            <p:nvPr/>
          </p:nvSpPr>
          <p:spPr bwMode="auto">
            <a:xfrm>
              <a:off x="225680" y="129123"/>
              <a:ext cx="119325" cy="196267"/>
            </a:xfrm>
            <a:custGeom>
              <a:avLst/>
              <a:gdLst>
                <a:gd name="T0" fmla="*/ 2147483647 w 70"/>
                <a:gd name="T1" fmla="*/ 0 h 115"/>
                <a:gd name="T2" fmla="*/ 2147483647 w 70"/>
                <a:gd name="T3" fmla="*/ 2147483647 h 115"/>
                <a:gd name="T4" fmla="*/ 2147483647 w 70"/>
                <a:gd name="T5" fmla="*/ 2147483647 h 115"/>
                <a:gd name="T6" fmla="*/ 2147483647 w 70"/>
                <a:gd name="T7" fmla="*/ 2147483647 h 115"/>
                <a:gd name="T8" fmla="*/ 2147483647 w 70"/>
                <a:gd name="T9" fmla="*/ 2147483647 h 115"/>
                <a:gd name="T10" fmla="*/ 0 w 70"/>
                <a:gd name="T11" fmla="*/ 2147483647 h 115"/>
                <a:gd name="T12" fmla="*/ 2147483647 w 70"/>
                <a:gd name="T13" fmla="*/ 2147483647 h 115"/>
                <a:gd name="T14" fmla="*/ 2147483647 w 70"/>
                <a:gd name="T15" fmla="*/ 2147483647 h 115"/>
                <a:gd name="T16" fmla="*/ 2147483647 w 70"/>
                <a:gd name="T17" fmla="*/ 2147483647 h 115"/>
                <a:gd name="T18" fmla="*/ 2147483647 w 70"/>
                <a:gd name="T19" fmla="*/ 2147483647 h 115"/>
                <a:gd name="T20" fmla="*/ 2147483647 w 70"/>
                <a:gd name="T21" fmla="*/ 2147483647 h 115"/>
                <a:gd name="T22" fmla="*/ 2147483647 w 70"/>
                <a:gd name="T23" fmla="*/ 2147483647 h 115"/>
                <a:gd name="T24" fmla="*/ 2147483647 w 70"/>
                <a:gd name="T25" fmla="*/ 2147483647 h 115"/>
                <a:gd name="T26" fmla="*/ 2147483647 w 70"/>
                <a:gd name="T27" fmla="*/ 2147483647 h 115"/>
                <a:gd name="T28" fmla="*/ 2147483647 w 70"/>
                <a:gd name="T29" fmla="*/ 2147483647 h 115"/>
                <a:gd name="T30" fmla="*/ 2147483647 w 70"/>
                <a:gd name="T31" fmla="*/ 2147483647 h 115"/>
                <a:gd name="T32" fmla="*/ 2147483647 w 70"/>
                <a:gd name="T33" fmla="*/ 0 h 1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
                <a:gd name="T52" fmla="*/ 0 h 115"/>
                <a:gd name="T53" fmla="*/ 70 w 70"/>
                <a:gd name="T54" fmla="*/ 115 h 1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63" name="Freeform 449"/>
            <p:cNvSpPr>
              <a:spLocks noChangeArrowheads="1"/>
            </p:cNvSpPr>
            <p:nvPr/>
          </p:nvSpPr>
          <p:spPr bwMode="auto">
            <a:xfrm>
              <a:off x="243839" y="289235"/>
              <a:ext cx="62257" cy="38738"/>
            </a:xfrm>
            <a:custGeom>
              <a:avLst/>
              <a:gdLst>
                <a:gd name="T0" fmla="*/ 2147483647 w 37"/>
                <a:gd name="T1" fmla="*/ 0 h 22"/>
                <a:gd name="T2" fmla="*/ 2147483647 w 37"/>
                <a:gd name="T3" fmla="*/ 2147483647 h 22"/>
                <a:gd name="T4" fmla="*/ 2147483647 w 37"/>
                <a:gd name="T5" fmla="*/ 2147483647 h 22"/>
                <a:gd name="T6" fmla="*/ 2147483647 w 37"/>
                <a:gd name="T7" fmla="*/ 2147483647 h 22"/>
                <a:gd name="T8" fmla="*/ 2147483647 w 37"/>
                <a:gd name="T9" fmla="*/ 2147483647 h 22"/>
                <a:gd name="T10" fmla="*/ 2147483647 w 37"/>
                <a:gd name="T11" fmla="*/ 2147483647 h 22"/>
                <a:gd name="T12" fmla="*/ 2147483647 w 37"/>
                <a:gd name="T13" fmla="*/ 2147483647 h 22"/>
                <a:gd name="T14" fmla="*/ 2147483647 w 37"/>
                <a:gd name="T15" fmla="*/ 0 h 22"/>
                <a:gd name="T16" fmla="*/ 0 w 37"/>
                <a:gd name="T17" fmla="*/ 2147483647 h 22"/>
                <a:gd name="T18" fmla="*/ 0 w 37"/>
                <a:gd name="T19" fmla="*/ 2147483647 h 22"/>
                <a:gd name="T20" fmla="*/ 2147483647 w 37"/>
                <a:gd name="T21" fmla="*/ 2147483647 h 22"/>
                <a:gd name="T22" fmla="*/ 2147483647 w 37"/>
                <a:gd name="T23" fmla="*/ 2147483647 h 22"/>
                <a:gd name="T24" fmla="*/ 2147483647 w 37"/>
                <a:gd name="T25" fmla="*/ 2147483647 h 22"/>
                <a:gd name="T26" fmla="*/ 2147483647 w 37"/>
                <a:gd name="T27" fmla="*/ 2147483647 h 22"/>
                <a:gd name="T28" fmla="*/ 2147483647 w 37"/>
                <a:gd name="T29" fmla="*/ 2147483647 h 22"/>
                <a:gd name="T30" fmla="*/ 2147483647 w 37"/>
                <a:gd name="T31" fmla="*/ 0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22"/>
                <a:gd name="T50" fmla="*/ 37 w 37"/>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64" name="Freeform 450"/>
            <p:cNvSpPr>
              <a:spLocks noChangeArrowheads="1"/>
            </p:cNvSpPr>
            <p:nvPr/>
          </p:nvSpPr>
          <p:spPr bwMode="auto">
            <a:xfrm>
              <a:off x="259403" y="250499"/>
              <a:ext cx="31128" cy="36154"/>
            </a:xfrm>
            <a:custGeom>
              <a:avLst/>
              <a:gdLst>
                <a:gd name="T0" fmla="*/ 2147483647 w 19"/>
                <a:gd name="T1" fmla="*/ 2147483647 h 21"/>
                <a:gd name="T2" fmla="*/ 2147483647 w 19"/>
                <a:gd name="T3" fmla="*/ 2147483647 h 21"/>
                <a:gd name="T4" fmla="*/ 2147483647 w 19"/>
                <a:gd name="T5" fmla="*/ 2147483647 h 21"/>
                <a:gd name="T6" fmla="*/ 2147483647 w 19"/>
                <a:gd name="T7" fmla="*/ 0 h 21"/>
                <a:gd name="T8" fmla="*/ 0 w 19"/>
                <a:gd name="T9" fmla="*/ 2147483647 h 21"/>
                <a:gd name="T10" fmla="*/ 2147483647 w 19"/>
                <a:gd name="T11" fmla="*/ 2147483647 h 21"/>
                <a:gd name="T12" fmla="*/ 0 60000 65536"/>
                <a:gd name="T13" fmla="*/ 0 60000 65536"/>
                <a:gd name="T14" fmla="*/ 0 60000 65536"/>
                <a:gd name="T15" fmla="*/ 0 60000 65536"/>
                <a:gd name="T16" fmla="*/ 0 60000 65536"/>
                <a:gd name="T17" fmla="*/ 0 60000 65536"/>
                <a:gd name="T18" fmla="*/ 0 w 19"/>
                <a:gd name="T19" fmla="*/ 0 h 21"/>
                <a:gd name="T20" fmla="*/ 19 w 19"/>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65" name="Oval 451"/>
            <p:cNvSpPr>
              <a:spLocks noChangeArrowheads="1"/>
            </p:cNvSpPr>
            <p:nvPr/>
          </p:nvSpPr>
          <p:spPr bwMode="auto">
            <a:xfrm>
              <a:off x="258939" y="131272"/>
              <a:ext cx="31015" cy="37507"/>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65566" name="Freeform 452"/>
            <p:cNvSpPr>
              <a:spLocks noChangeArrowheads="1"/>
            </p:cNvSpPr>
            <p:nvPr/>
          </p:nvSpPr>
          <p:spPr bwMode="auto">
            <a:xfrm>
              <a:off x="241244" y="173026"/>
              <a:ext cx="64852" cy="36154"/>
            </a:xfrm>
            <a:custGeom>
              <a:avLst/>
              <a:gdLst>
                <a:gd name="T0" fmla="*/ 2147483647 w 38"/>
                <a:gd name="T1" fmla="*/ 2147483647 h 21"/>
                <a:gd name="T2" fmla="*/ 2147483647 w 38"/>
                <a:gd name="T3" fmla="*/ 2147483647 h 21"/>
                <a:gd name="T4" fmla="*/ 2147483647 w 38"/>
                <a:gd name="T5" fmla="*/ 2147483647 h 21"/>
                <a:gd name="T6" fmla="*/ 2147483647 w 38"/>
                <a:gd name="T7" fmla="*/ 2147483647 h 21"/>
                <a:gd name="T8" fmla="*/ 2147483647 w 38"/>
                <a:gd name="T9" fmla="*/ 0 h 21"/>
                <a:gd name="T10" fmla="*/ 2147483647 w 38"/>
                <a:gd name="T11" fmla="*/ 2147483647 h 21"/>
                <a:gd name="T12" fmla="*/ 2147483647 w 38"/>
                <a:gd name="T13" fmla="*/ 2147483647 h 21"/>
                <a:gd name="T14" fmla="*/ 2147483647 w 38"/>
                <a:gd name="T15" fmla="*/ 2147483647 h 21"/>
                <a:gd name="T16" fmla="*/ 2147483647 w 38"/>
                <a:gd name="T17" fmla="*/ 2147483647 h 21"/>
                <a:gd name="T18" fmla="*/ 2147483647 w 38"/>
                <a:gd name="T19" fmla="*/ 2147483647 h 21"/>
                <a:gd name="T20" fmla="*/ 2147483647 w 38"/>
                <a:gd name="T21" fmla="*/ 0 h 21"/>
                <a:gd name="T22" fmla="*/ 0 w 38"/>
                <a:gd name="T23" fmla="*/ 2147483647 h 21"/>
                <a:gd name="T24" fmla="*/ 0 w 38"/>
                <a:gd name="T25" fmla="*/ 2147483647 h 21"/>
                <a:gd name="T26" fmla="*/ 2147483647 w 38"/>
                <a:gd name="T27" fmla="*/ 2147483647 h 21"/>
                <a:gd name="T28" fmla="*/ 2147483647 w 38"/>
                <a:gd name="T29" fmla="*/ 2147483647 h 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8"/>
                <a:gd name="T46" fmla="*/ 0 h 21"/>
                <a:gd name="T47" fmla="*/ 38 w 38"/>
                <a:gd name="T48" fmla="*/ 21 h 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67" name="Freeform 453"/>
            <p:cNvSpPr>
              <a:spLocks noEditPoints="1" noChangeArrowheads="1"/>
            </p:cNvSpPr>
            <p:nvPr/>
          </p:nvSpPr>
          <p:spPr bwMode="auto">
            <a:xfrm>
              <a:off x="184175" y="100717"/>
              <a:ext cx="383916" cy="263411"/>
            </a:xfrm>
            <a:custGeom>
              <a:avLst/>
              <a:gdLst>
                <a:gd name="T0" fmla="*/ 2147483647 w 225"/>
                <a:gd name="T1" fmla="*/ 2147483647 h 154"/>
                <a:gd name="T2" fmla="*/ 2147483647 w 225"/>
                <a:gd name="T3" fmla="*/ 2147483647 h 154"/>
                <a:gd name="T4" fmla="*/ 2147483647 w 225"/>
                <a:gd name="T5" fmla="*/ 2147483647 h 154"/>
                <a:gd name="T6" fmla="*/ 2147483647 w 225"/>
                <a:gd name="T7" fmla="*/ 2147483647 h 154"/>
                <a:gd name="T8" fmla="*/ 2147483647 w 225"/>
                <a:gd name="T9" fmla="*/ 2147483647 h 154"/>
                <a:gd name="T10" fmla="*/ 2147483647 w 225"/>
                <a:gd name="T11" fmla="*/ 2147483647 h 154"/>
                <a:gd name="T12" fmla="*/ 2147483647 w 225"/>
                <a:gd name="T13" fmla="*/ 2147483647 h 154"/>
                <a:gd name="T14" fmla="*/ 2147483647 w 225"/>
                <a:gd name="T15" fmla="*/ 2147483647 h 154"/>
                <a:gd name="T16" fmla="*/ 2147483647 w 225"/>
                <a:gd name="T17" fmla="*/ 2147483647 h 154"/>
                <a:gd name="T18" fmla="*/ 2147483647 w 225"/>
                <a:gd name="T19" fmla="*/ 2147483647 h 154"/>
                <a:gd name="T20" fmla="*/ 2147483647 w 225"/>
                <a:gd name="T21" fmla="*/ 0 h 154"/>
                <a:gd name="T22" fmla="*/ 2147483647 w 225"/>
                <a:gd name="T23" fmla="*/ 0 h 154"/>
                <a:gd name="T24" fmla="*/ 2147483647 w 225"/>
                <a:gd name="T25" fmla="*/ 0 h 154"/>
                <a:gd name="T26" fmla="*/ 2147483647 w 225"/>
                <a:gd name="T27" fmla="*/ 0 h 154"/>
                <a:gd name="T28" fmla="*/ 2147483647 w 225"/>
                <a:gd name="T29" fmla="*/ 0 h 154"/>
                <a:gd name="T30" fmla="*/ 2147483647 w 225"/>
                <a:gd name="T31" fmla="*/ 0 h 154"/>
                <a:gd name="T32" fmla="*/ 2147483647 w 225"/>
                <a:gd name="T33" fmla="*/ 0 h 154"/>
                <a:gd name="T34" fmla="*/ 2147483647 w 225"/>
                <a:gd name="T35" fmla="*/ 0 h 154"/>
                <a:gd name="T36" fmla="*/ 0 w 225"/>
                <a:gd name="T37" fmla="*/ 2147483647 h 154"/>
                <a:gd name="T38" fmla="*/ 0 w 225"/>
                <a:gd name="T39" fmla="*/ 2147483647 h 154"/>
                <a:gd name="T40" fmla="*/ 2147483647 w 225"/>
                <a:gd name="T41" fmla="*/ 2147483647 h 154"/>
                <a:gd name="T42" fmla="*/ 2147483647 w 225"/>
                <a:gd name="T43" fmla="*/ 2147483647 h 154"/>
                <a:gd name="T44" fmla="*/ 2147483647 w 225"/>
                <a:gd name="T45" fmla="*/ 2147483647 h 154"/>
                <a:gd name="T46" fmla="*/ 2147483647 w 225"/>
                <a:gd name="T47" fmla="*/ 2147483647 h 154"/>
                <a:gd name="T48" fmla="*/ 2147483647 w 225"/>
                <a:gd name="T49" fmla="*/ 2147483647 h 154"/>
                <a:gd name="T50" fmla="*/ 2147483647 w 225"/>
                <a:gd name="T51" fmla="*/ 2147483647 h 154"/>
                <a:gd name="T52" fmla="*/ 2147483647 w 225"/>
                <a:gd name="T53" fmla="*/ 2147483647 h 154"/>
                <a:gd name="T54" fmla="*/ 2147483647 w 225"/>
                <a:gd name="T55" fmla="*/ 2147483647 h 154"/>
                <a:gd name="T56" fmla="*/ 2147483647 w 225"/>
                <a:gd name="T57" fmla="*/ 2147483647 h 154"/>
                <a:gd name="T58" fmla="*/ 2147483647 w 225"/>
                <a:gd name="T59" fmla="*/ 2147483647 h 154"/>
                <a:gd name="T60" fmla="*/ 2147483647 w 225"/>
                <a:gd name="T61" fmla="*/ 2147483647 h 154"/>
                <a:gd name="T62" fmla="*/ 2147483647 w 225"/>
                <a:gd name="T63" fmla="*/ 2147483647 h 154"/>
                <a:gd name="T64" fmla="*/ 2147483647 w 225"/>
                <a:gd name="T65" fmla="*/ 2147483647 h 154"/>
                <a:gd name="T66" fmla="*/ 2147483647 w 225"/>
                <a:gd name="T67" fmla="*/ 2147483647 h 154"/>
                <a:gd name="T68" fmla="*/ 2147483647 w 225"/>
                <a:gd name="T69" fmla="*/ 2147483647 h 154"/>
                <a:gd name="T70" fmla="*/ 2147483647 w 225"/>
                <a:gd name="T71" fmla="*/ 2147483647 h 154"/>
                <a:gd name="T72" fmla="*/ 2147483647 w 225"/>
                <a:gd name="T73" fmla="*/ 2147483647 h 154"/>
                <a:gd name="T74" fmla="*/ 2147483647 w 225"/>
                <a:gd name="T75" fmla="*/ 2147483647 h 154"/>
                <a:gd name="T76" fmla="*/ 2147483647 w 225"/>
                <a:gd name="T77" fmla="*/ 2147483647 h 154"/>
                <a:gd name="T78" fmla="*/ 2147483647 w 225"/>
                <a:gd name="T79" fmla="*/ 2147483647 h 154"/>
                <a:gd name="T80" fmla="*/ 2147483647 w 225"/>
                <a:gd name="T81" fmla="*/ 2147483647 h 154"/>
                <a:gd name="T82" fmla="*/ 2147483647 w 225"/>
                <a:gd name="T83" fmla="*/ 2147483647 h 154"/>
                <a:gd name="T84" fmla="*/ 2147483647 w 225"/>
                <a:gd name="T85" fmla="*/ 2147483647 h 154"/>
                <a:gd name="T86" fmla="*/ 2147483647 w 225"/>
                <a:gd name="T87" fmla="*/ 2147483647 h 154"/>
                <a:gd name="T88" fmla="*/ 2147483647 w 225"/>
                <a:gd name="T89" fmla="*/ 2147483647 h 154"/>
                <a:gd name="T90" fmla="*/ 2147483647 w 225"/>
                <a:gd name="T91" fmla="*/ 2147483647 h 15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25"/>
                <a:gd name="T139" fmla="*/ 0 h 154"/>
                <a:gd name="T140" fmla="*/ 225 w 225"/>
                <a:gd name="T141" fmla="*/ 154 h 15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5568" name="Freeform 454"/>
            <p:cNvSpPr>
              <a:spLocks noChangeArrowheads="1"/>
            </p:cNvSpPr>
            <p:nvPr/>
          </p:nvSpPr>
          <p:spPr bwMode="auto">
            <a:xfrm>
              <a:off x="0" y="428688"/>
              <a:ext cx="168611" cy="229840"/>
            </a:xfrm>
            <a:custGeom>
              <a:avLst/>
              <a:gdLst>
                <a:gd name="T0" fmla="*/ 2147483647 w 99"/>
                <a:gd name="T1" fmla="*/ 2147483647 h 134"/>
                <a:gd name="T2" fmla="*/ 2147483647 w 99"/>
                <a:gd name="T3" fmla="*/ 2147483647 h 134"/>
                <a:gd name="T4" fmla="*/ 2147483647 w 99"/>
                <a:gd name="T5" fmla="*/ 2147483647 h 134"/>
                <a:gd name="T6" fmla="*/ 2147483647 w 99"/>
                <a:gd name="T7" fmla="*/ 2147483647 h 134"/>
                <a:gd name="T8" fmla="*/ 2147483647 w 99"/>
                <a:gd name="T9" fmla="*/ 2147483647 h 134"/>
                <a:gd name="T10" fmla="*/ 0 w 99"/>
                <a:gd name="T11" fmla="*/ 2147483647 h 134"/>
                <a:gd name="T12" fmla="*/ 0 w 99"/>
                <a:gd name="T13" fmla="*/ 2147483647 h 134"/>
                <a:gd name="T14" fmla="*/ 2147483647 w 99"/>
                <a:gd name="T15" fmla="*/ 2147483647 h 134"/>
                <a:gd name="T16" fmla="*/ 2147483647 w 99"/>
                <a:gd name="T17" fmla="*/ 2147483647 h 134"/>
                <a:gd name="T18" fmla="*/ 2147483647 w 99"/>
                <a:gd name="T19" fmla="*/ 2147483647 h 134"/>
                <a:gd name="T20" fmla="*/ 2147483647 w 99"/>
                <a:gd name="T21" fmla="*/ 2147483647 h 1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34"/>
                <a:gd name="T35" fmla="*/ 99 w 99"/>
                <a:gd name="T36" fmla="*/ 134 h 1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69" name="Oval 455"/>
            <p:cNvSpPr>
              <a:spLocks noChangeArrowheads="1"/>
            </p:cNvSpPr>
            <p:nvPr/>
          </p:nvSpPr>
          <p:spPr bwMode="auto">
            <a:xfrm>
              <a:off x="8655" y="269758"/>
              <a:ext cx="132715" cy="155075"/>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grpSp>
      <p:grpSp>
        <p:nvGrpSpPr>
          <p:cNvPr id="65570" name="PA_组合 4"/>
          <p:cNvGrpSpPr>
            <a:grpSpLocks/>
          </p:cNvGrpSpPr>
          <p:nvPr/>
        </p:nvGrpSpPr>
        <p:grpSpPr bwMode="auto">
          <a:xfrm>
            <a:off x="468313" y="3406775"/>
            <a:ext cx="363537" cy="473075"/>
            <a:chOff x="0" y="0"/>
            <a:chExt cx="582794" cy="758785"/>
          </a:xfrm>
        </p:grpSpPr>
        <p:sp>
          <p:nvSpPr>
            <p:cNvPr id="65571" name="Freeform 634"/>
            <p:cNvSpPr>
              <a:spLocks noEditPoints="1" noChangeArrowheads="1"/>
            </p:cNvSpPr>
            <p:nvPr/>
          </p:nvSpPr>
          <p:spPr bwMode="auto">
            <a:xfrm>
              <a:off x="48353" y="0"/>
              <a:ext cx="534441" cy="534714"/>
            </a:xfrm>
            <a:custGeom>
              <a:avLst/>
              <a:gdLst>
                <a:gd name="T0" fmla="*/ 2147483647 w 314"/>
                <a:gd name="T1" fmla="*/ 2147483647 h 313"/>
                <a:gd name="T2" fmla="*/ 2147483647 w 314"/>
                <a:gd name="T3" fmla="*/ 2147483647 h 313"/>
                <a:gd name="T4" fmla="*/ 2147483647 w 314"/>
                <a:gd name="T5" fmla="*/ 2147483647 h 313"/>
                <a:gd name="T6" fmla="*/ 2147483647 w 314"/>
                <a:gd name="T7" fmla="*/ 2147483647 h 313"/>
                <a:gd name="T8" fmla="*/ 2147483647 w 314"/>
                <a:gd name="T9" fmla="*/ 2147483647 h 313"/>
                <a:gd name="T10" fmla="*/ 2147483647 w 314"/>
                <a:gd name="T11" fmla="*/ 2147483647 h 313"/>
                <a:gd name="T12" fmla="*/ 2147483647 w 314"/>
                <a:gd name="T13" fmla="*/ 2147483647 h 313"/>
                <a:gd name="T14" fmla="*/ 2147483647 w 314"/>
                <a:gd name="T15" fmla="*/ 2147483647 h 313"/>
                <a:gd name="T16" fmla="*/ 2147483647 w 314"/>
                <a:gd name="T17" fmla="*/ 2147483647 h 313"/>
                <a:gd name="T18" fmla="*/ 2147483647 w 314"/>
                <a:gd name="T19" fmla="*/ 2147483647 h 313"/>
                <a:gd name="T20" fmla="*/ 2147483647 w 314"/>
                <a:gd name="T21" fmla="*/ 2147483647 h 313"/>
                <a:gd name="T22" fmla="*/ 2147483647 w 314"/>
                <a:gd name="T23" fmla="*/ 2147483647 h 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4"/>
                <a:gd name="T37" fmla="*/ 0 h 313"/>
                <a:gd name="T38" fmla="*/ 314 w 314"/>
                <a:gd name="T39" fmla="*/ 313 h 3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4" h="313">
                  <a:moveTo>
                    <a:pt x="225" y="39"/>
                  </a:moveTo>
                  <a:cubicBezTo>
                    <a:pt x="158" y="0"/>
                    <a:pt x="72" y="23"/>
                    <a:pt x="34" y="89"/>
                  </a:cubicBezTo>
                  <a:cubicBezTo>
                    <a:pt x="0" y="148"/>
                    <a:pt x="13" y="221"/>
                    <a:pt x="62" y="264"/>
                  </a:cubicBezTo>
                  <a:cubicBezTo>
                    <a:pt x="69" y="270"/>
                    <a:pt x="76" y="275"/>
                    <a:pt x="84" y="280"/>
                  </a:cubicBezTo>
                  <a:cubicBezTo>
                    <a:pt x="92" y="285"/>
                    <a:pt x="101" y="289"/>
                    <a:pt x="110" y="292"/>
                  </a:cubicBezTo>
                  <a:cubicBezTo>
                    <a:pt x="171" y="313"/>
                    <a:pt x="241" y="288"/>
                    <a:pt x="275" y="230"/>
                  </a:cubicBezTo>
                  <a:cubicBezTo>
                    <a:pt x="314" y="163"/>
                    <a:pt x="291" y="77"/>
                    <a:pt x="225" y="39"/>
                  </a:cubicBezTo>
                  <a:close/>
                  <a:moveTo>
                    <a:pt x="229" y="203"/>
                  </a:moveTo>
                  <a:cubicBezTo>
                    <a:pt x="205" y="244"/>
                    <a:pt x="152" y="259"/>
                    <a:pt x="111" y="234"/>
                  </a:cubicBezTo>
                  <a:cubicBezTo>
                    <a:pt x="69" y="210"/>
                    <a:pt x="55" y="157"/>
                    <a:pt x="79" y="116"/>
                  </a:cubicBezTo>
                  <a:cubicBezTo>
                    <a:pt x="103" y="74"/>
                    <a:pt x="157" y="60"/>
                    <a:pt x="198" y="84"/>
                  </a:cubicBezTo>
                  <a:cubicBezTo>
                    <a:pt x="239" y="108"/>
                    <a:pt x="254" y="162"/>
                    <a:pt x="229" y="203"/>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72" name="Oval 635"/>
            <p:cNvSpPr>
              <a:spLocks noChangeArrowheads="1"/>
            </p:cNvSpPr>
            <p:nvPr/>
          </p:nvSpPr>
          <p:spPr bwMode="auto">
            <a:xfrm>
              <a:off x="269038" y="167337"/>
              <a:ext cx="85111" cy="87275"/>
            </a:xfrm>
            <a:prstGeom prst="ellipse">
              <a:avLst/>
            </a:prstGeom>
            <a:solidFill>
              <a:srgbClr val="33BFC7"/>
            </a:solidFill>
            <a:ln w="9525">
              <a:noFill/>
              <a:bevel/>
              <a:headEnd/>
              <a:tailEnd/>
            </a:ln>
          </p:spPr>
          <p:txBody>
            <a:bodyPr/>
            <a:lstStyle/>
            <a:p>
              <a:endParaRPr lang="zh-CN" altLang="en-US" sz="1800">
                <a:solidFill>
                  <a:srgbClr val="000000"/>
                </a:solidFill>
                <a:latin typeface="等线" charset="0"/>
              </a:endParaRPr>
            </a:p>
          </p:txBody>
        </p:sp>
        <p:sp>
          <p:nvSpPr>
            <p:cNvPr id="65573" name="Freeform 636"/>
            <p:cNvSpPr>
              <a:spLocks noChangeArrowheads="1"/>
            </p:cNvSpPr>
            <p:nvPr/>
          </p:nvSpPr>
          <p:spPr bwMode="auto">
            <a:xfrm>
              <a:off x="310485" y="262265"/>
              <a:ext cx="94163" cy="99303"/>
            </a:xfrm>
            <a:custGeom>
              <a:avLst/>
              <a:gdLst>
                <a:gd name="T0" fmla="*/ 2147483647 w 54"/>
                <a:gd name="T1" fmla="*/ 0 h 58"/>
                <a:gd name="T2" fmla="*/ 0 w 54"/>
                <a:gd name="T3" fmla="*/ 2147483647 h 58"/>
                <a:gd name="T4" fmla="*/ 2147483647 w 54"/>
                <a:gd name="T5" fmla="*/ 2147483647 h 58"/>
                <a:gd name="T6" fmla="*/ 0 w 54"/>
                <a:gd name="T7" fmla="*/ 2147483647 h 58"/>
                <a:gd name="T8" fmla="*/ 2147483647 w 54"/>
                <a:gd name="T9" fmla="*/ 2147483647 h 58"/>
                <a:gd name="T10" fmla="*/ 2147483647 w 54"/>
                <a:gd name="T11" fmla="*/ 2147483647 h 58"/>
                <a:gd name="T12" fmla="*/ 2147483647 w 54"/>
                <a:gd name="T13" fmla="*/ 0 h 58"/>
                <a:gd name="T14" fmla="*/ 0 60000 65536"/>
                <a:gd name="T15" fmla="*/ 0 60000 65536"/>
                <a:gd name="T16" fmla="*/ 0 60000 65536"/>
                <a:gd name="T17" fmla="*/ 0 60000 65536"/>
                <a:gd name="T18" fmla="*/ 0 60000 65536"/>
                <a:gd name="T19" fmla="*/ 0 60000 65536"/>
                <a:gd name="T20" fmla="*/ 0 60000 65536"/>
                <a:gd name="T21" fmla="*/ 0 w 54"/>
                <a:gd name="T22" fmla="*/ 0 h 58"/>
                <a:gd name="T23" fmla="*/ 54 w 5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8">
                  <a:moveTo>
                    <a:pt x="13" y="0"/>
                  </a:moveTo>
                  <a:cubicBezTo>
                    <a:pt x="0" y="11"/>
                    <a:pt x="0" y="11"/>
                    <a:pt x="0" y="11"/>
                  </a:cubicBezTo>
                  <a:cubicBezTo>
                    <a:pt x="13" y="40"/>
                    <a:pt x="13" y="40"/>
                    <a:pt x="13" y="40"/>
                  </a:cubicBezTo>
                  <a:cubicBezTo>
                    <a:pt x="0" y="58"/>
                    <a:pt x="0" y="58"/>
                    <a:pt x="0" y="58"/>
                  </a:cubicBezTo>
                  <a:cubicBezTo>
                    <a:pt x="4" y="58"/>
                    <a:pt x="4" y="58"/>
                    <a:pt x="4" y="58"/>
                  </a:cubicBezTo>
                  <a:cubicBezTo>
                    <a:pt x="54" y="58"/>
                    <a:pt x="44" y="29"/>
                    <a:pt x="44" y="16"/>
                  </a:cubicBezTo>
                  <a:cubicBezTo>
                    <a:pt x="44" y="6"/>
                    <a:pt x="24" y="2"/>
                    <a:pt x="13"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5574" name="Freeform 637"/>
            <p:cNvSpPr>
              <a:spLocks noChangeArrowheads="1"/>
            </p:cNvSpPr>
            <p:nvPr/>
          </p:nvSpPr>
          <p:spPr bwMode="auto">
            <a:xfrm>
              <a:off x="218866" y="262265"/>
              <a:ext cx="91618" cy="99303"/>
            </a:xfrm>
            <a:custGeom>
              <a:avLst/>
              <a:gdLst>
                <a:gd name="T0" fmla="*/ 2147483647 w 54"/>
                <a:gd name="T1" fmla="*/ 2147483647 h 58"/>
                <a:gd name="T2" fmla="*/ 2147483647 w 54"/>
                <a:gd name="T3" fmla="*/ 0 h 58"/>
                <a:gd name="T4" fmla="*/ 2147483647 w 54"/>
                <a:gd name="T5" fmla="*/ 2147483647 h 58"/>
                <a:gd name="T6" fmla="*/ 2147483647 w 54"/>
                <a:gd name="T7" fmla="*/ 2147483647 h 58"/>
                <a:gd name="T8" fmla="*/ 2147483647 w 54"/>
                <a:gd name="T9" fmla="*/ 2147483647 h 58"/>
                <a:gd name="T10" fmla="*/ 2147483647 w 54"/>
                <a:gd name="T11" fmla="*/ 2147483647 h 58"/>
                <a:gd name="T12" fmla="*/ 2147483647 w 54"/>
                <a:gd name="T13" fmla="*/ 2147483647 h 58"/>
                <a:gd name="T14" fmla="*/ 0 60000 65536"/>
                <a:gd name="T15" fmla="*/ 0 60000 65536"/>
                <a:gd name="T16" fmla="*/ 0 60000 65536"/>
                <a:gd name="T17" fmla="*/ 0 60000 65536"/>
                <a:gd name="T18" fmla="*/ 0 60000 65536"/>
                <a:gd name="T19" fmla="*/ 0 60000 65536"/>
                <a:gd name="T20" fmla="*/ 0 60000 65536"/>
                <a:gd name="T21" fmla="*/ 0 w 54"/>
                <a:gd name="T22" fmla="*/ 0 h 58"/>
                <a:gd name="T23" fmla="*/ 54 w 5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8">
                  <a:moveTo>
                    <a:pt x="54" y="11"/>
                  </a:moveTo>
                  <a:cubicBezTo>
                    <a:pt x="41" y="0"/>
                    <a:pt x="41" y="0"/>
                    <a:pt x="41" y="0"/>
                  </a:cubicBezTo>
                  <a:cubicBezTo>
                    <a:pt x="30" y="2"/>
                    <a:pt x="11" y="6"/>
                    <a:pt x="11" y="16"/>
                  </a:cubicBezTo>
                  <a:cubicBezTo>
                    <a:pt x="11" y="29"/>
                    <a:pt x="0" y="58"/>
                    <a:pt x="50" y="58"/>
                  </a:cubicBezTo>
                  <a:cubicBezTo>
                    <a:pt x="54" y="58"/>
                    <a:pt x="54" y="58"/>
                    <a:pt x="54" y="58"/>
                  </a:cubicBezTo>
                  <a:cubicBezTo>
                    <a:pt x="41" y="40"/>
                    <a:pt x="41" y="40"/>
                    <a:pt x="41" y="40"/>
                  </a:cubicBezTo>
                  <a:lnTo>
                    <a:pt x="54" y="11"/>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5575" name="Freeform 638"/>
            <p:cNvSpPr>
              <a:spLocks noChangeArrowheads="1"/>
            </p:cNvSpPr>
            <p:nvPr/>
          </p:nvSpPr>
          <p:spPr bwMode="auto">
            <a:xfrm>
              <a:off x="0" y="465966"/>
              <a:ext cx="223956" cy="292819"/>
            </a:xfrm>
            <a:custGeom>
              <a:avLst/>
              <a:gdLst>
                <a:gd name="T0" fmla="*/ 2147483647 w 132"/>
                <a:gd name="T1" fmla="*/ 0 h 172"/>
                <a:gd name="T2" fmla="*/ 2147483647 w 132"/>
                <a:gd name="T3" fmla="*/ 2147483647 h 172"/>
                <a:gd name="T4" fmla="*/ 2147483647 w 132"/>
                <a:gd name="T5" fmla="*/ 2147483647 h 172"/>
                <a:gd name="T6" fmla="*/ 2147483647 w 132"/>
                <a:gd name="T7" fmla="*/ 2147483647 h 172"/>
                <a:gd name="T8" fmla="*/ 2147483647 w 132"/>
                <a:gd name="T9" fmla="*/ 2147483647 h 172"/>
                <a:gd name="T10" fmla="*/ 2147483647 w 132"/>
                <a:gd name="T11" fmla="*/ 2147483647 h 172"/>
                <a:gd name="T12" fmla="*/ 2147483647 w 132"/>
                <a:gd name="T13" fmla="*/ 0 h 172"/>
                <a:gd name="T14" fmla="*/ 0 60000 65536"/>
                <a:gd name="T15" fmla="*/ 0 60000 65536"/>
                <a:gd name="T16" fmla="*/ 0 60000 65536"/>
                <a:gd name="T17" fmla="*/ 0 60000 65536"/>
                <a:gd name="T18" fmla="*/ 0 60000 65536"/>
                <a:gd name="T19" fmla="*/ 0 60000 65536"/>
                <a:gd name="T20" fmla="*/ 0 60000 65536"/>
                <a:gd name="T21" fmla="*/ 0 w 132"/>
                <a:gd name="T22" fmla="*/ 0 h 172"/>
                <a:gd name="T23" fmla="*/ 132 w 132"/>
                <a:gd name="T24" fmla="*/ 172 h 1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2" h="172">
                  <a:moveTo>
                    <a:pt x="85" y="0"/>
                  </a:moveTo>
                  <a:cubicBezTo>
                    <a:pt x="12" y="125"/>
                    <a:pt x="12" y="125"/>
                    <a:pt x="12" y="125"/>
                  </a:cubicBezTo>
                  <a:cubicBezTo>
                    <a:pt x="12" y="125"/>
                    <a:pt x="0" y="144"/>
                    <a:pt x="25" y="158"/>
                  </a:cubicBezTo>
                  <a:cubicBezTo>
                    <a:pt x="49" y="172"/>
                    <a:pt x="58" y="156"/>
                    <a:pt x="58" y="156"/>
                  </a:cubicBezTo>
                  <a:cubicBezTo>
                    <a:pt x="132" y="28"/>
                    <a:pt x="132" y="28"/>
                    <a:pt x="132" y="28"/>
                  </a:cubicBezTo>
                  <a:cubicBezTo>
                    <a:pt x="132" y="28"/>
                    <a:pt x="119" y="27"/>
                    <a:pt x="105" y="19"/>
                  </a:cubicBezTo>
                  <a:cubicBezTo>
                    <a:pt x="92" y="11"/>
                    <a:pt x="85" y="0"/>
                    <a:pt x="85"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65576" name="PA_组合 5"/>
          <p:cNvGrpSpPr>
            <a:grpSpLocks/>
          </p:cNvGrpSpPr>
          <p:nvPr/>
        </p:nvGrpSpPr>
        <p:grpSpPr bwMode="auto">
          <a:xfrm>
            <a:off x="412750" y="4191000"/>
            <a:ext cx="387350" cy="439738"/>
            <a:chOff x="0" y="0"/>
            <a:chExt cx="564040" cy="641218"/>
          </a:xfrm>
        </p:grpSpPr>
        <p:sp>
          <p:nvSpPr>
            <p:cNvPr id="65577" name="Freeform 224"/>
            <p:cNvSpPr>
              <a:spLocks noChangeArrowheads="1"/>
            </p:cNvSpPr>
            <p:nvPr/>
          </p:nvSpPr>
          <p:spPr bwMode="auto">
            <a:xfrm>
              <a:off x="226541" y="0"/>
              <a:ext cx="261216" cy="594921"/>
            </a:xfrm>
            <a:custGeom>
              <a:avLst/>
              <a:gdLst>
                <a:gd name="T0" fmla="*/ 2147483647 w 362"/>
                <a:gd name="T1" fmla="*/ 2147483647 h 825"/>
                <a:gd name="T2" fmla="*/ 2147483647 w 362"/>
                <a:gd name="T3" fmla="*/ 2147483647 h 825"/>
                <a:gd name="T4" fmla="*/ 2147483647 w 362"/>
                <a:gd name="T5" fmla="*/ 0 h 825"/>
                <a:gd name="T6" fmla="*/ 0 w 362"/>
                <a:gd name="T7" fmla="*/ 0 h 825"/>
                <a:gd name="T8" fmla="*/ 0 w 362"/>
                <a:gd name="T9" fmla="*/ 2147483647 h 825"/>
                <a:gd name="T10" fmla="*/ 2147483647 w 362"/>
                <a:gd name="T11" fmla="*/ 2147483647 h 825"/>
                <a:gd name="T12" fmla="*/ 2147483647 w 362"/>
                <a:gd name="T13" fmla="*/ 2147483647 h 825"/>
                <a:gd name="T14" fmla="*/ 0 60000 65536"/>
                <a:gd name="T15" fmla="*/ 0 60000 65536"/>
                <a:gd name="T16" fmla="*/ 0 60000 65536"/>
                <a:gd name="T17" fmla="*/ 0 60000 65536"/>
                <a:gd name="T18" fmla="*/ 0 60000 65536"/>
                <a:gd name="T19" fmla="*/ 0 60000 65536"/>
                <a:gd name="T20" fmla="*/ 0 60000 65536"/>
                <a:gd name="T21" fmla="*/ 0 w 362"/>
                <a:gd name="T22" fmla="*/ 0 h 825"/>
                <a:gd name="T23" fmla="*/ 362 w 362"/>
                <a:gd name="T24" fmla="*/ 825 h 8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2" h="825">
                  <a:moveTo>
                    <a:pt x="76" y="825"/>
                  </a:moveTo>
                  <a:lnTo>
                    <a:pt x="362" y="825"/>
                  </a:lnTo>
                  <a:lnTo>
                    <a:pt x="362" y="0"/>
                  </a:lnTo>
                  <a:lnTo>
                    <a:pt x="0" y="0"/>
                  </a:lnTo>
                  <a:lnTo>
                    <a:pt x="0" y="352"/>
                  </a:lnTo>
                  <a:lnTo>
                    <a:pt x="76" y="352"/>
                  </a:lnTo>
                  <a:lnTo>
                    <a:pt x="76" y="825"/>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78" name="Freeform 225"/>
            <p:cNvSpPr>
              <a:spLocks noEditPoints="1" noChangeArrowheads="1"/>
            </p:cNvSpPr>
            <p:nvPr/>
          </p:nvSpPr>
          <p:spPr bwMode="auto">
            <a:xfrm>
              <a:off x="83219" y="254635"/>
              <a:ext cx="143322" cy="340286"/>
            </a:xfrm>
            <a:custGeom>
              <a:avLst/>
              <a:gdLst>
                <a:gd name="T0" fmla="*/ 2147483647 w 84"/>
                <a:gd name="T1" fmla="*/ 0 h 200"/>
                <a:gd name="T2" fmla="*/ 0 w 84"/>
                <a:gd name="T3" fmla="*/ 0 h 200"/>
                <a:gd name="T4" fmla="*/ 0 w 84"/>
                <a:gd name="T5" fmla="*/ 2147483647 h 200"/>
                <a:gd name="T6" fmla="*/ 2147483647 w 84"/>
                <a:gd name="T7" fmla="*/ 2147483647 h 200"/>
                <a:gd name="T8" fmla="*/ 2147483647 w 84"/>
                <a:gd name="T9" fmla="*/ 0 h 200"/>
                <a:gd name="T10" fmla="*/ 2147483647 w 84"/>
                <a:gd name="T11" fmla="*/ 2147483647 h 200"/>
                <a:gd name="T12" fmla="*/ 2147483647 w 84"/>
                <a:gd name="T13" fmla="*/ 2147483647 h 200"/>
                <a:gd name="T14" fmla="*/ 2147483647 w 84"/>
                <a:gd name="T15" fmla="*/ 2147483647 h 200"/>
                <a:gd name="T16" fmla="*/ 2147483647 w 84"/>
                <a:gd name="T17" fmla="*/ 2147483647 h 200"/>
                <a:gd name="T18" fmla="*/ 2147483647 w 84"/>
                <a:gd name="T19" fmla="*/ 2147483647 h 200"/>
                <a:gd name="T20" fmla="*/ 2147483647 w 84"/>
                <a:gd name="T21" fmla="*/ 2147483647 h 200"/>
                <a:gd name="T22" fmla="*/ 2147483647 w 84"/>
                <a:gd name="T23" fmla="*/ 2147483647 h 200"/>
                <a:gd name="T24" fmla="*/ 2147483647 w 84"/>
                <a:gd name="T25" fmla="*/ 2147483647 h 200"/>
                <a:gd name="T26" fmla="*/ 2147483647 w 84"/>
                <a:gd name="T27" fmla="*/ 2147483647 h 200"/>
                <a:gd name="T28" fmla="*/ 2147483647 w 84"/>
                <a:gd name="T29" fmla="*/ 2147483647 h 200"/>
                <a:gd name="T30" fmla="*/ 2147483647 w 84"/>
                <a:gd name="T31" fmla="*/ 2147483647 h 200"/>
                <a:gd name="T32" fmla="*/ 2147483647 w 84"/>
                <a:gd name="T33" fmla="*/ 2147483647 h 200"/>
                <a:gd name="T34" fmla="*/ 2147483647 w 84"/>
                <a:gd name="T35" fmla="*/ 2147483647 h 200"/>
                <a:gd name="T36" fmla="*/ 2147483647 w 84"/>
                <a:gd name="T37" fmla="*/ 2147483647 h 200"/>
                <a:gd name="T38" fmla="*/ 2147483647 w 84"/>
                <a:gd name="T39" fmla="*/ 2147483647 h 200"/>
                <a:gd name="T40" fmla="*/ 2147483647 w 84"/>
                <a:gd name="T41" fmla="*/ 2147483647 h 200"/>
                <a:gd name="T42" fmla="*/ 2147483647 w 84"/>
                <a:gd name="T43" fmla="*/ 2147483647 h 200"/>
                <a:gd name="T44" fmla="*/ 2147483647 w 84"/>
                <a:gd name="T45" fmla="*/ 2147483647 h 200"/>
                <a:gd name="T46" fmla="*/ 2147483647 w 84"/>
                <a:gd name="T47" fmla="*/ 2147483647 h 200"/>
                <a:gd name="T48" fmla="*/ 2147483647 w 84"/>
                <a:gd name="T49" fmla="*/ 2147483647 h 200"/>
                <a:gd name="T50" fmla="*/ 2147483647 w 84"/>
                <a:gd name="T51" fmla="*/ 2147483647 h 200"/>
                <a:gd name="T52" fmla="*/ 2147483647 w 84"/>
                <a:gd name="T53" fmla="*/ 2147483647 h 200"/>
                <a:gd name="T54" fmla="*/ 2147483647 w 84"/>
                <a:gd name="T55" fmla="*/ 2147483647 h 200"/>
                <a:gd name="T56" fmla="*/ 2147483647 w 84"/>
                <a:gd name="T57" fmla="*/ 2147483647 h 200"/>
                <a:gd name="T58" fmla="*/ 2147483647 w 84"/>
                <a:gd name="T59" fmla="*/ 2147483647 h 200"/>
                <a:gd name="T60" fmla="*/ 2147483647 w 84"/>
                <a:gd name="T61" fmla="*/ 2147483647 h 200"/>
                <a:gd name="T62" fmla="*/ 2147483647 w 84"/>
                <a:gd name="T63" fmla="*/ 2147483647 h 200"/>
                <a:gd name="T64" fmla="*/ 2147483647 w 84"/>
                <a:gd name="T65" fmla="*/ 2147483647 h 200"/>
                <a:gd name="T66" fmla="*/ 2147483647 w 84"/>
                <a:gd name="T67" fmla="*/ 2147483647 h 200"/>
                <a:gd name="T68" fmla="*/ 2147483647 w 84"/>
                <a:gd name="T69" fmla="*/ 2147483647 h 200"/>
                <a:gd name="T70" fmla="*/ 2147483647 w 84"/>
                <a:gd name="T71" fmla="*/ 2147483647 h 200"/>
                <a:gd name="T72" fmla="*/ 2147483647 w 84"/>
                <a:gd name="T73" fmla="*/ 2147483647 h 2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4"/>
                <a:gd name="T112" fmla="*/ 0 h 200"/>
                <a:gd name="T113" fmla="*/ 84 w 84"/>
                <a:gd name="T114" fmla="*/ 200 h 2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4" h="200">
                  <a:moveTo>
                    <a:pt x="84" y="0"/>
                  </a:moveTo>
                  <a:cubicBezTo>
                    <a:pt x="0" y="0"/>
                    <a:pt x="0" y="0"/>
                    <a:pt x="0" y="0"/>
                  </a:cubicBezTo>
                  <a:cubicBezTo>
                    <a:pt x="0" y="200"/>
                    <a:pt x="0" y="200"/>
                    <a:pt x="0" y="200"/>
                  </a:cubicBezTo>
                  <a:cubicBezTo>
                    <a:pt x="84" y="200"/>
                    <a:pt x="84" y="200"/>
                    <a:pt x="84" y="200"/>
                  </a:cubicBezTo>
                  <a:lnTo>
                    <a:pt x="84" y="0"/>
                  </a:lnTo>
                  <a:close/>
                  <a:moveTo>
                    <a:pt x="64" y="159"/>
                  </a:moveTo>
                  <a:cubicBezTo>
                    <a:pt x="23" y="159"/>
                    <a:pt x="23" y="159"/>
                    <a:pt x="23" y="159"/>
                  </a:cubicBezTo>
                  <a:cubicBezTo>
                    <a:pt x="20" y="159"/>
                    <a:pt x="17" y="156"/>
                    <a:pt x="17" y="153"/>
                  </a:cubicBezTo>
                  <a:cubicBezTo>
                    <a:pt x="17" y="151"/>
                    <a:pt x="17" y="149"/>
                    <a:pt x="19" y="148"/>
                  </a:cubicBezTo>
                  <a:cubicBezTo>
                    <a:pt x="20" y="147"/>
                    <a:pt x="21" y="146"/>
                    <a:pt x="23" y="146"/>
                  </a:cubicBezTo>
                  <a:cubicBezTo>
                    <a:pt x="64" y="146"/>
                    <a:pt x="64" y="146"/>
                    <a:pt x="64" y="146"/>
                  </a:cubicBezTo>
                  <a:cubicBezTo>
                    <a:pt x="67" y="146"/>
                    <a:pt x="70" y="149"/>
                    <a:pt x="70" y="153"/>
                  </a:cubicBezTo>
                  <a:cubicBezTo>
                    <a:pt x="70" y="156"/>
                    <a:pt x="67" y="159"/>
                    <a:pt x="64" y="159"/>
                  </a:cubicBezTo>
                  <a:close/>
                  <a:moveTo>
                    <a:pt x="64" y="122"/>
                  </a:moveTo>
                  <a:cubicBezTo>
                    <a:pt x="23" y="122"/>
                    <a:pt x="23" y="122"/>
                    <a:pt x="23" y="122"/>
                  </a:cubicBezTo>
                  <a:cubicBezTo>
                    <a:pt x="20" y="122"/>
                    <a:pt x="17" y="119"/>
                    <a:pt x="17" y="115"/>
                  </a:cubicBezTo>
                  <a:cubicBezTo>
                    <a:pt x="17" y="113"/>
                    <a:pt x="17" y="112"/>
                    <a:pt x="19" y="110"/>
                  </a:cubicBezTo>
                  <a:cubicBezTo>
                    <a:pt x="20" y="109"/>
                    <a:pt x="21" y="108"/>
                    <a:pt x="23" y="108"/>
                  </a:cubicBezTo>
                  <a:cubicBezTo>
                    <a:pt x="64" y="108"/>
                    <a:pt x="64" y="108"/>
                    <a:pt x="64" y="108"/>
                  </a:cubicBezTo>
                  <a:cubicBezTo>
                    <a:pt x="67" y="108"/>
                    <a:pt x="70" y="111"/>
                    <a:pt x="70" y="115"/>
                  </a:cubicBezTo>
                  <a:cubicBezTo>
                    <a:pt x="70" y="119"/>
                    <a:pt x="67" y="122"/>
                    <a:pt x="64" y="122"/>
                  </a:cubicBezTo>
                  <a:close/>
                  <a:moveTo>
                    <a:pt x="64" y="86"/>
                  </a:moveTo>
                  <a:cubicBezTo>
                    <a:pt x="23" y="86"/>
                    <a:pt x="23" y="86"/>
                    <a:pt x="23" y="86"/>
                  </a:cubicBezTo>
                  <a:cubicBezTo>
                    <a:pt x="20" y="86"/>
                    <a:pt x="17" y="83"/>
                    <a:pt x="17" y="79"/>
                  </a:cubicBezTo>
                  <a:cubicBezTo>
                    <a:pt x="17" y="77"/>
                    <a:pt x="17" y="76"/>
                    <a:pt x="19" y="74"/>
                  </a:cubicBezTo>
                  <a:cubicBezTo>
                    <a:pt x="20" y="73"/>
                    <a:pt x="21" y="72"/>
                    <a:pt x="23" y="72"/>
                  </a:cubicBezTo>
                  <a:cubicBezTo>
                    <a:pt x="64" y="72"/>
                    <a:pt x="64" y="72"/>
                    <a:pt x="64" y="72"/>
                  </a:cubicBezTo>
                  <a:cubicBezTo>
                    <a:pt x="67" y="72"/>
                    <a:pt x="70" y="75"/>
                    <a:pt x="70" y="79"/>
                  </a:cubicBezTo>
                  <a:cubicBezTo>
                    <a:pt x="70" y="83"/>
                    <a:pt x="67" y="86"/>
                    <a:pt x="64" y="86"/>
                  </a:cubicBezTo>
                  <a:close/>
                  <a:moveTo>
                    <a:pt x="64" y="48"/>
                  </a:moveTo>
                  <a:cubicBezTo>
                    <a:pt x="23" y="48"/>
                    <a:pt x="23" y="48"/>
                    <a:pt x="23" y="48"/>
                  </a:cubicBezTo>
                  <a:cubicBezTo>
                    <a:pt x="20" y="48"/>
                    <a:pt x="17" y="45"/>
                    <a:pt x="17" y="41"/>
                  </a:cubicBezTo>
                  <a:cubicBezTo>
                    <a:pt x="17" y="39"/>
                    <a:pt x="17" y="38"/>
                    <a:pt x="19" y="37"/>
                  </a:cubicBezTo>
                  <a:cubicBezTo>
                    <a:pt x="20" y="35"/>
                    <a:pt x="21" y="35"/>
                    <a:pt x="23" y="35"/>
                  </a:cubicBezTo>
                  <a:cubicBezTo>
                    <a:pt x="64" y="35"/>
                    <a:pt x="64" y="35"/>
                    <a:pt x="64" y="35"/>
                  </a:cubicBezTo>
                  <a:cubicBezTo>
                    <a:pt x="67" y="35"/>
                    <a:pt x="70" y="38"/>
                    <a:pt x="70" y="41"/>
                  </a:cubicBezTo>
                  <a:cubicBezTo>
                    <a:pt x="70" y="45"/>
                    <a:pt x="67" y="48"/>
                    <a:pt x="64" y="48"/>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5579" name="Freeform 226"/>
            <p:cNvSpPr>
              <a:spLocks noChangeArrowheads="1"/>
            </p:cNvSpPr>
            <p:nvPr/>
          </p:nvSpPr>
          <p:spPr bwMode="auto">
            <a:xfrm>
              <a:off x="0" y="594921"/>
              <a:ext cx="564040" cy="46297"/>
            </a:xfrm>
            <a:custGeom>
              <a:avLst/>
              <a:gdLst>
                <a:gd name="T0" fmla="*/ 2147483647 w 331"/>
                <a:gd name="T1" fmla="*/ 0 h 27"/>
                <a:gd name="T2" fmla="*/ 2147483647 w 331"/>
                <a:gd name="T3" fmla="*/ 0 h 27"/>
                <a:gd name="T4" fmla="*/ 2147483647 w 331"/>
                <a:gd name="T5" fmla="*/ 2147483647 h 27"/>
                <a:gd name="T6" fmla="*/ 2147483647 w 331"/>
                <a:gd name="T7" fmla="*/ 2147483647 h 27"/>
                <a:gd name="T8" fmla="*/ 2147483647 w 331"/>
                <a:gd name="T9" fmla="*/ 2147483647 h 27"/>
                <a:gd name="T10" fmla="*/ 2147483647 w 331"/>
                <a:gd name="T11" fmla="*/ 2147483647 h 27"/>
                <a:gd name="T12" fmla="*/ 2147483647 w 331"/>
                <a:gd name="T13" fmla="*/ 0 h 27"/>
                <a:gd name="T14" fmla="*/ 2147483647 w 331"/>
                <a:gd name="T15" fmla="*/ 0 h 27"/>
                <a:gd name="T16" fmla="*/ 2147483647 w 331"/>
                <a:gd name="T17" fmla="*/ 2147483647 h 27"/>
                <a:gd name="T18" fmla="*/ 0 w 331"/>
                <a:gd name="T19" fmla="*/ 2147483647 h 27"/>
                <a:gd name="T20" fmla="*/ 2147483647 w 331"/>
                <a:gd name="T21" fmla="*/ 2147483647 h 27"/>
                <a:gd name="T22" fmla="*/ 2147483647 w 331"/>
                <a:gd name="T23" fmla="*/ 2147483647 h 27"/>
                <a:gd name="T24" fmla="*/ 2147483647 w 331"/>
                <a:gd name="T25" fmla="*/ 2147483647 h 27"/>
                <a:gd name="T26" fmla="*/ 2147483647 w 331"/>
                <a:gd name="T27" fmla="*/ 0 h 2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1"/>
                <a:gd name="T43" fmla="*/ 0 h 27"/>
                <a:gd name="T44" fmla="*/ 331 w 331"/>
                <a:gd name="T45" fmla="*/ 27 h 2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1" h="27">
                  <a:moveTo>
                    <a:pt x="318" y="0"/>
                  </a:moveTo>
                  <a:cubicBezTo>
                    <a:pt x="286" y="0"/>
                    <a:pt x="286" y="0"/>
                    <a:pt x="286" y="0"/>
                  </a:cubicBezTo>
                  <a:cubicBezTo>
                    <a:pt x="286" y="14"/>
                    <a:pt x="286" y="14"/>
                    <a:pt x="286" y="14"/>
                  </a:cubicBezTo>
                  <a:cubicBezTo>
                    <a:pt x="133" y="14"/>
                    <a:pt x="133" y="14"/>
                    <a:pt x="133" y="14"/>
                  </a:cubicBezTo>
                  <a:cubicBezTo>
                    <a:pt x="133" y="14"/>
                    <a:pt x="133" y="14"/>
                    <a:pt x="133" y="14"/>
                  </a:cubicBezTo>
                  <a:cubicBezTo>
                    <a:pt x="49" y="14"/>
                    <a:pt x="49" y="14"/>
                    <a:pt x="49" y="14"/>
                  </a:cubicBezTo>
                  <a:cubicBezTo>
                    <a:pt x="49" y="0"/>
                    <a:pt x="49" y="0"/>
                    <a:pt x="49" y="0"/>
                  </a:cubicBezTo>
                  <a:cubicBezTo>
                    <a:pt x="14" y="0"/>
                    <a:pt x="14" y="0"/>
                    <a:pt x="14" y="0"/>
                  </a:cubicBezTo>
                  <a:cubicBezTo>
                    <a:pt x="10" y="0"/>
                    <a:pt x="7" y="2"/>
                    <a:pt x="4" y="4"/>
                  </a:cubicBezTo>
                  <a:cubicBezTo>
                    <a:pt x="2" y="7"/>
                    <a:pt x="0" y="10"/>
                    <a:pt x="0" y="14"/>
                  </a:cubicBezTo>
                  <a:cubicBezTo>
                    <a:pt x="0" y="21"/>
                    <a:pt x="6" y="27"/>
                    <a:pt x="14" y="27"/>
                  </a:cubicBezTo>
                  <a:cubicBezTo>
                    <a:pt x="318" y="27"/>
                    <a:pt x="318" y="27"/>
                    <a:pt x="318" y="27"/>
                  </a:cubicBezTo>
                  <a:cubicBezTo>
                    <a:pt x="325" y="27"/>
                    <a:pt x="331" y="21"/>
                    <a:pt x="331" y="14"/>
                  </a:cubicBezTo>
                  <a:cubicBezTo>
                    <a:pt x="331" y="6"/>
                    <a:pt x="325" y="0"/>
                    <a:pt x="318"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65580" name="PA_组合 6"/>
          <p:cNvGrpSpPr>
            <a:grpSpLocks/>
          </p:cNvGrpSpPr>
          <p:nvPr/>
        </p:nvGrpSpPr>
        <p:grpSpPr bwMode="auto">
          <a:xfrm>
            <a:off x="487363" y="4940300"/>
            <a:ext cx="323850" cy="419100"/>
            <a:chOff x="0" y="0"/>
            <a:chExt cx="504896" cy="654922"/>
          </a:xfrm>
        </p:grpSpPr>
        <p:sp>
          <p:nvSpPr>
            <p:cNvPr id="65581" name="Freeform 293"/>
            <p:cNvSpPr>
              <a:spLocks noChangeArrowheads="1"/>
            </p:cNvSpPr>
            <p:nvPr/>
          </p:nvSpPr>
          <p:spPr bwMode="auto">
            <a:xfrm>
              <a:off x="289572" y="580499"/>
              <a:ext cx="215324" cy="49615"/>
            </a:xfrm>
            <a:custGeom>
              <a:avLst/>
              <a:gdLst>
                <a:gd name="T0" fmla="*/ 2147483647 w 127"/>
                <a:gd name="T1" fmla="*/ 0 h 29"/>
                <a:gd name="T2" fmla="*/ 0 w 127"/>
                <a:gd name="T3" fmla="*/ 0 h 29"/>
                <a:gd name="T4" fmla="*/ 2147483647 w 127"/>
                <a:gd name="T5" fmla="*/ 2147483647 h 29"/>
                <a:gd name="T6" fmla="*/ 2147483647 w 127"/>
                <a:gd name="T7" fmla="*/ 2147483647 h 29"/>
                <a:gd name="T8" fmla="*/ 2147483647 w 127"/>
                <a:gd name="T9" fmla="*/ 2147483647 h 29"/>
                <a:gd name="T10" fmla="*/ 2147483647 w 127"/>
                <a:gd name="T11" fmla="*/ 0 h 29"/>
                <a:gd name="T12" fmla="*/ 0 60000 65536"/>
                <a:gd name="T13" fmla="*/ 0 60000 65536"/>
                <a:gd name="T14" fmla="*/ 0 60000 65536"/>
                <a:gd name="T15" fmla="*/ 0 60000 65536"/>
                <a:gd name="T16" fmla="*/ 0 60000 65536"/>
                <a:gd name="T17" fmla="*/ 0 60000 65536"/>
                <a:gd name="T18" fmla="*/ 0 w 127"/>
                <a:gd name="T19" fmla="*/ 0 h 29"/>
                <a:gd name="T20" fmla="*/ 127 w 127"/>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127" h="29">
                  <a:moveTo>
                    <a:pt x="113" y="0"/>
                  </a:moveTo>
                  <a:cubicBezTo>
                    <a:pt x="0" y="0"/>
                    <a:pt x="0" y="0"/>
                    <a:pt x="0" y="0"/>
                  </a:cubicBezTo>
                  <a:cubicBezTo>
                    <a:pt x="0" y="0"/>
                    <a:pt x="20" y="2"/>
                    <a:pt x="20" y="29"/>
                  </a:cubicBezTo>
                  <a:cubicBezTo>
                    <a:pt x="113" y="29"/>
                    <a:pt x="113" y="29"/>
                    <a:pt x="113" y="29"/>
                  </a:cubicBezTo>
                  <a:cubicBezTo>
                    <a:pt x="120" y="29"/>
                    <a:pt x="127" y="22"/>
                    <a:pt x="127" y="14"/>
                  </a:cubicBezTo>
                  <a:cubicBezTo>
                    <a:pt x="127" y="6"/>
                    <a:pt x="120" y="0"/>
                    <a:pt x="113"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5582" name="Freeform 294"/>
            <p:cNvSpPr>
              <a:spLocks noChangeArrowheads="1"/>
            </p:cNvSpPr>
            <p:nvPr/>
          </p:nvSpPr>
          <p:spPr bwMode="auto">
            <a:xfrm>
              <a:off x="178199" y="0"/>
              <a:ext cx="279672" cy="94269"/>
            </a:xfrm>
            <a:custGeom>
              <a:avLst/>
              <a:gdLst>
                <a:gd name="T0" fmla="*/ 2147483647 w 164"/>
                <a:gd name="T1" fmla="*/ 0 h 55"/>
                <a:gd name="T2" fmla="*/ 0 w 164"/>
                <a:gd name="T3" fmla="*/ 2147483647 h 55"/>
                <a:gd name="T4" fmla="*/ 2147483647 w 164"/>
                <a:gd name="T5" fmla="*/ 2147483647 h 55"/>
                <a:gd name="T6" fmla="*/ 2147483647 w 164"/>
                <a:gd name="T7" fmla="*/ 0 h 55"/>
                <a:gd name="T8" fmla="*/ 0 60000 65536"/>
                <a:gd name="T9" fmla="*/ 0 60000 65536"/>
                <a:gd name="T10" fmla="*/ 0 60000 65536"/>
                <a:gd name="T11" fmla="*/ 0 60000 65536"/>
                <a:gd name="T12" fmla="*/ 0 w 164"/>
                <a:gd name="T13" fmla="*/ 0 h 55"/>
                <a:gd name="T14" fmla="*/ 164 w 164"/>
                <a:gd name="T15" fmla="*/ 55 h 55"/>
              </a:gdLst>
              <a:ahLst/>
              <a:cxnLst>
                <a:cxn ang="T8">
                  <a:pos x="T0" y="T1"/>
                </a:cxn>
                <a:cxn ang="T9">
                  <a:pos x="T2" y="T3"/>
                </a:cxn>
                <a:cxn ang="T10">
                  <a:pos x="T4" y="T5"/>
                </a:cxn>
                <a:cxn ang="T11">
                  <a:pos x="T6" y="T7"/>
                </a:cxn>
              </a:cxnLst>
              <a:rect l="T12" t="T13" r="T14" b="T15"/>
              <a:pathLst>
                <a:path w="164" h="55">
                  <a:moveTo>
                    <a:pt x="82" y="0"/>
                  </a:moveTo>
                  <a:cubicBezTo>
                    <a:pt x="7" y="0"/>
                    <a:pt x="0" y="55"/>
                    <a:pt x="0" y="55"/>
                  </a:cubicBezTo>
                  <a:cubicBezTo>
                    <a:pt x="164" y="55"/>
                    <a:pt x="164" y="55"/>
                    <a:pt x="164" y="55"/>
                  </a:cubicBezTo>
                  <a:cubicBezTo>
                    <a:pt x="164" y="55"/>
                    <a:pt x="158" y="0"/>
                    <a:pt x="82"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5583" name="Freeform 295"/>
            <p:cNvSpPr>
              <a:spLocks noEditPoints="1" noChangeArrowheads="1"/>
            </p:cNvSpPr>
            <p:nvPr/>
          </p:nvSpPr>
          <p:spPr bwMode="auto">
            <a:xfrm>
              <a:off x="178199" y="111635"/>
              <a:ext cx="279672" cy="458941"/>
            </a:xfrm>
            <a:custGeom>
              <a:avLst/>
              <a:gdLst>
                <a:gd name="T0" fmla="*/ 2147483647 w 164"/>
                <a:gd name="T1" fmla="*/ 2147483647 h 270"/>
                <a:gd name="T2" fmla="*/ 2147483647 w 164"/>
                <a:gd name="T3" fmla="*/ 2147483647 h 270"/>
                <a:gd name="T4" fmla="*/ 2147483647 w 164"/>
                <a:gd name="T5" fmla="*/ 2147483647 h 270"/>
                <a:gd name="T6" fmla="*/ 2147483647 w 164"/>
                <a:gd name="T7" fmla="*/ 0 h 270"/>
                <a:gd name="T8" fmla="*/ 0 w 164"/>
                <a:gd name="T9" fmla="*/ 0 h 270"/>
                <a:gd name="T10" fmla="*/ 0 w 164"/>
                <a:gd name="T11" fmla="*/ 2147483647 h 270"/>
                <a:gd name="T12" fmla="*/ 2147483647 w 164"/>
                <a:gd name="T13" fmla="*/ 2147483647 h 270"/>
                <a:gd name="T14" fmla="*/ 2147483647 w 164"/>
                <a:gd name="T15" fmla="*/ 2147483647 h 270"/>
                <a:gd name="T16" fmla="*/ 2147483647 w 164"/>
                <a:gd name="T17" fmla="*/ 2147483647 h 270"/>
                <a:gd name="T18" fmla="*/ 2147483647 w 164"/>
                <a:gd name="T19" fmla="*/ 2147483647 h 270"/>
                <a:gd name="T20" fmla="*/ 2147483647 w 164"/>
                <a:gd name="T21" fmla="*/ 2147483647 h 270"/>
                <a:gd name="T22" fmla="*/ 2147483647 w 164"/>
                <a:gd name="T23" fmla="*/ 2147483647 h 270"/>
                <a:gd name="T24" fmla="*/ 2147483647 w 164"/>
                <a:gd name="T25" fmla="*/ 2147483647 h 270"/>
                <a:gd name="T26" fmla="*/ 2147483647 w 164"/>
                <a:gd name="T27" fmla="*/ 2147483647 h 270"/>
                <a:gd name="T28" fmla="*/ 2147483647 w 164"/>
                <a:gd name="T29" fmla="*/ 2147483647 h 270"/>
                <a:gd name="T30" fmla="*/ 2147483647 w 164"/>
                <a:gd name="T31" fmla="*/ 2147483647 h 270"/>
                <a:gd name="T32" fmla="*/ 2147483647 w 164"/>
                <a:gd name="T33" fmla="*/ 2147483647 h 270"/>
                <a:gd name="T34" fmla="*/ 2147483647 w 164"/>
                <a:gd name="T35" fmla="*/ 2147483647 h 270"/>
                <a:gd name="T36" fmla="*/ 2147483647 w 164"/>
                <a:gd name="T37" fmla="*/ 2147483647 h 270"/>
                <a:gd name="T38" fmla="*/ 2147483647 w 164"/>
                <a:gd name="T39" fmla="*/ 2147483647 h 270"/>
                <a:gd name="T40" fmla="*/ 2147483647 w 164"/>
                <a:gd name="T41" fmla="*/ 2147483647 h 270"/>
                <a:gd name="T42" fmla="*/ 2147483647 w 164"/>
                <a:gd name="T43" fmla="*/ 2147483647 h 27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4"/>
                <a:gd name="T67" fmla="*/ 0 h 270"/>
                <a:gd name="T68" fmla="*/ 164 w 164"/>
                <a:gd name="T69" fmla="*/ 270 h 27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4" h="270">
                  <a:moveTo>
                    <a:pt x="64" y="114"/>
                  </a:moveTo>
                  <a:cubicBezTo>
                    <a:pt x="64" y="270"/>
                    <a:pt x="64" y="270"/>
                    <a:pt x="64" y="270"/>
                  </a:cubicBezTo>
                  <a:cubicBezTo>
                    <a:pt x="164" y="270"/>
                    <a:pt x="164" y="270"/>
                    <a:pt x="164" y="270"/>
                  </a:cubicBezTo>
                  <a:cubicBezTo>
                    <a:pt x="164" y="0"/>
                    <a:pt x="164" y="0"/>
                    <a:pt x="164" y="0"/>
                  </a:cubicBezTo>
                  <a:cubicBezTo>
                    <a:pt x="0" y="0"/>
                    <a:pt x="0" y="0"/>
                    <a:pt x="0" y="0"/>
                  </a:cubicBezTo>
                  <a:cubicBezTo>
                    <a:pt x="0" y="46"/>
                    <a:pt x="0" y="46"/>
                    <a:pt x="0" y="46"/>
                  </a:cubicBezTo>
                  <a:cubicBezTo>
                    <a:pt x="48" y="46"/>
                    <a:pt x="64" y="114"/>
                    <a:pt x="64" y="114"/>
                  </a:cubicBezTo>
                  <a:close/>
                  <a:moveTo>
                    <a:pt x="152" y="90"/>
                  </a:moveTo>
                  <a:cubicBezTo>
                    <a:pt x="86" y="90"/>
                    <a:pt x="86" y="90"/>
                    <a:pt x="86" y="90"/>
                  </a:cubicBezTo>
                  <a:cubicBezTo>
                    <a:pt x="86" y="76"/>
                    <a:pt x="86" y="76"/>
                    <a:pt x="86" y="76"/>
                  </a:cubicBezTo>
                  <a:cubicBezTo>
                    <a:pt x="152" y="76"/>
                    <a:pt x="152" y="76"/>
                    <a:pt x="152" y="76"/>
                  </a:cubicBezTo>
                  <a:lnTo>
                    <a:pt x="152" y="90"/>
                  </a:lnTo>
                  <a:close/>
                  <a:moveTo>
                    <a:pt x="86" y="46"/>
                  </a:moveTo>
                  <a:cubicBezTo>
                    <a:pt x="152" y="46"/>
                    <a:pt x="152" y="46"/>
                    <a:pt x="152" y="46"/>
                  </a:cubicBezTo>
                  <a:cubicBezTo>
                    <a:pt x="152" y="59"/>
                    <a:pt x="152" y="59"/>
                    <a:pt x="152" y="59"/>
                  </a:cubicBezTo>
                  <a:cubicBezTo>
                    <a:pt x="86" y="59"/>
                    <a:pt x="86" y="59"/>
                    <a:pt x="86" y="59"/>
                  </a:cubicBezTo>
                  <a:lnTo>
                    <a:pt x="86" y="46"/>
                  </a:lnTo>
                  <a:close/>
                  <a:moveTo>
                    <a:pt x="86" y="106"/>
                  </a:moveTo>
                  <a:cubicBezTo>
                    <a:pt x="152" y="106"/>
                    <a:pt x="152" y="106"/>
                    <a:pt x="152" y="106"/>
                  </a:cubicBezTo>
                  <a:cubicBezTo>
                    <a:pt x="152" y="119"/>
                    <a:pt x="152" y="119"/>
                    <a:pt x="152" y="119"/>
                  </a:cubicBezTo>
                  <a:cubicBezTo>
                    <a:pt x="86" y="119"/>
                    <a:pt x="86" y="119"/>
                    <a:pt x="86" y="119"/>
                  </a:cubicBezTo>
                  <a:lnTo>
                    <a:pt x="86" y="106"/>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84" name="Freeform 296"/>
            <p:cNvSpPr>
              <a:spLocks noChangeArrowheads="1"/>
            </p:cNvSpPr>
            <p:nvPr/>
          </p:nvSpPr>
          <p:spPr bwMode="auto">
            <a:xfrm>
              <a:off x="24750" y="210866"/>
              <a:ext cx="235122" cy="94269"/>
            </a:xfrm>
            <a:custGeom>
              <a:avLst/>
              <a:gdLst>
                <a:gd name="T0" fmla="*/ 2147483647 w 138"/>
                <a:gd name="T1" fmla="*/ 2147483647 h 56"/>
                <a:gd name="T2" fmla="*/ 2147483647 w 138"/>
                <a:gd name="T3" fmla="*/ 2147483647 h 56"/>
                <a:gd name="T4" fmla="*/ 2147483647 w 138"/>
                <a:gd name="T5" fmla="*/ 0 h 56"/>
                <a:gd name="T6" fmla="*/ 0 w 138"/>
                <a:gd name="T7" fmla="*/ 2147483647 h 56"/>
                <a:gd name="T8" fmla="*/ 2147483647 w 138"/>
                <a:gd name="T9" fmla="*/ 2147483647 h 56"/>
                <a:gd name="T10" fmla="*/ 2147483647 w 138"/>
                <a:gd name="T11" fmla="*/ 2147483647 h 56"/>
                <a:gd name="T12" fmla="*/ 0 60000 65536"/>
                <a:gd name="T13" fmla="*/ 0 60000 65536"/>
                <a:gd name="T14" fmla="*/ 0 60000 65536"/>
                <a:gd name="T15" fmla="*/ 0 60000 65536"/>
                <a:gd name="T16" fmla="*/ 0 60000 65536"/>
                <a:gd name="T17" fmla="*/ 0 60000 65536"/>
                <a:gd name="T18" fmla="*/ 0 w 138"/>
                <a:gd name="T19" fmla="*/ 0 h 56"/>
                <a:gd name="T20" fmla="*/ 138 w 138"/>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138" h="56">
                  <a:moveTo>
                    <a:pt x="138" y="56"/>
                  </a:moveTo>
                  <a:cubicBezTo>
                    <a:pt x="138" y="56"/>
                    <a:pt x="130" y="15"/>
                    <a:pt x="91" y="3"/>
                  </a:cubicBezTo>
                  <a:cubicBezTo>
                    <a:pt x="85" y="1"/>
                    <a:pt x="77" y="0"/>
                    <a:pt x="69" y="0"/>
                  </a:cubicBezTo>
                  <a:cubicBezTo>
                    <a:pt x="10" y="0"/>
                    <a:pt x="0" y="56"/>
                    <a:pt x="0" y="56"/>
                  </a:cubicBezTo>
                  <a:cubicBezTo>
                    <a:pt x="91" y="56"/>
                    <a:pt x="91" y="56"/>
                    <a:pt x="91" y="56"/>
                  </a:cubicBezTo>
                  <a:lnTo>
                    <a:pt x="138" y="56"/>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5585" name="Freeform 297"/>
            <p:cNvSpPr>
              <a:spLocks noEditPoints="1" noChangeArrowheads="1"/>
            </p:cNvSpPr>
            <p:nvPr/>
          </p:nvSpPr>
          <p:spPr bwMode="auto">
            <a:xfrm>
              <a:off x="0" y="320019"/>
              <a:ext cx="289572" cy="334903"/>
            </a:xfrm>
            <a:custGeom>
              <a:avLst/>
              <a:gdLst>
                <a:gd name="T0" fmla="*/ 2147483647 w 169"/>
                <a:gd name="T1" fmla="*/ 2147483647 h 196"/>
                <a:gd name="T2" fmla="*/ 2147483647 w 169"/>
                <a:gd name="T3" fmla="*/ 2147483647 h 196"/>
                <a:gd name="T4" fmla="*/ 2147483647 w 169"/>
                <a:gd name="T5" fmla="*/ 2147483647 h 196"/>
                <a:gd name="T6" fmla="*/ 2147483647 w 169"/>
                <a:gd name="T7" fmla="*/ 2147483647 h 196"/>
                <a:gd name="T8" fmla="*/ 2147483647 w 169"/>
                <a:gd name="T9" fmla="*/ 0 h 196"/>
                <a:gd name="T10" fmla="*/ 2147483647 w 169"/>
                <a:gd name="T11" fmla="*/ 0 h 196"/>
                <a:gd name="T12" fmla="*/ 2147483647 w 169"/>
                <a:gd name="T13" fmla="*/ 0 h 196"/>
                <a:gd name="T14" fmla="*/ 2147483647 w 169"/>
                <a:gd name="T15" fmla="*/ 2147483647 h 196"/>
                <a:gd name="T16" fmla="*/ 2147483647 w 169"/>
                <a:gd name="T17" fmla="*/ 2147483647 h 196"/>
                <a:gd name="T18" fmla="*/ 2147483647 w 169"/>
                <a:gd name="T19" fmla="*/ 2147483647 h 196"/>
                <a:gd name="T20" fmla="*/ 0 w 169"/>
                <a:gd name="T21" fmla="*/ 2147483647 h 196"/>
                <a:gd name="T22" fmla="*/ 2147483647 w 169"/>
                <a:gd name="T23" fmla="*/ 2147483647 h 196"/>
                <a:gd name="T24" fmla="*/ 2147483647 w 169"/>
                <a:gd name="T25" fmla="*/ 2147483647 h 196"/>
                <a:gd name="T26" fmla="*/ 2147483647 w 169"/>
                <a:gd name="T27" fmla="*/ 2147483647 h 196"/>
                <a:gd name="T28" fmla="*/ 2147483647 w 169"/>
                <a:gd name="T29" fmla="*/ 2147483647 h 196"/>
                <a:gd name="T30" fmla="*/ 2147483647 w 169"/>
                <a:gd name="T31" fmla="*/ 2147483647 h 196"/>
                <a:gd name="T32" fmla="*/ 2147483647 w 169"/>
                <a:gd name="T33" fmla="*/ 2147483647 h 196"/>
                <a:gd name="T34" fmla="*/ 2147483647 w 169"/>
                <a:gd name="T35" fmla="*/ 2147483647 h 196"/>
                <a:gd name="T36" fmla="*/ 2147483647 w 169"/>
                <a:gd name="T37" fmla="*/ 2147483647 h 196"/>
                <a:gd name="T38" fmla="*/ 2147483647 w 169"/>
                <a:gd name="T39" fmla="*/ 2147483647 h 1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69"/>
                <a:gd name="T61" fmla="*/ 0 h 196"/>
                <a:gd name="T62" fmla="*/ 169 w 169"/>
                <a:gd name="T63" fmla="*/ 196 h 19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69" h="196">
                  <a:moveTo>
                    <a:pt x="155" y="167"/>
                  </a:moveTo>
                  <a:cubicBezTo>
                    <a:pt x="152" y="167"/>
                    <a:pt x="152" y="167"/>
                    <a:pt x="152" y="167"/>
                  </a:cubicBezTo>
                  <a:cubicBezTo>
                    <a:pt x="152" y="153"/>
                    <a:pt x="152" y="153"/>
                    <a:pt x="152" y="153"/>
                  </a:cubicBezTo>
                  <a:cubicBezTo>
                    <a:pt x="152" y="147"/>
                    <a:pt x="152" y="147"/>
                    <a:pt x="152" y="147"/>
                  </a:cubicBezTo>
                  <a:cubicBezTo>
                    <a:pt x="152" y="0"/>
                    <a:pt x="152" y="0"/>
                    <a:pt x="152" y="0"/>
                  </a:cubicBezTo>
                  <a:cubicBezTo>
                    <a:pt x="105" y="0"/>
                    <a:pt x="105" y="0"/>
                    <a:pt x="105" y="0"/>
                  </a:cubicBezTo>
                  <a:cubicBezTo>
                    <a:pt x="14" y="0"/>
                    <a:pt x="14" y="0"/>
                    <a:pt x="14" y="0"/>
                  </a:cubicBezTo>
                  <a:cubicBezTo>
                    <a:pt x="14" y="167"/>
                    <a:pt x="14" y="167"/>
                    <a:pt x="14" y="167"/>
                  </a:cubicBezTo>
                  <a:cubicBezTo>
                    <a:pt x="14" y="167"/>
                    <a:pt x="14" y="167"/>
                    <a:pt x="14" y="167"/>
                  </a:cubicBezTo>
                  <a:cubicBezTo>
                    <a:pt x="10" y="167"/>
                    <a:pt x="7" y="169"/>
                    <a:pt x="4" y="172"/>
                  </a:cubicBezTo>
                  <a:cubicBezTo>
                    <a:pt x="1" y="174"/>
                    <a:pt x="0" y="178"/>
                    <a:pt x="0" y="182"/>
                  </a:cubicBezTo>
                  <a:cubicBezTo>
                    <a:pt x="0" y="190"/>
                    <a:pt x="6" y="196"/>
                    <a:pt x="14" y="196"/>
                  </a:cubicBezTo>
                  <a:cubicBezTo>
                    <a:pt x="155" y="196"/>
                    <a:pt x="155" y="196"/>
                    <a:pt x="155" y="196"/>
                  </a:cubicBezTo>
                  <a:cubicBezTo>
                    <a:pt x="163" y="196"/>
                    <a:pt x="169" y="190"/>
                    <a:pt x="169" y="182"/>
                  </a:cubicBezTo>
                  <a:cubicBezTo>
                    <a:pt x="169" y="174"/>
                    <a:pt x="163" y="167"/>
                    <a:pt x="155" y="167"/>
                  </a:cubicBezTo>
                  <a:close/>
                  <a:moveTo>
                    <a:pt x="87" y="167"/>
                  </a:moveTo>
                  <a:cubicBezTo>
                    <a:pt x="44" y="167"/>
                    <a:pt x="44" y="167"/>
                    <a:pt x="44" y="167"/>
                  </a:cubicBezTo>
                  <a:cubicBezTo>
                    <a:pt x="44" y="133"/>
                    <a:pt x="44" y="133"/>
                    <a:pt x="44" y="133"/>
                  </a:cubicBezTo>
                  <a:cubicBezTo>
                    <a:pt x="87" y="133"/>
                    <a:pt x="87" y="133"/>
                    <a:pt x="87" y="133"/>
                  </a:cubicBezTo>
                  <a:lnTo>
                    <a:pt x="87" y="167"/>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65586" name="PA_组合 8"/>
          <p:cNvGrpSpPr>
            <a:grpSpLocks/>
          </p:cNvGrpSpPr>
          <p:nvPr/>
        </p:nvGrpSpPr>
        <p:grpSpPr bwMode="auto">
          <a:xfrm>
            <a:off x="415925" y="5551488"/>
            <a:ext cx="492125" cy="398462"/>
            <a:chOff x="0" y="0"/>
            <a:chExt cx="842455" cy="682330"/>
          </a:xfrm>
        </p:grpSpPr>
        <p:sp>
          <p:nvSpPr>
            <p:cNvPr id="65587" name="Freeform 639"/>
            <p:cNvSpPr>
              <a:spLocks noEditPoints="1" noChangeArrowheads="1"/>
            </p:cNvSpPr>
            <p:nvPr/>
          </p:nvSpPr>
          <p:spPr bwMode="auto">
            <a:xfrm>
              <a:off x="546238" y="383301"/>
              <a:ext cx="296217" cy="299029"/>
            </a:xfrm>
            <a:custGeom>
              <a:avLst/>
              <a:gdLst>
                <a:gd name="T0" fmla="*/ 2147483647 w 174"/>
                <a:gd name="T1" fmla="*/ 0 h 175"/>
                <a:gd name="T2" fmla="*/ 2147483647 w 174"/>
                <a:gd name="T3" fmla="*/ 2147483647 h 175"/>
                <a:gd name="T4" fmla="*/ 2147483647 w 174"/>
                <a:gd name="T5" fmla="*/ 2147483647 h 175"/>
                <a:gd name="T6" fmla="*/ 2147483647 w 174"/>
                <a:gd name="T7" fmla="*/ 2147483647 h 175"/>
                <a:gd name="T8" fmla="*/ 0 w 174"/>
                <a:gd name="T9" fmla="*/ 2147483647 h 175"/>
                <a:gd name="T10" fmla="*/ 2147483647 w 174"/>
                <a:gd name="T11" fmla="*/ 2147483647 h 175"/>
                <a:gd name="T12" fmla="*/ 2147483647 w 174"/>
                <a:gd name="T13" fmla="*/ 2147483647 h 175"/>
                <a:gd name="T14" fmla="*/ 2147483647 w 174"/>
                <a:gd name="T15" fmla="*/ 2147483647 h 175"/>
                <a:gd name="T16" fmla="*/ 2147483647 w 174"/>
                <a:gd name="T17" fmla="*/ 2147483647 h 175"/>
                <a:gd name="T18" fmla="*/ 2147483647 w 174"/>
                <a:gd name="T19" fmla="*/ 2147483647 h 175"/>
                <a:gd name="T20" fmla="*/ 2147483647 w 174"/>
                <a:gd name="T21" fmla="*/ 0 h 175"/>
                <a:gd name="T22" fmla="*/ 2147483647 w 174"/>
                <a:gd name="T23" fmla="*/ 2147483647 h 175"/>
                <a:gd name="T24" fmla="*/ 2147483647 w 174"/>
                <a:gd name="T25" fmla="*/ 2147483647 h 175"/>
                <a:gd name="T26" fmla="*/ 2147483647 w 174"/>
                <a:gd name="T27" fmla="*/ 2147483647 h 175"/>
                <a:gd name="T28" fmla="*/ 2147483647 w 174"/>
                <a:gd name="T29" fmla="*/ 2147483647 h 175"/>
                <a:gd name="T30" fmla="*/ 2147483647 w 174"/>
                <a:gd name="T31" fmla="*/ 2147483647 h 175"/>
                <a:gd name="T32" fmla="*/ 2147483647 w 174"/>
                <a:gd name="T33" fmla="*/ 2147483647 h 175"/>
                <a:gd name="T34" fmla="*/ 2147483647 w 174"/>
                <a:gd name="T35" fmla="*/ 2147483647 h 175"/>
                <a:gd name="T36" fmla="*/ 2147483647 w 174"/>
                <a:gd name="T37" fmla="*/ 2147483647 h 1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4"/>
                <a:gd name="T58" fmla="*/ 0 h 175"/>
                <a:gd name="T59" fmla="*/ 174 w 174"/>
                <a:gd name="T60" fmla="*/ 175 h 1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4" h="175">
                  <a:moveTo>
                    <a:pt x="87" y="0"/>
                  </a:moveTo>
                  <a:cubicBezTo>
                    <a:pt x="78" y="0"/>
                    <a:pt x="69" y="2"/>
                    <a:pt x="61" y="4"/>
                  </a:cubicBezTo>
                  <a:cubicBezTo>
                    <a:pt x="55" y="6"/>
                    <a:pt x="50" y="8"/>
                    <a:pt x="44" y="11"/>
                  </a:cubicBezTo>
                  <a:cubicBezTo>
                    <a:pt x="41" y="13"/>
                    <a:pt x="38" y="15"/>
                    <a:pt x="35" y="17"/>
                  </a:cubicBezTo>
                  <a:cubicBezTo>
                    <a:pt x="14" y="33"/>
                    <a:pt x="0" y="59"/>
                    <a:pt x="0" y="87"/>
                  </a:cubicBezTo>
                  <a:cubicBezTo>
                    <a:pt x="0" y="93"/>
                    <a:pt x="0" y="98"/>
                    <a:pt x="1" y="103"/>
                  </a:cubicBezTo>
                  <a:cubicBezTo>
                    <a:pt x="2" y="108"/>
                    <a:pt x="3" y="113"/>
                    <a:pt x="5" y="117"/>
                  </a:cubicBezTo>
                  <a:cubicBezTo>
                    <a:pt x="6" y="122"/>
                    <a:pt x="8" y="126"/>
                    <a:pt x="11" y="130"/>
                  </a:cubicBezTo>
                  <a:cubicBezTo>
                    <a:pt x="26" y="157"/>
                    <a:pt x="54" y="175"/>
                    <a:pt x="87" y="175"/>
                  </a:cubicBezTo>
                  <a:cubicBezTo>
                    <a:pt x="135" y="175"/>
                    <a:pt x="174" y="136"/>
                    <a:pt x="174" y="87"/>
                  </a:cubicBezTo>
                  <a:cubicBezTo>
                    <a:pt x="174" y="39"/>
                    <a:pt x="135" y="0"/>
                    <a:pt x="87" y="0"/>
                  </a:cubicBezTo>
                  <a:close/>
                  <a:moveTo>
                    <a:pt x="87" y="151"/>
                  </a:moveTo>
                  <a:cubicBezTo>
                    <a:pt x="61" y="151"/>
                    <a:pt x="39" y="135"/>
                    <a:pt x="29" y="113"/>
                  </a:cubicBezTo>
                  <a:cubicBezTo>
                    <a:pt x="25" y="105"/>
                    <a:pt x="24" y="97"/>
                    <a:pt x="24" y="87"/>
                  </a:cubicBezTo>
                  <a:cubicBezTo>
                    <a:pt x="24" y="79"/>
                    <a:pt x="25" y="71"/>
                    <a:pt x="28" y="64"/>
                  </a:cubicBezTo>
                  <a:cubicBezTo>
                    <a:pt x="34" y="48"/>
                    <a:pt x="47" y="36"/>
                    <a:pt x="62" y="29"/>
                  </a:cubicBezTo>
                  <a:cubicBezTo>
                    <a:pt x="70" y="26"/>
                    <a:pt x="78" y="24"/>
                    <a:pt x="87" y="24"/>
                  </a:cubicBezTo>
                  <a:cubicBezTo>
                    <a:pt x="122" y="24"/>
                    <a:pt x="150" y="52"/>
                    <a:pt x="150" y="87"/>
                  </a:cubicBezTo>
                  <a:cubicBezTo>
                    <a:pt x="150" y="122"/>
                    <a:pt x="122" y="151"/>
                    <a:pt x="87" y="15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88" name="Freeform 640"/>
            <p:cNvSpPr>
              <a:spLocks noChangeArrowheads="1"/>
            </p:cNvSpPr>
            <p:nvPr/>
          </p:nvSpPr>
          <p:spPr bwMode="auto">
            <a:xfrm>
              <a:off x="622331" y="453980"/>
              <a:ext cx="81528" cy="103301"/>
            </a:xfrm>
            <a:custGeom>
              <a:avLst/>
              <a:gdLst>
                <a:gd name="T0" fmla="*/ 2147483647 w 48"/>
                <a:gd name="T1" fmla="*/ 0 h 60"/>
                <a:gd name="T2" fmla="*/ 2147483647 w 48"/>
                <a:gd name="T3" fmla="*/ 2147483647 h 60"/>
                <a:gd name="T4" fmla="*/ 2147483647 w 48"/>
                <a:gd name="T5" fmla="*/ 2147483647 h 60"/>
                <a:gd name="T6" fmla="*/ 2147483647 w 48"/>
                <a:gd name="T7" fmla="*/ 2147483647 h 60"/>
                <a:gd name="T8" fmla="*/ 2147483647 w 48"/>
                <a:gd name="T9" fmla="*/ 2147483647 h 60"/>
                <a:gd name="T10" fmla="*/ 2147483647 w 48"/>
                <a:gd name="T11" fmla="*/ 2147483647 h 60"/>
                <a:gd name="T12" fmla="*/ 2147483647 w 48"/>
                <a:gd name="T13" fmla="*/ 2147483647 h 60"/>
                <a:gd name="T14" fmla="*/ 2147483647 w 48"/>
                <a:gd name="T15" fmla="*/ 2147483647 h 60"/>
                <a:gd name="T16" fmla="*/ 2147483647 w 48"/>
                <a:gd name="T17" fmla="*/ 2147483647 h 60"/>
                <a:gd name="T18" fmla="*/ 2147483647 w 48"/>
                <a:gd name="T19" fmla="*/ 2147483647 h 60"/>
                <a:gd name="T20" fmla="*/ 2147483647 w 48"/>
                <a:gd name="T21" fmla="*/ 2147483647 h 60"/>
                <a:gd name="T22" fmla="*/ 2147483647 w 48"/>
                <a:gd name="T23" fmla="*/ 2147483647 h 60"/>
                <a:gd name="T24" fmla="*/ 2147483647 w 48"/>
                <a:gd name="T25" fmla="*/ 2147483647 h 60"/>
                <a:gd name="T26" fmla="*/ 2147483647 w 48"/>
                <a:gd name="T27" fmla="*/ 2147483647 h 60"/>
                <a:gd name="T28" fmla="*/ 2147483647 w 48"/>
                <a:gd name="T29" fmla="*/ 0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60"/>
                <a:gd name="T47" fmla="*/ 48 w 48"/>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60">
                  <a:moveTo>
                    <a:pt x="44" y="0"/>
                  </a:moveTo>
                  <a:cubicBezTo>
                    <a:pt x="43" y="0"/>
                    <a:pt x="42" y="1"/>
                    <a:pt x="41" y="2"/>
                  </a:cubicBezTo>
                  <a:cubicBezTo>
                    <a:pt x="41" y="2"/>
                    <a:pt x="40" y="3"/>
                    <a:pt x="40" y="5"/>
                  </a:cubicBezTo>
                  <a:cubicBezTo>
                    <a:pt x="40" y="43"/>
                    <a:pt x="40" y="43"/>
                    <a:pt x="40" y="43"/>
                  </a:cubicBezTo>
                  <a:cubicBezTo>
                    <a:pt x="4" y="52"/>
                    <a:pt x="4" y="52"/>
                    <a:pt x="4" y="52"/>
                  </a:cubicBezTo>
                  <a:cubicBezTo>
                    <a:pt x="1" y="53"/>
                    <a:pt x="0" y="55"/>
                    <a:pt x="1" y="57"/>
                  </a:cubicBezTo>
                  <a:cubicBezTo>
                    <a:pt x="1" y="59"/>
                    <a:pt x="3" y="60"/>
                    <a:pt x="5" y="60"/>
                  </a:cubicBezTo>
                  <a:cubicBezTo>
                    <a:pt x="5" y="60"/>
                    <a:pt x="5" y="60"/>
                    <a:pt x="6" y="60"/>
                  </a:cubicBezTo>
                  <a:cubicBezTo>
                    <a:pt x="45" y="50"/>
                    <a:pt x="45" y="50"/>
                    <a:pt x="45" y="50"/>
                  </a:cubicBezTo>
                  <a:cubicBezTo>
                    <a:pt x="47" y="50"/>
                    <a:pt x="48" y="48"/>
                    <a:pt x="48" y="46"/>
                  </a:cubicBezTo>
                  <a:cubicBezTo>
                    <a:pt x="48" y="46"/>
                    <a:pt x="48" y="46"/>
                    <a:pt x="48" y="46"/>
                  </a:cubicBezTo>
                  <a:cubicBezTo>
                    <a:pt x="48" y="46"/>
                    <a:pt x="48" y="46"/>
                    <a:pt x="48" y="46"/>
                  </a:cubicBezTo>
                  <a:cubicBezTo>
                    <a:pt x="48" y="46"/>
                    <a:pt x="48" y="46"/>
                    <a:pt x="48" y="45"/>
                  </a:cubicBezTo>
                  <a:cubicBezTo>
                    <a:pt x="48" y="5"/>
                    <a:pt x="48" y="5"/>
                    <a:pt x="48" y="5"/>
                  </a:cubicBezTo>
                  <a:cubicBezTo>
                    <a:pt x="48" y="2"/>
                    <a:pt x="47" y="0"/>
                    <a:pt x="44"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89" name="Freeform 641"/>
            <p:cNvSpPr>
              <a:spLocks noChangeArrowheads="1"/>
            </p:cNvSpPr>
            <p:nvPr/>
          </p:nvSpPr>
          <p:spPr bwMode="auto">
            <a:xfrm>
              <a:off x="546238" y="236504"/>
              <a:ext cx="100550" cy="160389"/>
            </a:xfrm>
            <a:custGeom>
              <a:avLst/>
              <a:gdLst>
                <a:gd name="T0" fmla="*/ 2147483647 w 59"/>
                <a:gd name="T1" fmla="*/ 2147483647 h 93"/>
                <a:gd name="T2" fmla="*/ 2147483647 w 59"/>
                <a:gd name="T3" fmla="*/ 2147483647 h 93"/>
                <a:gd name="T4" fmla="*/ 2147483647 w 59"/>
                <a:gd name="T5" fmla="*/ 2147483647 h 93"/>
                <a:gd name="T6" fmla="*/ 2147483647 w 59"/>
                <a:gd name="T7" fmla="*/ 2147483647 h 93"/>
                <a:gd name="T8" fmla="*/ 2147483647 w 59"/>
                <a:gd name="T9" fmla="*/ 0 h 93"/>
                <a:gd name="T10" fmla="*/ 0 w 59"/>
                <a:gd name="T11" fmla="*/ 2147483647 h 93"/>
                <a:gd name="T12" fmla="*/ 2147483647 w 59"/>
                <a:gd name="T13" fmla="*/ 2147483647 h 93"/>
                <a:gd name="T14" fmla="*/ 0 60000 65536"/>
                <a:gd name="T15" fmla="*/ 0 60000 65536"/>
                <a:gd name="T16" fmla="*/ 0 60000 65536"/>
                <a:gd name="T17" fmla="*/ 0 60000 65536"/>
                <a:gd name="T18" fmla="*/ 0 60000 65536"/>
                <a:gd name="T19" fmla="*/ 0 60000 65536"/>
                <a:gd name="T20" fmla="*/ 0 60000 65536"/>
                <a:gd name="T21" fmla="*/ 0 w 59"/>
                <a:gd name="T22" fmla="*/ 0 h 93"/>
                <a:gd name="T23" fmla="*/ 59 w 59"/>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93">
                  <a:moveTo>
                    <a:pt x="34" y="93"/>
                  </a:moveTo>
                  <a:cubicBezTo>
                    <a:pt x="40" y="90"/>
                    <a:pt x="40" y="90"/>
                    <a:pt x="40" y="90"/>
                  </a:cubicBezTo>
                  <a:cubicBezTo>
                    <a:pt x="59" y="79"/>
                    <a:pt x="59" y="79"/>
                    <a:pt x="59" y="79"/>
                  </a:cubicBezTo>
                  <a:cubicBezTo>
                    <a:pt x="55" y="63"/>
                    <a:pt x="48" y="48"/>
                    <a:pt x="39" y="35"/>
                  </a:cubicBezTo>
                  <a:cubicBezTo>
                    <a:pt x="30" y="21"/>
                    <a:pt x="19" y="10"/>
                    <a:pt x="6" y="0"/>
                  </a:cubicBezTo>
                  <a:cubicBezTo>
                    <a:pt x="0" y="30"/>
                    <a:pt x="0" y="30"/>
                    <a:pt x="0" y="30"/>
                  </a:cubicBezTo>
                  <a:cubicBezTo>
                    <a:pt x="18" y="46"/>
                    <a:pt x="30" y="68"/>
                    <a:pt x="34" y="93"/>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5590" name="Freeform 642"/>
            <p:cNvSpPr>
              <a:spLocks noChangeArrowheads="1"/>
            </p:cNvSpPr>
            <p:nvPr/>
          </p:nvSpPr>
          <p:spPr bwMode="auto">
            <a:xfrm>
              <a:off x="298936" y="576311"/>
              <a:ext cx="247302" cy="78834"/>
            </a:xfrm>
            <a:custGeom>
              <a:avLst/>
              <a:gdLst>
                <a:gd name="T0" fmla="*/ 2147483647 w 145"/>
                <a:gd name="T1" fmla="*/ 0 h 46"/>
                <a:gd name="T2" fmla="*/ 2147483647 w 145"/>
                <a:gd name="T3" fmla="*/ 2147483647 h 46"/>
                <a:gd name="T4" fmla="*/ 2147483647 w 145"/>
                <a:gd name="T5" fmla="*/ 0 h 46"/>
                <a:gd name="T6" fmla="*/ 2147483647 w 145"/>
                <a:gd name="T7" fmla="*/ 2147483647 h 46"/>
                <a:gd name="T8" fmla="*/ 0 w 145"/>
                <a:gd name="T9" fmla="*/ 2147483647 h 46"/>
                <a:gd name="T10" fmla="*/ 2147483647 w 145"/>
                <a:gd name="T11" fmla="*/ 2147483647 h 46"/>
                <a:gd name="T12" fmla="*/ 2147483647 w 145"/>
                <a:gd name="T13" fmla="*/ 2147483647 h 46"/>
                <a:gd name="T14" fmla="*/ 2147483647 w 145"/>
                <a:gd name="T15" fmla="*/ 2147483647 h 46"/>
                <a:gd name="T16" fmla="*/ 2147483647 w 145"/>
                <a:gd name="T17" fmla="*/ 0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5"/>
                <a:gd name="T28" fmla="*/ 0 h 46"/>
                <a:gd name="T29" fmla="*/ 145 w 145"/>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5" h="46">
                  <a:moveTo>
                    <a:pt x="135" y="0"/>
                  </a:moveTo>
                  <a:cubicBezTo>
                    <a:pt x="117" y="12"/>
                    <a:pt x="96" y="19"/>
                    <a:pt x="72" y="19"/>
                  </a:cubicBezTo>
                  <a:cubicBezTo>
                    <a:pt x="49" y="19"/>
                    <a:pt x="28" y="12"/>
                    <a:pt x="10" y="0"/>
                  </a:cubicBezTo>
                  <a:cubicBezTo>
                    <a:pt x="5" y="12"/>
                    <a:pt x="5" y="12"/>
                    <a:pt x="5" y="12"/>
                  </a:cubicBezTo>
                  <a:cubicBezTo>
                    <a:pt x="0" y="25"/>
                    <a:pt x="0" y="25"/>
                    <a:pt x="0" y="25"/>
                  </a:cubicBezTo>
                  <a:cubicBezTo>
                    <a:pt x="21" y="38"/>
                    <a:pt x="46" y="46"/>
                    <a:pt x="72" y="46"/>
                  </a:cubicBezTo>
                  <a:cubicBezTo>
                    <a:pt x="99" y="46"/>
                    <a:pt x="124" y="39"/>
                    <a:pt x="145" y="25"/>
                  </a:cubicBezTo>
                  <a:cubicBezTo>
                    <a:pt x="138" y="9"/>
                    <a:pt x="138" y="9"/>
                    <a:pt x="138" y="9"/>
                  </a:cubicBezTo>
                  <a:lnTo>
                    <a:pt x="135" y="0"/>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5591" name="Freeform 643"/>
            <p:cNvSpPr>
              <a:spLocks noChangeArrowheads="1"/>
            </p:cNvSpPr>
            <p:nvPr/>
          </p:nvSpPr>
          <p:spPr bwMode="auto">
            <a:xfrm>
              <a:off x="315241" y="135922"/>
              <a:ext cx="214691" cy="187572"/>
            </a:xfrm>
            <a:custGeom>
              <a:avLst/>
              <a:gdLst>
                <a:gd name="T0" fmla="*/ 2147483647 w 125"/>
                <a:gd name="T1" fmla="*/ 2147483647 h 111"/>
                <a:gd name="T2" fmla="*/ 2147483647 w 125"/>
                <a:gd name="T3" fmla="*/ 2147483647 h 111"/>
                <a:gd name="T4" fmla="*/ 2147483647 w 125"/>
                <a:gd name="T5" fmla="*/ 2147483647 h 111"/>
                <a:gd name="T6" fmla="*/ 2147483647 w 125"/>
                <a:gd name="T7" fmla="*/ 2147483647 h 111"/>
                <a:gd name="T8" fmla="*/ 2147483647 w 125"/>
                <a:gd name="T9" fmla="*/ 2147483647 h 111"/>
                <a:gd name="T10" fmla="*/ 2147483647 w 125"/>
                <a:gd name="T11" fmla="*/ 2147483647 h 111"/>
                <a:gd name="T12" fmla="*/ 2147483647 w 125"/>
                <a:gd name="T13" fmla="*/ 2147483647 h 111"/>
                <a:gd name="T14" fmla="*/ 2147483647 w 125"/>
                <a:gd name="T15" fmla="*/ 2147483647 h 111"/>
                <a:gd name="T16" fmla="*/ 2147483647 w 125"/>
                <a:gd name="T17" fmla="*/ 0 h 111"/>
                <a:gd name="T18" fmla="*/ 2147483647 w 125"/>
                <a:gd name="T19" fmla="*/ 2147483647 h 111"/>
                <a:gd name="T20" fmla="*/ 2147483647 w 125"/>
                <a:gd name="T21" fmla="*/ 2147483647 h 111"/>
                <a:gd name="T22" fmla="*/ 2147483647 w 125"/>
                <a:gd name="T23" fmla="*/ 2147483647 h 111"/>
                <a:gd name="T24" fmla="*/ 2147483647 w 125"/>
                <a:gd name="T25" fmla="*/ 2147483647 h 111"/>
                <a:gd name="T26" fmla="*/ 2147483647 w 125"/>
                <a:gd name="T27" fmla="*/ 2147483647 h 111"/>
                <a:gd name="T28" fmla="*/ 2147483647 w 125"/>
                <a:gd name="T29" fmla="*/ 2147483647 h 111"/>
                <a:gd name="T30" fmla="*/ 2147483647 w 125"/>
                <a:gd name="T31" fmla="*/ 2147483647 h 111"/>
                <a:gd name="T32" fmla="*/ 2147483647 w 125"/>
                <a:gd name="T33" fmla="*/ 2147483647 h 111"/>
                <a:gd name="T34" fmla="*/ 2147483647 w 125"/>
                <a:gd name="T35" fmla="*/ 2147483647 h 111"/>
                <a:gd name="T36" fmla="*/ 2147483647 w 125"/>
                <a:gd name="T37" fmla="*/ 0 h 111"/>
                <a:gd name="T38" fmla="*/ 0 w 125"/>
                <a:gd name="T39" fmla="*/ 2147483647 h 111"/>
                <a:gd name="T40" fmla="*/ 0 w 125"/>
                <a:gd name="T41" fmla="*/ 2147483647 h 111"/>
                <a:gd name="T42" fmla="*/ 0 w 125"/>
                <a:gd name="T43" fmla="*/ 2147483647 h 111"/>
                <a:gd name="T44" fmla="*/ 0 w 125"/>
                <a:gd name="T45" fmla="*/ 2147483647 h 111"/>
                <a:gd name="T46" fmla="*/ 0 w 125"/>
                <a:gd name="T47" fmla="*/ 2147483647 h 111"/>
                <a:gd name="T48" fmla="*/ 2147483647 w 125"/>
                <a:gd name="T49" fmla="*/ 2147483647 h 1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5"/>
                <a:gd name="T76" fmla="*/ 0 h 111"/>
                <a:gd name="T77" fmla="*/ 125 w 125"/>
                <a:gd name="T78" fmla="*/ 111 h 11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5" h="111">
                  <a:moveTo>
                    <a:pt x="57" y="111"/>
                  </a:moveTo>
                  <a:cubicBezTo>
                    <a:pt x="68" y="111"/>
                    <a:pt x="68" y="111"/>
                    <a:pt x="68" y="111"/>
                  </a:cubicBezTo>
                  <a:cubicBezTo>
                    <a:pt x="123" y="111"/>
                    <a:pt x="125" y="91"/>
                    <a:pt x="125" y="91"/>
                  </a:cubicBezTo>
                  <a:cubicBezTo>
                    <a:pt x="125" y="91"/>
                    <a:pt x="125" y="91"/>
                    <a:pt x="125" y="90"/>
                  </a:cubicBezTo>
                  <a:cubicBezTo>
                    <a:pt x="125" y="88"/>
                    <a:pt x="125" y="86"/>
                    <a:pt x="125" y="82"/>
                  </a:cubicBezTo>
                  <a:cubicBezTo>
                    <a:pt x="125" y="76"/>
                    <a:pt x="125" y="66"/>
                    <a:pt x="125" y="50"/>
                  </a:cubicBezTo>
                  <a:cubicBezTo>
                    <a:pt x="125" y="48"/>
                    <a:pt x="125" y="46"/>
                    <a:pt x="125" y="44"/>
                  </a:cubicBezTo>
                  <a:cubicBezTo>
                    <a:pt x="125" y="30"/>
                    <a:pt x="118" y="20"/>
                    <a:pt x="109" y="13"/>
                  </a:cubicBezTo>
                  <a:cubicBezTo>
                    <a:pt x="100" y="6"/>
                    <a:pt x="89" y="2"/>
                    <a:pt x="81" y="0"/>
                  </a:cubicBezTo>
                  <a:cubicBezTo>
                    <a:pt x="62" y="7"/>
                    <a:pt x="62" y="7"/>
                    <a:pt x="62" y="7"/>
                  </a:cubicBezTo>
                  <a:cubicBezTo>
                    <a:pt x="70" y="35"/>
                    <a:pt x="70" y="35"/>
                    <a:pt x="70" y="35"/>
                  </a:cubicBezTo>
                  <a:cubicBezTo>
                    <a:pt x="77" y="61"/>
                    <a:pt x="77" y="61"/>
                    <a:pt x="77" y="61"/>
                  </a:cubicBezTo>
                  <a:cubicBezTo>
                    <a:pt x="76" y="63"/>
                    <a:pt x="76" y="63"/>
                    <a:pt x="76" y="63"/>
                  </a:cubicBezTo>
                  <a:cubicBezTo>
                    <a:pt x="62" y="82"/>
                    <a:pt x="62" y="82"/>
                    <a:pt x="62" y="82"/>
                  </a:cubicBezTo>
                  <a:cubicBezTo>
                    <a:pt x="49" y="63"/>
                    <a:pt x="49" y="63"/>
                    <a:pt x="49" y="63"/>
                  </a:cubicBezTo>
                  <a:cubicBezTo>
                    <a:pt x="48" y="61"/>
                    <a:pt x="48" y="61"/>
                    <a:pt x="48" y="61"/>
                  </a:cubicBezTo>
                  <a:cubicBezTo>
                    <a:pt x="55" y="35"/>
                    <a:pt x="55" y="35"/>
                    <a:pt x="55" y="35"/>
                  </a:cubicBezTo>
                  <a:cubicBezTo>
                    <a:pt x="62" y="7"/>
                    <a:pt x="62" y="7"/>
                    <a:pt x="62" y="7"/>
                  </a:cubicBezTo>
                  <a:cubicBezTo>
                    <a:pt x="44" y="0"/>
                    <a:pt x="44" y="0"/>
                    <a:pt x="44" y="0"/>
                  </a:cubicBezTo>
                  <a:cubicBezTo>
                    <a:pt x="27" y="4"/>
                    <a:pt x="0" y="16"/>
                    <a:pt x="0" y="44"/>
                  </a:cubicBezTo>
                  <a:cubicBezTo>
                    <a:pt x="0" y="46"/>
                    <a:pt x="0" y="48"/>
                    <a:pt x="0" y="50"/>
                  </a:cubicBezTo>
                  <a:cubicBezTo>
                    <a:pt x="0" y="66"/>
                    <a:pt x="0" y="76"/>
                    <a:pt x="0" y="82"/>
                  </a:cubicBezTo>
                  <a:cubicBezTo>
                    <a:pt x="0" y="86"/>
                    <a:pt x="0" y="88"/>
                    <a:pt x="0" y="90"/>
                  </a:cubicBezTo>
                  <a:cubicBezTo>
                    <a:pt x="0" y="91"/>
                    <a:pt x="0" y="91"/>
                    <a:pt x="0" y="91"/>
                  </a:cubicBezTo>
                  <a:cubicBezTo>
                    <a:pt x="0" y="91"/>
                    <a:pt x="2" y="111"/>
                    <a:pt x="57" y="11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92" name="Oval 644"/>
            <p:cNvSpPr>
              <a:spLocks noChangeArrowheads="1"/>
            </p:cNvSpPr>
            <p:nvPr/>
          </p:nvSpPr>
          <p:spPr bwMode="auto">
            <a:xfrm>
              <a:off x="368574" y="0"/>
              <a:ext cx="107471" cy="124782"/>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65593" name="Freeform 645"/>
            <p:cNvSpPr>
              <a:spLocks noChangeArrowheads="1"/>
            </p:cNvSpPr>
            <p:nvPr/>
          </p:nvSpPr>
          <p:spPr bwMode="auto">
            <a:xfrm>
              <a:off x="198385" y="241941"/>
              <a:ext cx="100550" cy="154952"/>
            </a:xfrm>
            <a:custGeom>
              <a:avLst/>
              <a:gdLst>
                <a:gd name="T0" fmla="*/ 2147483647 w 59"/>
                <a:gd name="T1" fmla="*/ 2147483647 h 91"/>
                <a:gd name="T2" fmla="*/ 2147483647 w 59"/>
                <a:gd name="T3" fmla="*/ 2147483647 h 91"/>
                <a:gd name="T4" fmla="*/ 2147483647 w 59"/>
                <a:gd name="T5" fmla="*/ 0 h 91"/>
                <a:gd name="T6" fmla="*/ 0 w 59"/>
                <a:gd name="T7" fmla="*/ 2147483647 h 91"/>
                <a:gd name="T8" fmla="*/ 2147483647 w 59"/>
                <a:gd name="T9" fmla="*/ 2147483647 h 91"/>
                <a:gd name="T10" fmla="*/ 2147483647 w 59"/>
                <a:gd name="T11" fmla="*/ 2147483647 h 91"/>
                <a:gd name="T12" fmla="*/ 0 60000 65536"/>
                <a:gd name="T13" fmla="*/ 0 60000 65536"/>
                <a:gd name="T14" fmla="*/ 0 60000 65536"/>
                <a:gd name="T15" fmla="*/ 0 60000 65536"/>
                <a:gd name="T16" fmla="*/ 0 60000 65536"/>
                <a:gd name="T17" fmla="*/ 0 60000 65536"/>
                <a:gd name="T18" fmla="*/ 0 w 59"/>
                <a:gd name="T19" fmla="*/ 0 h 91"/>
                <a:gd name="T20" fmla="*/ 59 w 59"/>
                <a:gd name="T21" fmla="*/ 91 h 91"/>
              </a:gdLst>
              <a:ahLst/>
              <a:cxnLst>
                <a:cxn ang="T12">
                  <a:pos x="T0" y="T1"/>
                </a:cxn>
                <a:cxn ang="T13">
                  <a:pos x="T2" y="T3"/>
                </a:cxn>
                <a:cxn ang="T14">
                  <a:pos x="T4" y="T5"/>
                </a:cxn>
                <a:cxn ang="T15">
                  <a:pos x="T6" y="T7"/>
                </a:cxn>
                <a:cxn ang="T16">
                  <a:pos x="T8" y="T9"/>
                </a:cxn>
                <a:cxn ang="T17">
                  <a:pos x="T10" y="T11"/>
                </a:cxn>
              </a:cxnLst>
              <a:rect l="T18" t="T19" r="T20" b="T21"/>
              <a:pathLst>
                <a:path w="59" h="91">
                  <a:moveTo>
                    <a:pt x="25" y="91"/>
                  </a:moveTo>
                  <a:cubicBezTo>
                    <a:pt x="29" y="66"/>
                    <a:pt x="41" y="44"/>
                    <a:pt x="59" y="28"/>
                  </a:cubicBezTo>
                  <a:cubicBezTo>
                    <a:pt x="50" y="0"/>
                    <a:pt x="50" y="0"/>
                    <a:pt x="50" y="0"/>
                  </a:cubicBezTo>
                  <a:cubicBezTo>
                    <a:pt x="26" y="19"/>
                    <a:pt x="7" y="46"/>
                    <a:pt x="0" y="77"/>
                  </a:cubicBezTo>
                  <a:cubicBezTo>
                    <a:pt x="19" y="88"/>
                    <a:pt x="19" y="88"/>
                    <a:pt x="19" y="88"/>
                  </a:cubicBezTo>
                  <a:lnTo>
                    <a:pt x="25" y="91"/>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5594" name="Freeform 646"/>
            <p:cNvSpPr>
              <a:spLocks noEditPoints="1" noChangeArrowheads="1"/>
            </p:cNvSpPr>
            <p:nvPr/>
          </p:nvSpPr>
          <p:spPr bwMode="auto">
            <a:xfrm>
              <a:off x="0" y="383301"/>
              <a:ext cx="298936" cy="299029"/>
            </a:xfrm>
            <a:custGeom>
              <a:avLst/>
              <a:gdLst>
                <a:gd name="T0" fmla="*/ 2147483647 w 175"/>
                <a:gd name="T1" fmla="*/ 2147483647 h 175"/>
                <a:gd name="T2" fmla="*/ 2147483647 w 175"/>
                <a:gd name="T3" fmla="*/ 2147483647 h 175"/>
                <a:gd name="T4" fmla="*/ 2147483647 w 175"/>
                <a:gd name="T5" fmla="*/ 2147483647 h 175"/>
                <a:gd name="T6" fmla="*/ 2147483647 w 175"/>
                <a:gd name="T7" fmla="*/ 0 h 175"/>
                <a:gd name="T8" fmla="*/ 0 w 175"/>
                <a:gd name="T9" fmla="*/ 2147483647 h 175"/>
                <a:gd name="T10" fmla="*/ 2147483647 w 175"/>
                <a:gd name="T11" fmla="*/ 2147483647 h 175"/>
                <a:gd name="T12" fmla="*/ 2147483647 w 175"/>
                <a:gd name="T13" fmla="*/ 2147483647 h 175"/>
                <a:gd name="T14" fmla="*/ 2147483647 w 175"/>
                <a:gd name="T15" fmla="*/ 2147483647 h 175"/>
                <a:gd name="T16" fmla="*/ 2147483647 w 175"/>
                <a:gd name="T17" fmla="*/ 2147483647 h 175"/>
                <a:gd name="T18" fmla="*/ 2147483647 w 175"/>
                <a:gd name="T19" fmla="*/ 2147483647 h 175"/>
                <a:gd name="T20" fmla="*/ 2147483647 w 175"/>
                <a:gd name="T21" fmla="*/ 2147483647 h 175"/>
                <a:gd name="T22" fmla="*/ 2147483647 w 175"/>
                <a:gd name="T23" fmla="*/ 2147483647 h 175"/>
                <a:gd name="T24" fmla="*/ 2147483647 w 175"/>
                <a:gd name="T25" fmla="*/ 2147483647 h 175"/>
                <a:gd name="T26" fmla="*/ 2147483647 w 175"/>
                <a:gd name="T27" fmla="*/ 2147483647 h 175"/>
                <a:gd name="T28" fmla="*/ 2147483647 w 175"/>
                <a:gd name="T29" fmla="*/ 2147483647 h 175"/>
                <a:gd name="T30" fmla="*/ 2147483647 w 175"/>
                <a:gd name="T31" fmla="*/ 2147483647 h 175"/>
                <a:gd name="T32" fmla="*/ 2147483647 w 175"/>
                <a:gd name="T33" fmla="*/ 2147483647 h 175"/>
                <a:gd name="T34" fmla="*/ 2147483647 w 175"/>
                <a:gd name="T35" fmla="*/ 2147483647 h 175"/>
                <a:gd name="T36" fmla="*/ 2147483647 w 175"/>
                <a:gd name="T37" fmla="*/ 2147483647 h 1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5"/>
                <a:gd name="T58" fmla="*/ 0 h 175"/>
                <a:gd name="T59" fmla="*/ 175 w 175"/>
                <a:gd name="T60" fmla="*/ 175 h 1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5" h="175">
                  <a:moveTo>
                    <a:pt x="140" y="17"/>
                  </a:moveTo>
                  <a:cubicBezTo>
                    <a:pt x="137" y="15"/>
                    <a:pt x="134" y="13"/>
                    <a:pt x="130" y="11"/>
                  </a:cubicBezTo>
                  <a:cubicBezTo>
                    <a:pt x="125" y="8"/>
                    <a:pt x="120" y="6"/>
                    <a:pt x="114" y="4"/>
                  </a:cubicBezTo>
                  <a:cubicBezTo>
                    <a:pt x="105" y="2"/>
                    <a:pt x="97" y="0"/>
                    <a:pt x="87" y="0"/>
                  </a:cubicBezTo>
                  <a:cubicBezTo>
                    <a:pt x="39" y="0"/>
                    <a:pt x="0" y="39"/>
                    <a:pt x="0" y="87"/>
                  </a:cubicBezTo>
                  <a:cubicBezTo>
                    <a:pt x="0" y="136"/>
                    <a:pt x="39" y="175"/>
                    <a:pt x="87" y="175"/>
                  </a:cubicBezTo>
                  <a:cubicBezTo>
                    <a:pt x="120" y="175"/>
                    <a:pt x="149" y="157"/>
                    <a:pt x="164" y="130"/>
                  </a:cubicBezTo>
                  <a:cubicBezTo>
                    <a:pt x="165" y="127"/>
                    <a:pt x="167" y="124"/>
                    <a:pt x="168" y="120"/>
                  </a:cubicBezTo>
                  <a:cubicBezTo>
                    <a:pt x="171" y="115"/>
                    <a:pt x="172" y="109"/>
                    <a:pt x="173" y="103"/>
                  </a:cubicBezTo>
                  <a:cubicBezTo>
                    <a:pt x="174" y="98"/>
                    <a:pt x="175" y="93"/>
                    <a:pt x="175" y="87"/>
                  </a:cubicBezTo>
                  <a:cubicBezTo>
                    <a:pt x="175" y="59"/>
                    <a:pt x="161" y="33"/>
                    <a:pt x="140" y="17"/>
                  </a:cubicBezTo>
                  <a:close/>
                  <a:moveTo>
                    <a:pt x="87" y="151"/>
                  </a:moveTo>
                  <a:cubicBezTo>
                    <a:pt x="52" y="151"/>
                    <a:pt x="24" y="122"/>
                    <a:pt x="24" y="87"/>
                  </a:cubicBezTo>
                  <a:cubicBezTo>
                    <a:pt x="24" y="52"/>
                    <a:pt x="52" y="24"/>
                    <a:pt x="87" y="24"/>
                  </a:cubicBezTo>
                  <a:cubicBezTo>
                    <a:pt x="96" y="24"/>
                    <a:pt x="105" y="26"/>
                    <a:pt x="112" y="29"/>
                  </a:cubicBezTo>
                  <a:cubicBezTo>
                    <a:pt x="128" y="36"/>
                    <a:pt x="140" y="48"/>
                    <a:pt x="146" y="64"/>
                  </a:cubicBezTo>
                  <a:cubicBezTo>
                    <a:pt x="149" y="71"/>
                    <a:pt x="151" y="79"/>
                    <a:pt x="151" y="87"/>
                  </a:cubicBezTo>
                  <a:cubicBezTo>
                    <a:pt x="151" y="96"/>
                    <a:pt x="149" y="105"/>
                    <a:pt x="145" y="113"/>
                  </a:cubicBezTo>
                  <a:cubicBezTo>
                    <a:pt x="136" y="135"/>
                    <a:pt x="113" y="151"/>
                    <a:pt x="87" y="15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595" name="Freeform 647"/>
            <p:cNvSpPr>
              <a:spLocks noEditPoints="1" noChangeArrowheads="1"/>
            </p:cNvSpPr>
            <p:nvPr/>
          </p:nvSpPr>
          <p:spPr bwMode="auto">
            <a:xfrm>
              <a:off x="105987" y="459417"/>
              <a:ext cx="89680" cy="149516"/>
            </a:xfrm>
            <a:custGeom>
              <a:avLst/>
              <a:gdLst>
                <a:gd name="T0" fmla="*/ 2147483647 w 53"/>
                <a:gd name="T1" fmla="*/ 2147483647 h 88"/>
                <a:gd name="T2" fmla="*/ 2147483647 w 53"/>
                <a:gd name="T3" fmla="*/ 2147483647 h 88"/>
                <a:gd name="T4" fmla="*/ 2147483647 w 53"/>
                <a:gd name="T5" fmla="*/ 2147483647 h 88"/>
                <a:gd name="T6" fmla="*/ 2147483647 w 53"/>
                <a:gd name="T7" fmla="*/ 2147483647 h 88"/>
                <a:gd name="T8" fmla="*/ 2147483647 w 53"/>
                <a:gd name="T9" fmla="*/ 2147483647 h 88"/>
                <a:gd name="T10" fmla="*/ 2147483647 w 53"/>
                <a:gd name="T11" fmla="*/ 2147483647 h 88"/>
                <a:gd name="T12" fmla="*/ 2147483647 w 53"/>
                <a:gd name="T13" fmla="*/ 2147483647 h 88"/>
                <a:gd name="T14" fmla="*/ 2147483647 w 53"/>
                <a:gd name="T15" fmla="*/ 2147483647 h 88"/>
                <a:gd name="T16" fmla="*/ 2147483647 w 53"/>
                <a:gd name="T17" fmla="*/ 2147483647 h 88"/>
                <a:gd name="T18" fmla="*/ 2147483647 w 53"/>
                <a:gd name="T19" fmla="*/ 2147483647 h 88"/>
                <a:gd name="T20" fmla="*/ 2147483647 w 53"/>
                <a:gd name="T21" fmla="*/ 2147483647 h 88"/>
                <a:gd name="T22" fmla="*/ 2147483647 w 53"/>
                <a:gd name="T23" fmla="*/ 2147483647 h 88"/>
                <a:gd name="T24" fmla="*/ 2147483647 w 53"/>
                <a:gd name="T25" fmla="*/ 2147483647 h 88"/>
                <a:gd name="T26" fmla="*/ 2147483647 w 53"/>
                <a:gd name="T27" fmla="*/ 0 h 88"/>
                <a:gd name="T28" fmla="*/ 2147483647 w 53"/>
                <a:gd name="T29" fmla="*/ 2147483647 h 88"/>
                <a:gd name="T30" fmla="*/ 2147483647 w 53"/>
                <a:gd name="T31" fmla="*/ 2147483647 h 88"/>
                <a:gd name="T32" fmla="*/ 2147483647 w 53"/>
                <a:gd name="T33" fmla="*/ 2147483647 h 88"/>
                <a:gd name="T34" fmla="*/ 2147483647 w 53"/>
                <a:gd name="T35" fmla="*/ 2147483647 h 88"/>
                <a:gd name="T36" fmla="*/ 2147483647 w 53"/>
                <a:gd name="T37" fmla="*/ 2147483647 h 88"/>
                <a:gd name="T38" fmla="*/ 2147483647 w 53"/>
                <a:gd name="T39" fmla="*/ 2147483647 h 88"/>
                <a:gd name="T40" fmla="*/ 2147483647 w 53"/>
                <a:gd name="T41" fmla="*/ 2147483647 h 88"/>
                <a:gd name="T42" fmla="*/ 2147483647 w 53"/>
                <a:gd name="T43" fmla="*/ 2147483647 h 88"/>
                <a:gd name="T44" fmla="*/ 2147483647 w 53"/>
                <a:gd name="T45" fmla="*/ 2147483647 h 88"/>
                <a:gd name="T46" fmla="*/ 2147483647 w 53"/>
                <a:gd name="T47" fmla="*/ 2147483647 h 88"/>
                <a:gd name="T48" fmla="*/ 2147483647 w 53"/>
                <a:gd name="T49" fmla="*/ 2147483647 h 88"/>
                <a:gd name="T50" fmla="*/ 2147483647 w 53"/>
                <a:gd name="T51" fmla="*/ 2147483647 h 88"/>
                <a:gd name="T52" fmla="*/ 2147483647 w 53"/>
                <a:gd name="T53" fmla="*/ 2147483647 h 88"/>
                <a:gd name="T54" fmla="*/ 2147483647 w 53"/>
                <a:gd name="T55" fmla="*/ 2147483647 h 88"/>
                <a:gd name="T56" fmla="*/ 0 w 53"/>
                <a:gd name="T57" fmla="*/ 2147483647 h 88"/>
                <a:gd name="T58" fmla="*/ 2147483647 w 53"/>
                <a:gd name="T59" fmla="*/ 2147483647 h 88"/>
                <a:gd name="T60" fmla="*/ 2147483647 w 53"/>
                <a:gd name="T61" fmla="*/ 2147483647 h 88"/>
                <a:gd name="T62" fmla="*/ 2147483647 w 53"/>
                <a:gd name="T63" fmla="*/ 2147483647 h 88"/>
                <a:gd name="T64" fmla="*/ 2147483647 w 53"/>
                <a:gd name="T65" fmla="*/ 2147483647 h 88"/>
                <a:gd name="T66" fmla="*/ 2147483647 w 53"/>
                <a:gd name="T67" fmla="*/ 2147483647 h 88"/>
                <a:gd name="T68" fmla="*/ 2147483647 w 53"/>
                <a:gd name="T69" fmla="*/ 2147483647 h 88"/>
                <a:gd name="T70" fmla="*/ 2147483647 w 53"/>
                <a:gd name="T71" fmla="*/ 2147483647 h 88"/>
                <a:gd name="T72" fmla="*/ 2147483647 w 53"/>
                <a:gd name="T73" fmla="*/ 2147483647 h 88"/>
                <a:gd name="T74" fmla="*/ 2147483647 w 53"/>
                <a:gd name="T75" fmla="*/ 2147483647 h 88"/>
                <a:gd name="T76" fmla="*/ 2147483647 w 53"/>
                <a:gd name="T77" fmla="*/ 2147483647 h 88"/>
                <a:gd name="T78" fmla="*/ 2147483647 w 53"/>
                <a:gd name="T79" fmla="*/ 2147483647 h 88"/>
                <a:gd name="T80" fmla="*/ 2147483647 w 53"/>
                <a:gd name="T81" fmla="*/ 2147483647 h 88"/>
                <a:gd name="T82" fmla="*/ 2147483647 w 53"/>
                <a:gd name="T83" fmla="*/ 2147483647 h 88"/>
                <a:gd name="T84" fmla="*/ 2147483647 w 53"/>
                <a:gd name="T85" fmla="*/ 2147483647 h 88"/>
                <a:gd name="T86" fmla="*/ 2147483647 w 53"/>
                <a:gd name="T87" fmla="*/ 2147483647 h 88"/>
                <a:gd name="T88" fmla="*/ 2147483647 w 53"/>
                <a:gd name="T89" fmla="*/ 2147483647 h 88"/>
                <a:gd name="T90" fmla="*/ 2147483647 w 53"/>
                <a:gd name="T91" fmla="*/ 2147483647 h 88"/>
                <a:gd name="T92" fmla="*/ 2147483647 w 53"/>
                <a:gd name="T93" fmla="*/ 2147483647 h 88"/>
                <a:gd name="T94" fmla="*/ 2147483647 w 53"/>
                <a:gd name="T95" fmla="*/ 2147483647 h 88"/>
                <a:gd name="T96" fmla="*/ 2147483647 w 53"/>
                <a:gd name="T97" fmla="*/ 2147483647 h 88"/>
                <a:gd name="T98" fmla="*/ 2147483647 w 53"/>
                <a:gd name="T99" fmla="*/ 2147483647 h 88"/>
                <a:gd name="T100" fmla="*/ 2147483647 w 53"/>
                <a:gd name="T101" fmla="*/ 2147483647 h 88"/>
                <a:gd name="T102" fmla="*/ 2147483647 w 53"/>
                <a:gd name="T103" fmla="*/ 2147483647 h 88"/>
                <a:gd name="T104" fmla="*/ 2147483647 w 53"/>
                <a:gd name="T105" fmla="*/ 2147483647 h 88"/>
                <a:gd name="T106" fmla="*/ 2147483647 w 53"/>
                <a:gd name="T107" fmla="*/ 2147483647 h 88"/>
                <a:gd name="T108" fmla="*/ 2147483647 w 53"/>
                <a:gd name="T109" fmla="*/ 2147483647 h 88"/>
                <a:gd name="T110" fmla="*/ 2147483647 w 53"/>
                <a:gd name="T111" fmla="*/ 2147483647 h 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3"/>
                <a:gd name="T169" fmla="*/ 0 h 88"/>
                <a:gd name="T170" fmla="*/ 53 w 53"/>
                <a:gd name="T171" fmla="*/ 88 h 8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3" h="88">
                  <a:moveTo>
                    <a:pt x="46" y="40"/>
                  </a:moveTo>
                  <a:cubicBezTo>
                    <a:pt x="44" y="39"/>
                    <a:pt x="42" y="38"/>
                    <a:pt x="40" y="37"/>
                  </a:cubicBezTo>
                  <a:cubicBezTo>
                    <a:pt x="37" y="36"/>
                    <a:pt x="34" y="35"/>
                    <a:pt x="30" y="34"/>
                  </a:cubicBezTo>
                  <a:cubicBezTo>
                    <a:pt x="30" y="17"/>
                    <a:pt x="30" y="17"/>
                    <a:pt x="30" y="17"/>
                  </a:cubicBezTo>
                  <a:cubicBezTo>
                    <a:pt x="34" y="18"/>
                    <a:pt x="37" y="20"/>
                    <a:pt x="38" y="24"/>
                  </a:cubicBezTo>
                  <a:cubicBezTo>
                    <a:pt x="39" y="27"/>
                    <a:pt x="41" y="28"/>
                    <a:pt x="44" y="28"/>
                  </a:cubicBezTo>
                  <a:cubicBezTo>
                    <a:pt x="46" y="28"/>
                    <a:pt x="47" y="28"/>
                    <a:pt x="49" y="27"/>
                  </a:cubicBezTo>
                  <a:cubicBezTo>
                    <a:pt x="50" y="26"/>
                    <a:pt x="50" y="24"/>
                    <a:pt x="50" y="23"/>
                  </a:cubicBezTo>
                  <a:cubicBezTo>
                    <a:pt x="50" y="22"/>
                    <a:pt x="50" y="20"/>
                    <a:pt x="49" y="19"/>
                  </a:cubicBezTo>
                  <a:cubicBezTo>
                    <a:pt x="48" y="17"/>
                    <a:pt x="47" y="16"/>
                    <a:pt x="46" y="14"/>
                  </a:cubicBezTo>
                  <a:cubicBezTo>
                    <a:pt x="44" y="12"/>
                    <a:pt x="41" y="11"/>
                    <a:pt x="39" y="10"/>
                  </a:cubicBezTo>
                  <a:cubicBezTo>
                    <a:pt x="36" y="9"/>
                    <a:pt x="33" y="8"/>
                    <a:pt x="30" y="8"/>
                  </a:cubicBezTo>
                  <a:cubicBezTo>
                    <a:pt x="30" y="4"/>
                    <a:pt x="30" y="4"/>
                    <a:pt x="30" y="4"/>
                  </a:cubicBezTo>
                  <a:cubicBezTo>
                    <a:pt x="30" y="1"/>
                    <a:pt x="29" y="0"/>
                    <a:pt x="26" y="0"/>
                  </a:cubicBezTo>
                  <a:cubicBezTo>
                    <a:pt x="24" y="0"/>
                    <a:pt x="23" y="1"/>
                    <a:pt x="23" y="4"/>
                  </a:cubicBezTo>
                  <a:cubicBezTo>
                    <a:pt x="23" y="8"/>
                    <a:pt x="23" y="8"/>
                    <a:pt x="23" y="8"/>
                  </a:cubicBezTo>
                  <a:cubicBezTo>
                    <a:pt x="16" y="9"/>
                    <a:pt x="11" y="10"/>
                    <a:pt x="7" y="14"/>
                  </a:cubicBezTo>
                  <a:cubicBezTo>
                    <a:pt x="4" y="17"/>
                    <a:pt x="2" y="21"/>
                    <a:pt x="2" y="26"/>
                  </a:cubicBezTo>
                  <a:cubicBezTo>
                    <a:pt x="2" y="29"/>
                    <a:pt x="3" y="32"/>
                    <a:pt x="5" y="35"/>
                  </a:cubicBezTo>
                  <a:cubicBezTo>
                    <a:pt x="7" y="37"/>
                    <a:pt x="9" y="39"/>
                    <a:pt x="12" y="40"/>
                  </a:cubicBezTo>
                  <a:cubicBezTo>
                    <a:pt x="15" y="42"/>
                    <a:pt x="19" y="43"/>
                    <a:pt x="23" y="44"/>
                  </a:cubicBezTo>
                  <a:cubicBezTo>
                    <a:pt x="23" y="64"/>
                    <a:pt x="23" y="64"/>
                    <a:pt x="23" y="64"/>
                  </a:cubicBezTo>
                  <a:cubicBezTo>
                    <a:pt x="21" y="63"/>
                    <a:pt x="19" y="62"/>
                    <a:pt x="18" y="61"/>
                  </a:cubicBezTo>
                  <a:cubicBezTo>
                    <a:pt x="16" y="60"/>
                    <a:pt x="15" y="59"/>
                    <a:pt x="15" y="58"/>
                  </a:cubicBezTo>
                  <a:cubicBezTo>
                    <a:pt x="14" y="57"/>
                    <a:pt x="13" y="55"/>
                    <a:pt x="12" y="53"/>
                  </a:cubicBezTo>
                  <a:cubicBezTo>
                    <a:pt x="12" y="51"/>
                    <a:pt x="11" y="51"/>
                    <a:pt x="10" y="50"/>
                  </a:cubicBezTo>
                  <a:cubicBezTo>
                    <a:pt x="9" y="49"/>
                    <a:pt x="8" y="49"/>
                    <a:pt x="6" y="49"/>
                  </a:cubicBezTo>
                  <a:cubicBezTo>
                    <a:pt x="5" y="49"/>
                    <a:pt x="3" y="50"/>
                    <a:pt x="2" y="51"/>
                  </a:cubicBezTo>
                  <a:cubicBezTo>
                    <a:pt x="0" y="52"/>
                    <a:pt x="0" y="53"/>
                    <a:pt x="0" y="54"/>
                  </a:cubicBezTo>
                  <a:cubicBezTo>
                    <a:pt x="0" y="56"/>
                    <a:pt x="0" y="58"/>
                    <a:pt x="1" y="60"/>
                  </a:cubicBezTo>
                  <a:cubicBezTo>
                    <a:pt x="2" y="62"/>
                    <a:pt x="4" y="64"/>
                    <a:pt x="6" y="66"/>
                  </a:cubicBezTo>
                  <a:cubicBezTo>
                    <a:pt x="8" y="67"/>
                    <a:pt x="10" y="69"/>
                    <a:pt x="13" y="70"/>
                  </a:cubicBezTo>
                  <a:cubicBezTo>
                    <a:pt x="16" y="71"/>
                    <a:pt x="19" y="72"/>
                    <a:pt x="23" y="72"/>
                  </a:cubicBezTo>
                  <a:cubicBezTo>
                    <a:pt x="23" y="84"/>
                    <a:pt x="23" y="84"/>
                    <a:pt x="23" y="84"/>
                  </a:cubicBezTo>
                  <a:cubicBezTo>
                    <a:pt x="23" y="85"/>
                    <a:pt x="23" y="86"/>
                    <a:pt x="24" y="87"/>
                  </a:cubicBezTo>
                  <a:cubicBezTo>
                    <a:pt x="24" y="87"/>
                    <a:pt x="25" y="88"/>
                    <a:pt x="27" y="88"/>
                  </a:cubicBezTo>
                  <a:cubicBezTo>
                    <a:pt x="28" y="88"/>
                    <a:pt x="29" y="87"/>
                    <a:pt x="29" y="87"/>
                  </a:cubicBezTo>
                  <a:cubicBezTo>
                    <a:pt x="29" y="86"/>
                    <a:pt x="30" y="85"/>
                    <a:pt x="30" y="83"/>
                  </a:cubicBezTo>
                  <a:cubicBezTo>
                    <a:pt x="30" y="72"/>
                    <a:pt x="30" y="72"/>
                    <a:pt x="30" y="72"/>
                  </a:cubicBezTo>
                  <a:cubicBezTo>
                    <a:pt x="34" y="72"/>
                    <a:pt x="39" y="71"/>
                    <a:pt x="42" y="69"/>
                  </a:cubicBezTo>
                  <a:cubicBezTo>
                    <a:pt x="46" y="67"/>
                    <a:pt x="48" y="65"/>
                    <a:pt x="50" y="62"/>
                  </a:cubicBezTo>
                  <a:cubicBezTo>
                    <a:pt x="52" y="59"/>
                    <a:pt x="53" y="56"/>
                    <a:pt x="53" y="53"/>
                  </a:cubicBezTo>
                  <a:cubicBezTo>
                    <a:pt x="53" y="51"/>
                    <a:pt x="52" y="48"/>
                    <a:pt x="51" y="46"/>
                  </a:cubicBezTo>
                  <a:cubicBezTo>
                    <a:pt x="50" y="44"/>
                    <a:pt x="48" y="42"/>
                    <a:pt x="46" y="40"/>
                  </a:cubicBezTo>
                  <a:close/>
                  <a:moveTo>
                    <a:pt x="23" y="33"/>
                  </a:moveTo>
                  <a:cubicBezTo>
                    <a:pt x="20" y="32"/>
                    <a:pt x="18" y="31"/>
                    <a:pt x="17" y="30"/>
                  </a:cubicBezTo>
                  <a:cubicBezTo>
                    <a:pt x="15" y="28"/>
                    <a:pt x="14" y="27"/>
                    <a:pt x="14" y="25"/>
                  </a:cubicBezTo>
                  <a:cubicBezTo>
                    <a:pt x="14" y="22"/>
                    <a:pt x="15" y="20"/>
                    <a:pt x="17" y="19"/>
                  </a:cubicBezTo>
                  <a:cubicBezTo>
                    <a:pt x="18" y="18"/>
                    <a:pt x="20" y="17"/>
                    <a:pt x="23" y="16"/>
                  </a:cubicBezTo>
                  <a:lnTo>
                    <a:pt x="23" y="33"/>
                  </a:lnTo>
                  <a:close/>
                  <a:moveTo>
                    <a:pt x="37" y="61"/>
                  </a:moveTo>
                  <a:cubicBezTo>
                    <a:pt x="36" y="62"/>
                    <a:pt x="33" y="63"/>
                    <a:pt x="30" y="64"/>
                  </a:cubicBezTo>
                  <a:cubicBezTo>
                    <a:pt x="30" y="45"/>
                    <a:pt x="30" y="45"/>
                    <a:pt x="30" y="45"/>
                  </a:cubicBezTo>
                  <a:cubicBezTo>
                    <a:pt x="33" y="46"/>
                    <a:pt x="36" y="47"/>
                    <a:pt x="38" y="49"/>
                  </a:cubicBezTo>
                  <a:cubicBezTo>
                    <a:pt x="39" y="50"/>
                    <a:pt x="40" y="52"/>
                    <a:pt x="40" y="55"/>
                  </a:cubicBezTo>
                  <a:cubicBezTo>
                    <a:pt x="40" y="57"/>
                    <a:pt x="39" y="59"/>
                    <a:pt x="37" y="6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sp>
        <p:nvSpPr>
          <p:cNvPr id="65596" name="矩形 7"/>
          <p:cNvSpPr>
            <a:spLocks noChangeArrowheads="1"/>
          </p:cNvSpPr>
          <p:nvPr/>
        </p:nvSpPr>
        <p:spPr bwMode="auto">
          <a:xfrm>
            <a:off x="0" y="1084263"/>
            <a:ext cx="1347788" cy="5238750"/>
          </a:xfrm>
          <a:prstGeom prst="rect">
            <a:avLst/>
          </a:prstGeom>
          <a:gradFill rotWithShape="1">
            <a:gsLst>
              <a:gs pos="0">
                <a:srgbClr val="FFFFFF"/>
              </a:gs>
              <a:gs pos="100000">
                <a:srgbClr val="FFFFFF"/>
              </a:gs>
            </a:gsLst>
            <a:lin ang="10800000" scaled="1"/>
          </a:gradFill>
          <a:ln w="12700">
            <a:noFill/>
            <a:bevel/>
            <a:headEnd/>
            <a:tailEnd/>
          </a:ln>
        </p:spPr>
        <p:txBody>
          <a:bodyPr anchor="ctr"/>
          <a:lstStyle/>
          <a:p>
            <a:pPr algn="ctr"/>
            <a:endParaRPr lang="zh-CN" altLang="en-US" sz="1800">
              <a:latin typeface="等线" charset="0"/>
            </a:endParaRPr>
          </a:p>
        </p:txBody>
      </p:sp>
      <p:sp>
        <p:nvSpPr>
          <p:cNvPr id="65597" name="PA_文本框 8"/>
          <p:cNvSpPr>
            <a:spLocks noChangeArrowheads="1"/>
          </p:cNvSpPr>
          <p:nvPr/>
        </p:nvSpPr>
        <p:spPr bwMode="auto">
          <a:xfrm>
            <a:off x="3281363" y="2012950"/>
            <a:ext cx="4583112" cy="1189038"/>
          </a:xfrm>
          <a:prstGeom prst="rect">
            <a:avLst/>
          </a:prstGeom>
          <a:noFill/>
          <a:ln w="9525">
            <a:noFill/>
            <a:miter lim="800000"/>
            <a:headEnd/>
            <a:tailEnd/>
          </a:ln>
        </p:spPr>
        <p:txBody>
          <a:bodyPr>
            <a:spAutoFit/>
          </a:bodyPr>
          <a:lstStyle/>
          <a:p>
            <a:r>
              <a:rPr lang="zh-CN" altLang="en-US" sz="7200">
                <a:solidFill>
                  <a:srgbClr val="000000"/>
                </a:solidFill>
                <a:latin typeface="华文彩云" pitchFamily="2" charset="-122"/>
                <a:ea typeface="华文彩云" pitchFamily="2" charset="-122"/>
                <a:sym typeface="华文彩云" pitchFamily="2" charset="-122"/>
              </a:rPr>
              <a:t>   扣缴申报</a:t>
            </a:r>
            <a:endParaRPr lang="en-US" sz="7200">
              <a:solidFill>
                <a:srgbClr val="000000"/>
              </a:solidFill>
              <a:latin typeface="华文彩云" pitchFamily="2" charset="-122"/>
              <a:ea typeface="华文彩云" pitchFamily="2" charset="-122"/>
              <a:sym typeface="华文彩云" pitchFamily="2" charset="-122"/>
            </a:endParaRPr>
          </a:p>
        </p:txBody>
      </p:sp>
      <p:grpSp>
        <p:nvGrpSpPr>
          <p:cNvPr id="65598" name="Group 60"/>
          <p:cNvGrpSpPr>
            <a:grpSpLocks/>
          </p:cNvGrpSpPr>
          <p:nvPr/>
        </p:nvGrpSpPr>
        <p:grpSpPr bwMode="auto">
          <a:xfrm>
            <a:off x="2139950" y="3773488"/>
            <a:ext cx="2227263" cy="1438275"/>
            <a:chOff x="0" y="0"/>
            <a:chExt cx="1403" cy="906"/>
          </a:xfrm>
        </p:grpSpPr>
        <p:grpSp>
          <p:nvGrpSpPr>
            <p:cNvPr id="65599" name="Group 59"/>
            <p:cNvGrpSpPr>
              <a:grpSpLocks/>
            </p:cNvGrpSpPr>
            <p:nvPr/>
          </p:nvGrpSpPr>
          <p:grpSpPr bwMode="auto">
            <a:xfrm>
              <a:off x="0" y="0"/>
              <a:ext cx="1403" cy="906"/>
              <a:chOff x="0" y="0"/>
              <a:chExt cx="1403" cy="906"/>
            </a:xfrm>
          </p:grpSpPr>
          <p:sp>
            <p:nvSpPr>
              <p:cNvPr id="65600" name="圆角矩形 11"/>
              <p:cNvSpPr>
                <a:spLocks noChangeArrowheads="1"/>
              </p:cNvSpPr>
              <p:nvPr/>
            </p:nvSpPr>
            <p:spPr bwMode="auto">
              <a:xfrm>
                <a:off x="0" y="185"/>
                <a:ext cx="1403" cy="721"/>
              </a:xfrm>
              <a:prstGeom prst="roundRect">
                <a:avLst>
                  <a:gd name="adj" fmla="val 16667"/>
                </a:avLst>
              </a:prstGeom>
              <a:noFill/>
              <a:ln w="19050">
                <a:solidFill>
                  <a:schemeClr val="tx1"/>
                </a:solidFill>
                <a:bevel/>
                <a:headEnd/>
                <a:tailEnd/>
              </a:ln>
            </p:spPr>
            <p:txBody>
              <a:bodyPr anchor="ctr"/>
              <a:lstStyle/>
              <a:p>
                <a:pPr algn="ctr"/>
                <a:endParaRPr lang="zh-CN" altLang="en-US" sz="1800">
                  <a:solidFill>
                    <a:srgbClr val="FFFFFF"/>
                  </a:solidFill>
                  <a:latin typeface="等线" charset="0"/>
                </a:endParaRPr>
              </a:p>
            </p:txBody>
          </p:sp>
          <p:grpSp>
            <p:nvGrpSpPr>
              <p:cNvPr id="65601" name="组合 14"/>
              <p:cNvGrpSpPr>
                <a:grpSpLocks/>
              </p:cNvGrpSpPr>
              <p:nvPr/>
            </p:nvGrpSpPr>
            <p:grpSpPr bwMode="auto">
              <a:xfrm>
                <a:off x="447" y="0"/>
                <a:ext cx="508" cy="450"/>
                <a:chOff x="0" y="0"/>
                <a:chExt cx="819955" cy="726710"/>
              </a:xfrm>
            </p:grpSpPr>
            <p:grpSp>
              <p:nvGrpSpPr>
                <p:cNvPr id="65602" name="Freeform 5"/>
                <p:cNvGrpSpPr>
                  <a:grpSpLocks/>
                </p:cNvGrpSpPr>
                <p:nvPr/>
              </p:nvGrpSpPr>
              <p:grpSpPr bwMode="auto">
                <a:xfrm>
                  <a:off x="-103862" y="-108002"/>
                  <a:ext cx="1103708" cy="1023103"/>
                  <a:chOff x="0" y="0"/>
                  <a:chExt cx="1085088" cy="1005840"/>
                </a:xfrm>
              </p:grpSpPr>
              <p:pic>
                <p:nvPicPr>
                  <p:cNvPr id="65603" name="Freeform 5"/>
                  <p:cNvPicPr>
                    <a:picLocks noChangeArrowheads="1"/>
                  </p:cNvPicPr>
                  <p:nvPr/>
                </p:nvPicPr>
                <p:blipFill>
                  <a:blip r:embed="rId3" cstate="print"/>
                  <a:srcRect/>
                  <a:stretch>
                    <a:fillRect/>
                  </a:stretch>
                </p:blipFill>
                <p:spPr bwMode="auto">
                  <a:xfrm>
                    <a:off x="0" y="0"/>
                    <a:ext cx="1085088" cy="1005840"/>
                  </a:xfrm>
                  <a:prstGeom prst="rect">
                    <a:avLst/>
                  </a:prstGeom>
                  <a:noFill/>
                  <a:ln w="9525">
                    <a:noFill/>
                    <a:miter lim="800000"/>
                    <a:headEnd/>
                    <a:tailEnd/>
                  </a:ln>
                </p:spPr>
              </p:pic>
              <p:sp>
                <p:nvSpPr>
                  <p:cNvPr id="65604" name="Text Box 14"/>
                  <p:cNvSpPr>
                    <a:spLocks noChangeArrowheads="1"/>
                  </p:cNvSpPr>
                  <p:nvPr/>
                </p:nvSpPr>
                <p:spPr bwMode="auto">
                  <a:xfrm rot="10800000">
                    <a:off x="102110" y="106180"/>
                    <a:ext cx="806122" cy="714448"/>
                  </a:xfrm>
                  <a:prstGeom prst="rect">
                    <a:avLst/>
                  </a:prstGeom>
                  <a:noFill/>
                  <a:ln w="9525">
                    <a:noFill/>
                    <a:miter lim="800000"/>
                    <a:headEnd/>
                    <a:tailEnd/>
                  </a:ln>
                </p:spPr>
                <p:txBody>
                  <a:bodyPr rot="10800000"/>
                  <a:lstStyle/>
                  <a:p>
                    <a:endParaRPr lang="zh-CN" altLang="en-US" sz="1800">
                      <a:solidFill>
                        <a:srgbClr val="000000"/>
                      </a:solidFill>
                      <a:latin typeface="等线" charset="0"/>
                    </a:endParaRPr>
                  </a:p>
                </p:txBody>
              </p:sp>
            </p:grpSp>
            <p:grpSp>
              <p:nvGrpSpPr>
                <p:cNvPr id="65605" name="组合 16"/>
                <p:cNvGrpSpPr>
                  <a:grpSpLocks/>
                </p:cNvGrpSpPr>
                <p:nvPr/>
              </p:nvGrpSpPr>
              <p:grpSpPr bwMode="auto">
                <a:xfrm>
                  <a:off x="169877" y="164377"/>
                  <a:ext cx="494919" cy="388277"/>
                  <a:chOff x="0" y="0"/>
                  <a:chExt cx="736426" cy="577745"/>
                </a:xfrm>
              </p:grpSpPr>
              <p:sp>
                <p:nvSpPr>
                  <p:cNvPr id="65606" name="Freeform 14"/>
                  <p:cNvSpPr>
                    <a:spLocks noChangeArrowheads="1"/>
                  </p:cNvSpPr>
                  <p:nvPr/>
                </p:nvSpPr>
                <p:spPr bwMode="auto">
                  <a:xfrm>
                    <a:off x="237178" y="132673"/>
                    <a:ext cx="499557" cy="384471"/>
                  </a:xfrm>
                  <a:custGeom>
                    <a:avLst/>
                    <a:gdLst>
                      <a:gd name="T0" fmla="*/ 2147483647 w 293"/>
                      <a:gd name="T1" fmla="*/ 2147483647 h 226"/>
                      <a:gd name="T2" fmla="*/ 2147483647 w 293"/>
                      <a:gd name="T3" fmla="*/ 2147483647 h 226"/>
                      <a:gd name="T4" fmla="*/ 2147483647 w 293"/>
                      <a:gd name="T5" fmla="*/ 2147483647 h 226"/>
                      <a:gd name="T6" fmla="*/ 2147483647 w 293"/>
                      <a:gd name="T7" fmla="*/ 0 h 226"/>
                      <a:gd name="T8" fmla="*/ 2147483647 w 293"/>
                      <a:gd name="T9" fmla="*/ 0 h 226"/>
                      <a:gd name="T10" fmla="*/ 2147483647 w 293"/>
                      <a:gd name="T11" fmla="*/ 0 h 226"/>
                      <a:gd name="T12" fmla="*/ 2147483647 w 293"/>
                      <a:gd name="T13" fmla="*/ 0 h 226"/>
                      <a:gd name="T14" fmla="*/ 2147483647 w 293"/>
                      <a:gd name="T15" fmla="*/ 2147483647 h 226"/>
                      <a:gd name="T16" fmla="*/ 2147483647 w 293"/>
                      <a:gd name="T17" fmla="*/ 2147483647 h 226"/>
                      <a:gd name="T18" fmla="*/ 2147483647 w 293"/>
                      <a:gd name="T19" fmla="*/ 2147483647 h 226"/>
                      <a:gd name="T20" fmla="*/ 2147483647 w 293"/>
                      <a:gd name="T21" fmla="*/ 2147483647 h 226"/>
                      <a:gd name="T22" fmla="*/ 2147483647 w 293"/>
                      <a:gd name="T23" fmla="*/ 2147483647 h 226"/>
                      <a:gd name="T24" fmla="*/ 2147483647 w 293"/>
                      <a:gd name="T25" fmla="*/ 2147483647 h 226"/>
                      <a:gd name="T26" fmla="*/ 2147483647 w 293"/>
                      <a:gd name="T27" fmla="*/ 2147483647 h 226"/>
                      <a:gd name="T28" fmla="*/ 2147483647 w 293"/>
                      <a:gd name="T29" fmla="*/ 2147483647 h 226"/>
                      <a:gd name="T30" fmla="*/ 2147483647 w 293"/>
                      <a:gd name="T31" fmla="*/ 2147483647 h 2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3"/>
                      <a:gd name="T49" fmla="*/ 0 h 226"/>
                      <a:gd name="T50" fmla="*/ 293 w 293"/>
                      <a:gd name="T51" fmla="*/ 226 h 22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3" h="226">
                        <a:moveTo>
                          <a:pt x="272" y="48"/>
                        </a:moveTo>
                        <a:cubicBezTo>
                          <a:pt x="263" y="46"/>
                          <a:pt x="255" y="46"/>
                          <a:pt x="255" y="46"/>
                        </a:cubicBezTo>
                        <a:cubicBezTo>
                          <a:pt x="96" y="46"/>
                          <a:pt x="96" y="46"/>
                          <a:pt x="96" y="46"/>
                        </a:cubicBezTo>
                        <a:cubicBezTo>
                          <a:pt x="96" y="0"/>
                          <a:pt x="96" y="0"/>
                          <a:pt x="96" y="0"/>
                        </a:cubicBezTo>
                        <a:cubicBezTo>
                          <a:pt x="89" y="0"/>
                          <a:pt x="89" y="0"/>
                          <a:pt x="89" y="0"/>
                        </a:cubicBezTo>
                        <a:cubicBezTo>
                          <a:pt x="89" y="0"/>
                          <a:pt x="83" y="0"/>
                          <a:pt x="73" y="0"/>
                        </a:cubicBezTo>
                        <a:cubicBezTo>
                          <a:pt x="59" y="0"/>
                          <a:pt x="37" y="0"/>
                          <a:pt x="23" y="0"/>
                        </a:cubicBezTo>
                        <a:cubicBezTo>
                          <a:pt x="0" y="0"/>
                          <a:pt x="2" y="25"/>
                          <a:pt x="2" y="25"/>
                        </a:cubicBezTo>
                        <a:cubicBezTo>
                          <a:pt x="2" y="25"/>
                          <a:pt x="2" y="30"/>
                          <a:pt x="2" y="38"/>
                        </a:cubicBezTo>
                        <a:cubicBezTo>
                          <a:pt x="52" y="53"/>
                          <a:pt x="89" y="100"/>
                          <a:pt x="89" y="155"/>
                        </a:cubicBezTo>
                        <a:cubicBezTo>
                          <a:pt x="89" y="182"/>
                          <a:pt x="80" y="206"/>
                          <a:pt x="66" y="226"/>
                        </a:cubicBezTo>
                        <a:cubicBezTo>
                          <a:pt x="96" y="226"/>
                          <a:pt x="96" y="226"/>
                          <a:pt x="96" y="226"/>
                        </a:cubicBezTo>
                        <a:cubicBezTo>
                          <a:pt x="96" y="226"/>
                          <a:pt x="219" y="226"/>
                          <a:pt x="255" y="226"/>
                        </a:cubicBezTo>
                        <a:cubicBezTo>
                          <a:pt x="292" y="226"/>
                          <a:pt x="293" y="201"/>
                          <a:pt x="293" y="201"/>
                        </a:cubicBezTo>
                        <a:cubicBezTo>
                          <a:pt x="293" y="74"/>
                          <a:pt x="293" y="74"/>
                          <a:pt x="293" y="74"/>
                        </a:cubicBezTo>
                        <a:cubicBezTo>
                          <a:pt x="293" y="58"/>
                          <a:pt x="282" y="51"/>
                          <a:pt x="272" y="48"/>
                        </a:cubicBezTo>
                        <a:close/>
                      </a:path>
                    </a:pathLst>
                  </a:custGeom>
                  <a:solidFill>
                    <a:srgbClr val="01ACBE"/>
                  </a:solidFill>
                  <a:ln w="9525">
                    <a:noFill/>
                    <a:bevel/>
                    <a:headEnd/>
                    <a:tailEnd/>
                  </a:ln>
                </p:spPr>
                <p:txBody>
                  <a:bodyPr/>
                  <a:lstStyle/>
                  <a:p>
                    <a:pPr algn="dist"/>
                    <a:endParaRPr lang="zh-CN" altLang="en-US">
                      <a:solidFill>
                        <a:srgbClr val="000000"/>
                      </a:solidFill>
                      <a:ea typeface="黑体" pitchFamily="2" charset="-122"/>
                    </a:endParaRPr>
                  </a:p>
                </p:txBody>
              </p:sp>
              <p:sp>
                <p:nvSpPr>
                  <p:cNvPr id="65607" name="Freeform 15"/>
                  <p:cNvSpPr>
                    <a:spLocks noEditPoints="1" noChangeArrowheads="1"/>
                  </p:cNvSpPr>
                  <p:nvPr/>
                </p:nvSpPr>
                <p:spPr bwMode="auto">
                  <a:xfrm>
                    <a:off x="362067" y="512"/>
                    <a:ext cx="338641" cy="189832"/>
                  </a:xfrm>
                  <a:custGeom>
                    <a:avLst/>
                    <a:gdLst>
                      <a:gd name="T0" fmla="*/ 2147483647 w 470"/>
                      <a:gd name="T1" fmla="*/ 2147483647 h 262"/>
                      <a:gd name="T2" fmla="*/ 2147483647 w 470"/>
                      <a:gd name="T3" fmla="*/ 2147483647 h 262"/>
                      <a:gd name="T4" fmla="*/ 2147483647 w 470"/>
                      <a:gd name="T5" fmla="*/ 2147483647 h 262"/>
                      <a:gd name="T6" fmla="*/ 2147483647 w 470"/>
                      <a:gd name="T7" fmla="*/ 0 h 262"/>
                      <a:gd name="T8" fmla="*/ 0 w 470"/>
                      <a:gd name="T9" fmla="*/ 0 h 262"/>
                      <a:gd name="T10" fmla="*/ 0 w 470"/>
                      <a:gd name="T11" fmla="*/ 2147483647 h 262"/>
                      <a:gd name="T12" fmla="*/ 2147483647 w 470"/>
                      <a:gd name="T13" fmla="*/ 2147483647 h 262"/>
                      <a:gd name="T14" fmla="*/ 2147483647 w 470"/>
                      <a:gd name="T15" fmla="*/ 2147483647 h 262"/>
                      <a:gd name="T16" fmla="*/ 2147483647 w 470"/>
                      <a:gd name="T17" fmla="*/ 2147483647 h 262"/>
                      <a:gd name="T18" fmla="*/ 2147483647 w 470"/>
                      <a:gd name="T19" fmla="*/ 2147483647 h 262"/>
                      <a:gd name="T20" fmla="*/ 2147483647 w 470"/>
                      <a:gd name="T21" fmla="*/ 2147483647 h 262"/>
                      <a:gd name="T22" fmla="*/ 2147483647 w 470"/>
                      <a:gd name="T23" fmla="*/ 2147483647 h 262"/>
                      <a:gd name="T24" fmla="*/ 2147483647 w 470"/>
                      <a:gd name="T25" fmla="*/ 2147483647 h 262"/>
                      <a:gd name="T26" fmla="*/ 2147483647 w 470"/>
                      <a:gd name="T27" fmla="*/ 2147483647 h 262"/>
                      <a:gd name="T28" fmla="*/ 2147483647 w 470"/>
                      <a:gd name="T29" fmla="*/ 2147483647 h 262"/>
                      <a:gd name="T30" fmla="*/ 2147483647 w 470"/>
                      <a:gd name="T31" fmla="*/ 2147483647 h 262"/>
                      <a:gd name="T32" fmla="*/ 2147483647 w 470"/>
                      <a:gd name="T33" fmla="*/ 2147483647 h 262"/>
                      <a:gd name="T34" fmla="*/ 2147483647 w 470"/>
                      <a:gd name="T35" fmla="*/ 2147483647 h 262"/>
                      <a:gd name="T36" fmla="*/ 2147483647 w 470"/>
                      <a:gd name="T37" fmla="*/ 2147483647 h 262"/>
                      <a:gd name="T38" fmla="*/ 2147483647 w 470"/>
                      <a:gd name="T39" fmla="*/ 2147483647 h 262"/>
                      <a:gd name="T40" fmla="*/ 2147483647 w 470"/>
                      <a:gd name="T41" fmla="*/ 2147483647 h 262"/>
                      <a:gd name="T42" fmla="*/ 2147483647 w 470"/>
                      <a:gd name="T43" fmla="*/ 2147483647 h 262"/>
                      <a:gd name="T44" fmla="*/ 2147483647 w 470"/>
                      <a:gd name="T45" fmla="*/ 2147483647 h 2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70"/>
                      <a:gd name="T70" fmla="*/ 0 h 262"/>
                      <a:gd name="T71" fmla="*/ 470 w 470"/>
                      <a:gd name="T72" fmla="*/ 262 h 26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70" h="262">
                        <a:moveTo>
                          <a:pt x="83" y="262"/>
                        </a:moveTo>
                        <a:lnTo>
                          <a:pt x="397" y="262"/>
                        </a:lnTo>
                        <a:lnTo>
                          <a:pt x="470" y="262"/>
                        </a:lnTo>
                        <a:lnTo>
                          <a:pt x="470" y="0"/>
                        </a:lnTo>
                        <a:lnTo>
                          <a:pt x="0" y="0"/>
                        </a:lnTo>
                        <a:lnTo>
                          <a:pt x="0" y="158"/>
                        </a:lnTo>
                        <a:lnTo>
                          <a:pt x="83" y="158"/>
                        </a:lnTo>
                        <a:lnTo>
                          <a:pt x="83" y="262"/>
                        </a:lnTo>
                        <a:close/>
                        <a:moveTo>
                          <a:pt x="123" y="83"/>
                        </a:moveTo>
                        <a:lnTo>
                          <a:pt x="362" y="83"/>
                        </a:lnTo>
                        <a:lnTo>
                          <a:pt x="362" y="102"/>
                        </a:lnTo>
                        <a:lnTo>
                          <a:pt x="123" y="102"/>
                        </a:lnTo>
                        <a:lnTo>
                          <a:pt x="123" y="83"/>
                        </a:lnTo>
                        <a:close/>
                        <a:moveTo>
                          <a:pt x="121" y="140"/>
                        </a:moveTo>
                        <a:lnTo>
                          <a:pt x="362" y="140"/>
                        </a:lnTo>
                        <a:lnTo>
                          <a:pt x="362" y="158"/>
                        </a:lnTo>
                        <a:lnTo>
                          <a:pt x="121" y="158"/>
                        </a:lnTo>
                        <a:lnTo>
                          <a:pt x="121" y="140"/>
                        </a:lnTo>
                        <a:close/>
                        <a:moveTo>
                          <a:pt x="121" y="196"/>
                        </a:moveTo>
                        <a:lnTo>
                          <a:pt x="362" y="196"/>
                        </a:lnTo>
                        <a:lnTo>
                          <a:pt x="362" y="215"/>
                        </a:lnTo>
                        <a:lnTo>
                          <a:pt x="121" y="215"/>
                        </a:lnTo>
                        <a:lnTo>
                          <a:pt x="121" y="196"/>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608" name="Freeform 16"/>
                  <p:cNvSpPr>
                    <a:spLocks noEditPoints="1" noChangeArrowheads="1"/>
                  </p:cNvSpPr>
                  <p:nvPr/>
                </p:nvSpPr>
                <p:spPr bwMode="auto">
                  <a:xfrm>
                    <a:off x="-593" y="216777"/>
                    <a:ext cx="362660" cy="360442"/>
                  </a:xfrm>
                  <a:custGeom>
                    <a:avLst/>
                    <a:gdLst>
                      <a:gd name="T0" fmla="*/ 2147483647 w 212"/>
                      <a:gd name="T1" fmla="*/ 2147483647 h 212"/>
                      <a:gd name="T2" fmla="*/ 2147483647 w 212"/>
                      <a:gd name="T3" fmla="*/ 0 h 212"/>
                      <a:gd name="T4" fmla="*/ 0 w 212"/>
                      <a:gd name="T5" fmla="*/ 2147483647 h 212"/>
                      <a:gd name="T6" fmla="*/ 2147483647 w 212"/>
                      <a:gd name="T7" fmla="*/ 2147483647 h 212"/>
                      <a:gd name="T8" fmla="*/ 2147483647 w 212"/>
                      <a:gd name="T9" fmla="*/ 2147483647 h 212"/>
                      <a:gd name="T10" fmla="*/ 2147483647 w 212"/>
                      <a:gd name="T11" fmla="*/ 2147483647 h 212"/>
                      <a:gd name="T12" fmla="*/ 2147483647 w 212"/>
                      <a:gd name="T13" fmla="*/ 2147483647 h 212"/>
                      <a:gd name="T14" fmla="*/ 2147483647 w 212"/>
                      <a:gd name="T15" fmla="*/ 2147483647 h 212"/>
                      <a:gd name="T16" fmla="*/ 2147483647 w 212"/>
                      <a:gd name="T17" fmla="*/ 2147483647 h 212"/>
                      <a:gd name="T18" fmla="*/ 2147483647 w 212"/>
                      <a:gd name="T19" fmla="*/ 2147483647 h 212"/>
                      <a:gd name="T20" fmla="*/ 2147483647 w 212"/>
                      <a:gd name="T21" fmla="*/ 2147483647 h 212"/>
                      <a:gd name="T22" fmla="*/ 2147483647 w 212"/>
                      <a:gd name="T23" fmla="*/ 2147483647 h 212"/>
                      <a:gd name="T24" fmla="*/ 2147483647 w 212"/>
                      <a:gd name="T25" fmla="*/ 2147483647 h 212"/>
                      <a:gd name="T26" fmla="*/ 2147483647 w 212"/>
                      <a:gd name="T27" fmla="*/ 2147483647 h 2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2"/>
                      <a:gd name="T43" fmla="*/ 0 h 212"/>
                      <a:gd name="T44" fmla="*/ 212 w 212"/>
                      <a:gd name="T45" fmla="*/ 212 h 2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2" h="212">
                        <a:moveTo>
                          <a:pt x="141" y="6"/>
                        </a:moveTo>
                        <a:cubicBezTo>
                          <a:pt x="130" y="2"/>
                          <a:pt x="118" y="0"/>
                          <a:pt x="106" y="0"/>
                        </a:cubicBezTo>
                        <a:cubicBezTo>
                          <a:pt x="47" y="0"/>
                          <a:pt x="0" y="47"/>
                          <a:pt x="0" y="106"/>
                        </a:cubicBezTo>
                        <a:cubicBezTo>
                          <a:pt x="0" y="165"/>
                          <a:pt x="47" y="212"/>
                          <a:pt x="106" y="212"/>
                        </a:cubicBezTo>
                        <a:cubicBezTo>
                          <a:pt x="137" y="212"/>
                          <a:pt x="165" y="199"/>
                          <a:pt x="185" y="177"/>
                        </a:cubicBezTo>
                        <a:cubicBezTo>
                          <a:pt x="202" y="159"/>
                          <a:pt x="212" y="133"/>
                          <a:pt x="212" y="106"/>
                        </a:cubicBezTo>
                        <a:cubicBezTo>
                          <a:pt x="212" y="60"/>
                          <a:pt x="182" y="20"/>
                          <a:pt x="141" y="6"/>
                        </a:cubicBezTo>
                        <a:close/>
                        <a:moveTo>
                          <a:pt x="106" y="178"/>
                        </a:moveTo>
                        <a:cubicBezTo>
                          <a:pt x="66" y="178"/>
                          <a:pt x="34" y="146"/>
                          <a:pt x="34" y="106"/>
                        </a:cubicBezTo>
                        <a:cubicBezTo>
                          <a:pt x="34" y="66"/>
                          <a:pt x="66" y="34"/>
                          <a:pt x="106" y="34"/>
                        </a:cubicBezTo>
                        <a:cubicBezTo>
                          <a:pt x="119" y="34"/>
                          <a:pt x="131" y="38"/>
                          <a:pt x="141" y="43"/>
                        </a:cubicBezTo>
                        <a:cubicBezTo>
                          <a:pt x="163" y="56"/>
                          <a:pt x="178" y="79"/>
                          <a:pt x="178" y="106"/>
                        </a:cubicBezTo>
                        <a:cubicBezTo>
                          <a:pt x="178" y="130"/>
                          <a:pt x="166" y="152"/>
                          <a:pt x="147" y="165"/>
                        </a:cubicBezTo>
                        <a:cubicBezTo>
                          <a:pt x="136" y="173"/>
                          <a:pt x="121" y="178"/>
                          <a:pt x="106" y="17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609" name="Freeform 17"/>
                  <p:cNvSpPr>
                    <a:spLocks noChangeArrowheads="1"/>
                  </p:cNvSpPr>
                  <p:nvPr/>
                </p:nvSpPr>
                <p:spPr bwMode="auto">
                  <a:xfrm>
                    <a:off x="114689" y="327312"/>
                    <a:ext cx="84061" cy="103326"/>
                  </a:xfrm>
                  <a:custGeom>
                    <a:avLst/>
                    <a:gdLst>
                      <a:gd name="T0" fmla="*/ 2147483647 w 49"/>
                      <a:gd name="T1" fmla="*/ 0 h 60"/>
                      <a:gd name="T2" fmla="*/ 2147483647 w 49"/>
                      <a:gd name="T3" fmla="*/ 2147483647 h 60"/>
                      <a:gd name="T4" fmla="*/ 2147483647 w 49"/>
                      <a:gd name="T5" fmla="*/ 2147483647 h 60"/>
                      <a:gd name="T6" fmla="*/ 2147483647 w 49"/>
                      <a:gd name="T7" fmla="*/ 2147483647 h 60"/>
                      <a:gd name="T8" fmla="*/ 0 w 49"/>
                      <a:gd name="T9" fmla="*/ 2147483647 h 60"/>
                      <a:gd name="T10" fmla="*/ 2147483647 w 49"/>
                      <a:gd name="T11" fmla="*/ 2147483647 h 60"/>
                      <a:gd name="T12" fmla="*/ 2147483647 w 49"/>
                      <a:gd name="T13" fmla="*/ 2147483647 h 60"/>
                      <a:gd name="T14" fmla="*/ 2147483647 w 49"/>
                      <a:gd name="T15" fmla="*/ 2147483647 h 60"/>
                      <a:gd name="T16" fmla="*/ 2147483647 w 49"/>
                      <a:gd name="T17" fmla="*/ 2147483647 h 60"/>
                      <a:gd name="T18" fmla="*/ 2147483647 w 49"/>
                      <a:gd name="T19" fmla="*/ 2147483647 h 60"/>
                      <a:gd name="T20" fmla="*/ 2147483647 w 49"/>
                      <a:gd name="T21" fmla="*/ 2147483647 h 60"/>
                      <a:gd name="T22" fmla="*/ 2147483647 w 49"/>
                      <a:gd name="T23" fmla="*/ 2147483647 h 60"/>
                      <a:gd name="T24" fmla="*/ 2147483647 w 49"/>
                      <a:gd name="T25" fmla="*/ 0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9"/>
                      <a:gd name="T40" fmla="*/ 0 h 60"/>
                      <a:gd name="T41" fmla="*/ 49 w 49"/>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9" h="60">
                        <a:moveTo>
                          <a:pt x="45" y="0"/>
                        </a:moveTo>
                        <a:cubicBezTo>
                          <a:pt x="43" y="0"/>
                          <a:pt x="41" y="1"/>
                          <a:pt x="41" y="3"/>
                        </a:cubicBezTo>
                        <a:cubicBezTo>
                          <a:pt x="41" y="41"/>
                          <a:pt x="41" y="41"/>
                          <a:pt x="41" y="41"/>
                        </a:cubicBezTo>
                        <a:cubicBezTo>
                          <a:pt x="3" y="52"/>
                          <a:pt x="3" y="52"/>
                          <a:pt x="3" y="52"/>
                        </a:cubicBezTo>
                        <a:cubicBezTo>
                          <a:pt x="1" y="52"/>
                          <a:pt x="0" y="53"/>
                          <a:pt x="0" y="55"/>
                        </a:cubicBezTo>
                        <a:cubicBezTo>
                          <a:pt x="0" y="56"/>
                          <a:pt x="0" y="56"/>
                          <a:pt x="1" y="57"/>
                        </a:cubicBezTo>
                        <a:cubicBezTo>
                          <a:pt x="1" y="59"/>
                          <a:pt x="3" y="60"/>
                          <a:pt x="5" y="60"/>
                        </a:cubicBezTo>
                        <a:cubicBezTo>
                          <a:pt x="43" y="50"/>
                          <a:pt x="43" y="50"/>
                          <a:pt x="43" y="50"/>
                        </a:cubicBezTo>
                        <a:cubicBezTo>
                          <a:pt x="47" y="49"/>
                          <a:pt x="47" y="49"/>
                          <a:pt x="47" y="49"/>
                        </a:cubicBezTo>
                        <a:cubicBezTo>
                          <a:pt x="49" y="48"/>
                          <a:pt x="49" y="47"/>
                          <a:pt x="49" y="45"/>
                        </a:cubicBezTo>
                        <a:cubicBezTo>
                          <a:pt x="49" y="3"/>
                          <a:pt x="49" y="3"/>
                          <a:pt x="49" y="3"/>
                        </a:cubicBezTo>
                        <a:cubicBezTo>
                          <a:pt x="49" y="2"/>
                          <a:pt x="49" y="1"/>
                          <a:pt x="48" y="1"/>
                        </a:cubicBezTo>
                        <a:cubicBezTo>
                          <a:pt x="47" y="0"/>
                          <a:pt x="46" y="0"/>
                          <a:pt x="45"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grpSp>
        <p:sp>
          <p:nvSpPr>
            <p:cNvPr id="65610" name="Rectangle 43"/>
            <p:cNvSpPr>
              <a:spLocks noChangeArrowheads="1"/>
            </p:cNvSpPr>
            <p:nvPr/>
          </p:nvSpPr>
          <p:spPr bwMode="auto">
            <a:xfrm>
              <a:off x="285" y="510"/>
              <a:ext cx="773" cy="269"/>
            </a:xfrm>
            <a:prstGeom prst="rect">
              <a:avLst/>
            </a:prstGeom>
            <a:noFill/>
            <a:ln w="9525">
              <a:noFill/>
              <a:miter lim="800000"/>
              <a:headEnd/>
              <a:tailEnd/>
            </a:ln>
          </p:spPr>
          <p:txBody>
            <a:bodyPr wrap="none" anchor="ctr"/>
            <a:lstStyle/>
            <a:p>
              <a:pPr algn="ctr">
                <a:lnSpc>
                  <a:spcPts val="3363"/>
                </a:lnSpc>
              </a:pPr>
              <a:r>
                <a:rPr lang="zh-CN" altLang="en-US" sz="2400" b="1">
                  <a:solidFill>
                    <a:srgbClr val="FF0000"/>
                  </a:solidFill>
                  <a:latin typeface="微软雅黑" pitchFamily="34" charset="-122"/>
                  <a:ea typeface="微软雅黑" pitchFamily="34" charset="-122"/>
                  <a:sym typeface="微软雅黑 Light" charset="-122"/>
                </a:rPr>
                <a:t>预扣预缴</a:t>
              </a:r>
              <a:endParaRPr lang="zh-CN" altLang="en-US"/>
            </a:p>
          </p:txBody>
        </p:sp>
      </p:grpSp>
      <p:grpSp>
        <p:nvGrpSpPr>
          <p:cNvPr id="65611" name="Group 87"/>
          <p:cNvGrpSpPr>
            <a:grpSpLocks/>
          </p:cNvGrpSpPr>
          <p:nvPr/>
        </p:nvGrpSpPr>
        <p:grpSpPr bwMode="auto">
          <a:xfrm>
            <a:off x="7662863" y="3624263"/>
            <a:ext cx="2227262" cy="1577975"/>
            <a:chOff x="0" y="0"/>
            <a:chExt cx="1403" cy="994"/>
          </a:xfrm>
        </p:grpSpPr>
        <p:grpSp>
          <p:nvGrpSpPr>
            <p:cNvPr id="65612" name="Group 57"/>
            <p:cNvGrpSpPr>
              <a:grpSpLocks/>
            </p:cNvGrpSpPr>
            <p:nvPr/>
          </p:nvGrpSpPr>
          <p:grpSpPr bwMode="auto">
            <a:xfrm>
              <a:off x="0" y="0"/>
              <a:ext cx="1403" cy="994"/>
              <a:chOff x="0" y="0"/>
              <a:chExt cx="1403" cy="994"/>
            </a:xfrm>
          </p:grpSpPr>
          <p:sp>
            <p:nvSpPr>
              <p:cNvPr id="65613" name="圆角矩形 11"/>
              <p:cNvSpPr>
                <a:spLocks noChangeArrowheads="1"/>
              </p:cNvSpPr>
              <p:nvPr/>
            </p:nvSpPr>
            <p:spPr bwMode="auto">
              <a:xfrm>
                <a:off x="0" y="273"/>
                <a:ext cx="1403" cy="721"/>
              </a:xfrm>
              <a:prstGeom prst="roundRect">
                <a:avLst>
                  <a:gd name="adj" fmla="val 16667"/>
                </a:avLst>
              </a:prstGeom>
              <a:noFill/>
              <a:ln w="19050">
                <a:solidFill>
                  <a:schemeClr val="tx1"/>
                </a:solidFill>
                <a:bevel/>
                <a:headEnd/>
                <a:tailEnd/>
              </a:ln>
            </p:spPr>
            <p:txBody>
              <a:bodyPr anchor="ctr"/>
              <a:lstStyle/>
              <a:p>
                <a:pPr algn="ctr"/>
                <a:endParaRPr lang="zh-CN" altLang="en-US" sz="1800">
                  <a:solidFill>
                    <a:srgbClr val="FFFFFF"/>
                  </a:solidFill>
                  <a:latin typeface="等线" charset="0"/>
                </a:endParaRPr>
              </a:p>
            </p:txBody>
          </p:sp>
          <p:grpSp>
            <p:nvGrpSpPr>
              <p:cNvPr id="65614" name="组合 14"/>
              <p:cNvGrpSpPr>
                <a:grpSpLocks/>
              </p:cNvGrpSpPr>
              <p:nvPr/>
            </p:nvGrpSpPr>
            <p:grpSpPr bwMode="auto">
              <a:xfrm>
                <a:off x="416" y="0"/>
                <a:ext cx="508" cy="450"/>
                <a:chOff x="0" y="0"/>
                <a:chExt cx="819955" cy="726710"/>
              </a:xfrm>
            </p:grpSpPr>
            <p:grpSp>
              <p:nvGrpSpPr>
                <p:cNvPr id="65615" name="Freeform 5"/>
                <p:cNvGrpSpPr>
                  <a:grpSpLocks/>
                </p:cNvGrpSpPr>
                <p:nvPr/>
              </p:nvGrpSpPr>
              <p:grpSpPr bwMode="auto">
                <a:xfrm>
                  <a:off x="-103862" y="-108002"/>
                  <a:ext cx="1103708" cy="1023103"/>
                  <a:chOff x="0" y="0"/>
                  <a:chExt cx="1085088" cy="1005840"/>
                </a:xfrm>
              </p:grpSpPr>
              <p:pic>
                <p:nvPicPr>
                  <p:cNvPr id="65616" name="Freeform 5"/>
                  <p:cNvPicPr>
                    <a:picLocks noChangeArrowheads="1"/>
                  </p:cNvPicPr>
                  <p:nvPr/>
                </p:nvPicPr>
                <p:blipFill>
                  <a:blip r:embed="rId3" cstate="print"/>
                  <a:srcRect/>
                  <a:stretch>
                    <a:fillRect/>
                  </a:stretch>
                </p:blipFill>
                <p:spPr bwMode="auto">
                  <a:xfrm>
                    <a:off x="0" y="0"/>
                    <a:ext cx="1085088" cy="1005840"/>
                  </a:xfrm>
                  <a:prstGeom prst="rect">
                    <a:avLst/>
                  </a:prstGeom>
                  <a:noFill/>
                  <a:ln w="9525">
                    <a:noFill/>
                    <a:miter lim="800000"/>
                    <a:headEnd/>
                    <a:tailEnd/>
                  </a:ln>
                </p:spPr>
              </p:pic>
              <p:sp>
                <p:nvSpPr>
                  <p:cNvPr id="65617" name="Text Box 50"/>
                  <p:cNvSpPr>
                    <a:spLocks noChangeArrowheads="1"/>
                  </p:cNvSpPr>
                  <p:nvPr/>
                </p:nvSpPr>
                <p:spPr bwMode="auto">
                  <a:xfrm rot="10800000">
                    <a:off x="102110" y="106180"/>
                    <a:ext cx="806122" cy="714448"/>
                  </a:xfrm>
                  <a:prstGeom prst="rect">
                    <a:avLst/>
                  </a:prstGeom>
                  <a:noFill/>
                  <a:ln w="9525">
                    <a:noFill/>
                    <a:miter lim="800000"/>
                    <a:headEnd/>
                    <a:tailEnd/>
                  </a:ln>
                </p:spPr>
                <p:txBody>
                  <a:bodyPr rot="10800000"/>
                  <a:lstStyle/>
                  <a:p>
                    <a:endParaRPr lang="zh-CN" altLang="en-US" sz="1800">
                      <a:solidFill>
                        <a:srgbClr val="000000"/>
                      </a:solidFill>
                      <a:latin typeface="等线" charset="0"/>
                    </a:endParaRPr>
                  </a:p>
                </p:txBody>
              </p:sp>
            </p:grpSp>
            <p:grpSp>
              <p:nvGrpSpPr>
                <p:cNvPr id="65618" name="组合 16"/>
                <p:cNvGrpSpPr>
                  <a:grpSpLocks/>
                </p:cNvGrpSpPr>
                <p:nvPr/>
              </p:nvGrpSpPr>
              <p:grpSpPr bwMode="auto">
                <a:xfrm>
                  <a:off x="169877" y="164377"/>
                  <a:ext cx="494919" cy="388277"/>
                  <a:chOff x="0" y="0"/>
                  <a:chExt cx="736426" cy="577745"/>
                </a:xfrm>
              </p:grpSpPr>
              <p:sp>
                <p:nvSpPr>
                  <p:cNvPr id="65619" name="Freeform 14"/>
                  <p:cNvSpPr>
                    <a:spLocks noChangeArrowheads="1"/>
                  </p:cNvSpPr>
                  <p:nvPr/>
                </p:nvSpPr>
                <p:spPr bwMode="auto">
                  <a:xfrm>
                    <a:off x="237178" y="132673"/>
                    <a:ext cx="499557" cy="384471"/>
                  </a:xfrm>
                  <a:custGeom>
                    <a:avLst/>
                    <a:gdLst>
                      <a:gd name="T0" fmla="*/ 2147483647 w 293"/>
                      <a:gd name="T1" fmla="*/ 2147483647 h 226"/>
                      <a:gd name="T2" fmla="*/ 2147483647 w 293"/>
                      <a:gd name="T3" fmla="*/ 2147483647 h 226"/>
                      <a:gd name="T4" fmla="*/ 2147483647 w 293"/>
                      <a:gd name="T5" fmla="*/ 2147483647 h 226"/>
                      <a:gd name="T6" fmla="*/ 2147483647 w 293"/>
                      <a:gd name="T7" fmla="*/ 0 h 226"/>
                      <a:gd name="T8" fmla="*/ 2147483647 w 293"/>
                      <a:gd name="T9" fmla="*/ 0 h 226"/>
                      <a:gd name="T10" fmla="*/ 2147483647 w 293"/>
                      <a:gd name="T11" fmla="*/ 0 h 226"/>
                      <a:gd name="T12" fmla="*/ 2147483647 w 293"/>
                      <a:gd name="T13" fmla="*/ 0 h 226"/>
                      <a:gd name="T14" fmla="*/ 2147483647 w 293"/>
                      <a:gd name="T15" fmla="*/ 2147483647 h 226"/>
                      <a:gd name="T16" fmla="*/ 2147483647 w 293"/>
                      <a:gd name="T17" fmla="*/ 2147483647 h 226"/>
                      <a:gd name="T18" fmla="*/ 2147483647 w 293"/>
                      <a:gd name="T19" fmla="*/ 2147483647 h 226"/>
                      <a:gd name="T20" fmla="*/ 2147483647 w 293"/>
                      <a:gd name="T21" fmla="*/ 2147483647 h 226"/>
                      <a:gd name="T22" fmla="*/ 2147483647 w 293"/>
                      <a:gd name="T23" fmla="*/ 2147483647 h 226"/>
                      <a:gd name="T24" fmla="*/ 2147483647 w 293"/>
                      <a:gd name="T25" fmla="*/ 2147483647 h 226"/>
                      <a:gd name="T26" fmla="*/ 2147483647 w 293"/>
                      <a:gd name="T27" fmla="*/ 2147483647 h 226"/>
                      <a:gd name="T28" fmla="*/ 2147483647 w 293"/>
                      <a:gd name="T29" fmla="*/ 2147483647 h 226"/>
                      <a:gd name="T30" fmla="*/ 2147483647 w 293"/>
                      <a:gd name="T31" fmla="*/ 2147483647 h 2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3"/>
                      <a:gd name="T49" fmla="*/ 0 h 226"/>
                      <a:gd name="T50" fmla="*/ 293 w 293"/>
                      <a:gd name="T51" fmla="*/ 226 h 22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3" h="226">
                        <a:moveTo>
                          <a:pt x="272" y="48"/>
                        </a:moveTo>
                        <a:cubicBezTo>
                          <a:pt x="263" y="46"/>
                          <a:pt x="255" y="46"/>
                          <a:pt x="255" y="46"/>
                        </a:cubicBezTo>
                        <a:cubicBezTo>
                          <a:pt x="96" y="46"/>
                          <a:pt x="96" y="46"/>
                          <a:pt x="96" y="46"/>
                        </a:cubicBezTo>
                        <a:cubicBezTo>
                          <a:pt x="96" y="0"/>
                          <a:pt x="96" y="0"/>
                          <a:pt x="96" y="0"/>
                        </a:cubicBezTo>
                        <a:cubicBezTo>
                          <a:pt x="89" y="0"/>
                          <a:pt x="89" y="0"/>
                          <a:pt x="89" y="0"/>
                        </a:cubicBezTo>
                        <a:cubicBezTo>
                          <a:pt x="89" y="0"/>
                          <a:pt x="83" y="0"/>
                          <a:pt x="73" y="0"/>
                        </a:cubicBezTo>
                        <a:cubicBezTo>
                          <a:pt x="59" y="0"/>
                          <a:pt x="37" y="0"/>
                          <a:pt x="23" y="0"/>
                        </a:cubicBezTo>
                        <a:cubicBezTo>
                          <a:pt x="0" y="0"/>
                          <a:pt x="2" y="25"/>
                          <a:pt x="2" y="25"/>
                        </a:cubicBezTo>
                        <a:cubicBezTo>
                          <a:pt x="2" y="25"/>
                          <a:pt x="2" y="30"/>
                          <a:pt x="2" y="38"/>
                        </a:cubicBezTo>
                        <a:cubicBezTo>
                          <a:pt x="52" y="53"/>
                          <a:pt x="89" y="100"/>
                          <a:pt x="89" y="155"/>
                        </a:cubicBezTo>
                        <a:cubicBezTo>
                          <a:pt x="89" y="182"/>
                          <a:pt x="80" y="206"/>
                          <a:pt x="66" y="226"/>
                        </a:cubicBezTo>
                        <a:cubicBezTo>
                          <a:pt x="96" y="226"/>
                          <a:pt x="96" y="226"/>
                          <a:pt x="96" y="226"/>
                        </a:cubicBezTo>
                        <a:cubicBezTo>
                          <a:pt x="96" y="226"/>
                          <a:pt x="219" y="226"/>
                          <a:pt x="255" y="226"/>
                        </a:cubicBezTo>
                        <a:cubicBezTo>
                          <a:pt x="292" y="226"/>
                          <a:pt x="293" y="201"/>
                          <a:pt x="293" y="201"/>
                        </a:cubicBezTo>
                        <a:cubicBezTo>
                          <a:pt x="293" y="74"/>
                          <a:pt x="293" y="74"/>
                          <a:pt x="293" y="74"/>
                        </a:cubicBezTo>
                        <a:cubicBezTo>
                          <a:pt x="293" y="58"/>
                          <a:pt x="282" y="51"/>
                          <a:pt x="272" y="48"/>
                        </a:cubicBezTo>
                        <a:close/>
                      </a:path>
                    </a:pathLst>
                  </a:custGeom>
                  <a:solidFill>
                    <a:srgbClr val="01ACBE"/>
                  </a:solidFill>
                  <a:ln w="9525">
                    <a:noFill/>
                    <a:bevel/>
                    <a:headEnd/>
                    <a:tailEnd/>
                  </a:ln>
                </p:spPr>
                <p:txBody>
                  <a:bodyPr/>
                  <a:lstStyle/>
                  <a:p>
                    <a:pPr algn="dist"/>
                    <a:endParaRPr lang="zh-CN" altLang="en-US">
                      <a:solidFill>
                        <a:srgbClr val="000000"/>
                      </a:solidFill>
                      <a:ea typeface="黑体" pitchFamily="2" charset="-122"/>
                    </a:endParaRPr>
                  </a:p>
                </p:txBody>
              </p:sp>
              <p:sp>
                <p:nvSpPr>
                  <p:cNvPr id="65620" name="Freeform 15"/>
                  <p:cNvSpPr>
                    <a:spLocks noEditPoints="1" noChangeArrowheads="1"/>
                  </p:cNvSpPr>
                  <p:nvPr/>
                </p:nvSpPr>
                <p:spPr bwMode="auto">
                  <a:xfrm>
                    <a:off x="362067" y="512"/>
                    <a:ext cx="338641" cy="189832"/>
                  </a:xfrm>
                  <a:custGeom>
                    <a:avLst/>
                    <a:gdLst>
                      <a:gd name="T0" fmla="*/ 2147483647 w 470"/>
                      <a:gd name="T1" fmla="*/ 2147483647 h 262"/>
                      <a:gd name="T2" fmla="*/ 2147483647 w 470"/>
                      <a:gd name="T3" fmla="*/ 2147483647 h 262"/>
                      <a:gd name="T4" fmla="*/ 2147483647 w 470"/>
                      <a:gd name="T5" fmla="*/ 2147483647 h 262"/>
                      <a:gd name="T6" fmla="*/ 2147483647 w 470"/>
                      <a:gd name="T7" fmla="*/ 0 h 262"/>
                      <a:gd name="T8" fmla="*/ 0 w 470"/>
                      <a:gd name="T9" fmla="*/ 0 h 262"/>
                      <a:gd name="T10" fmla="*/ 0 w 470"/>
                      <a:gd name="T11" fmla="*/ 2147483647 h 262"/>
                      <a:gd name="T12" fmla="*/ 2147483647 w 470"/>
                      <a:gd name="T13" fmla="*/ 2147483647 h 262"/>
                      <a:gd name="T14" fmla="*/ 2147483647 w 470"/>
                      <a:gd name="T15" fmla="*/ 2147483647 h 262"/>
                      <a:gd name="T16" fmla="*/ 2147483647 w 470"/>
                      <a:gd name="T17" fmla="*/ 2147483647 h 262"/>
                      <a:gd name="T18" fmla="*/ 2147483647 w 470"/>
                      <a:gd name="T19" fmla="*/ 2147483647 h 262"/>
                      <a:gd name="T20" fmla="*/ 2147483647 w 470"/>
                      <a:gd name="T21" fmla="*/ 2147483647 h 262"/>
                      <a:gd name="T22" fmla="*/ 2147483647 w 470"/>
                      <a:gd name="T23" fmla="*/ 2147483647 h 262"/>
                      <a:gd name="T24" fmla="*/ 2147483647 w 470"/>
                      <a:gd name="T25" fmla="*/ 2147483647 h 262"/>
                      <a:gd name="T26" fmla="*/ 2147483647 w 470"/>
                      <a:gd name="T27" fmla="*/ 2147483647 h 262"/>
                      <a:gd name="T28" fmla="*/ 2147483647 w 470"/>
                      <a:gd name="T29" fmla="*/ 2147483647 h 262"/>
                      <a:gd name="T30" fmla="*/ 2147483647 w 470"/>
                      <a:gd name="T31" fmla="*/ 2147483647 h 262"/>
                      <a:gd name="T32" fmla="*/ 2147483647 w 470"/>
                      <a:gd name="T33" fmla="*/ 2147483647 h 262"/>
                      <a:gd name="T34" fmla="*/ 2147483647 w 470"/>
                      <a:gd name="T35" fmla="*/ 2147483647 h 262"/>
                      <a:gd name="T36" fmla="*/ 2147483647 w 470"/>
                      <a:gd name="T37" fmla="*/ 2147483647 h 262"/>
                      <a:gd name="T38" fmla="*/ 2147483647 w 470"/>
                      <a:gd name="T39" fmla="*/ 2147483647 h 262"/>
                      <a:gd name="T40" fmla="*/ 2147483647 w 470"/>
                      <a:gd name="T41" fmla="*/ 2147483647 h 262"/>
                      <a:gd name="T42" fmla="*/ 2147483647 w 470"/>
                      <a:gd name="T43" fmla="*/ 2147483647 h 262"/>
                      <a:gd name="T44" fmla="*/ 2147483647 w 470"/>
                      <a:gd name="T45" fmla="*/ 2147483647 h 2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70"/>
                      <a:gd name="T70" fmla="*/ 0 h 262"/>
                      <a:gd name="T71" fmla="*/ 470 w 470"/>
                      <a:gd name="T72" fmla="*/ 262 h 26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70" h="262">
                        <a:moveTo>
                          <a:pt x="83" y="262"/>
                        </a:moveTo>
                        <a:lnTo>
                          <a:pt x="397" y="262"/>
                        </a:lnTo>
                        <a:lnTo>
                          <a:pt x="470" y="262"/>
                        </a:lnTo>
                        <a:lnTo>
                          <a:pt x="470" y="0"/>
                        </a:lnTo>
                        <a:lnTo>
                          <a:pt x="0" y="0"/>
                        </a:lnTo>
                        <a:lnTo>
                          <a:pt x="0" y="158"/>
                        </a:lnTo>
                        <a:lnTo>
                          <a:pt x="83" y="158"/>
                        </a:lnTo>
                        <a:lnTo>
                          <a:pt x="83" y="262"/>
                        </a:lnTo>
                        <a:close/>
                        <a:moveTo>
                          <a:pt x="123" y="83"/>
                        </a:moveTo>
                        <a:lnTo>
                          <a:pt x="362" y="83"/>
                        </a:lnTo>
                        <a:lnTo>
                          <a:pt x="362" y="102"/>
                        </a:lnTo>
                        <a:lnTo>
                          <a:pt x="123" y="102"/>
                        </a:lnTo>
                        <a:lnTo>
                          <a:pt x="123" y="83"/>
                        </a:lnTo>
                        <a:close/>
                        <a:moveTo>
                          <a:pt x="121" y="140"/>
                        </a:moveTo>
                        <a:lnTo>
                          <a:pt x="362" y="140"/>
                        </a:lnTo>
                        <a:lnTo>
                          <a:pt x="362" y="158"/>
                        </a:lnTo>
                        <a:lnTo>
                          <a:pt x="121" y="158"/>
                        </a:lnTo>
                        <a:lnTo>
                          <a:pt x="121" y="140"/>
                        </a:lnTo>
                        <a:close/>
                        <a:moveTo>
                          <a:pt x="121" y="196"/>
                        </a:moveTo>
                        <a:lnTo>
                          <a:pt x="362" y="196"/>
                        </a:lnTo>
                        <a:lnTo>
                          <a:pt x="362" y="215"/>
                        </a:lnTo>
                        <a:lnTo>
                          <a:pt x="121" y="215"/>
                        </a:lnTo>
                        <a:lnTo>
                          <a:pt x="121" y="196"/>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621" name="Freeform 16"/>
                  <p:cNvSpPr>
                    <a:spLocks noEditPoints="1" noChangeArrowheads="1"/>
                  </p:cNvSpPr>
                  <p:nvPr/>
                </p:nvSpPr>
                <p:spPr bwMode="auto">
                  <a:xfrm>
                    <a:off x="-593" y="216777"/>
                    <a:ext cx="362660" cy="360442"/>
                  </a:xfrm>
                  <a:custGeom>
                    <a:avLst/>
                    <a:gdLst>
                      <a:gd name="T0" fmla="*/ 2147483647 w 212"/>
                      <a:gd name="T1" fmla="*/ 2147483647 h 212"/>
                      <a:gd name="T2" fmla="*/ 2147483647 w 212"/>
                      <a:gd name="T3" fmla="*/ 0 h 212"/>
                      <a:gd name="T4" fmla="*/ 0 w 212"/>
                      <a:gd name="T5" fmla="*/ 2147483647 h 212"/>
                      <a:gd name="T6" fmla="*/ 2147483647 w 212"/>
                      <a:gd name="T7" fmla="*/ 2147483647 h 212"/>
                      <a:gd name="T8" fmla="*/ 2147483647 w 212"/>
                      <a:gd name="T9" fmla="*/ 2147483647 h 212"/>
                      <a:gd name="T10" fmla="*/ 2147483647 w 212"/>
                      <a:gd name="T11" fmla="*/ 2147483647 h 212"/>
                      <a:gd name="T12" fmla="*/ 2147483647 w 212"/>
                      <a:gd name="T13" fmla="*/ 2147483647 h 212"/>
                      <a:gd name="T14" fmla="*/ 2147483647 w 212"/>
                      <a:gd name="T15" fmla="*/ 2147483647 h 212"/>
                      <a:gd name="T16" fmla="*/ 2147483647 w 212"/>
                      <a:gd name="T17" fmla="*/ 2147483647 h 212"/>
                      <a:gd name="T18" fmla="*/ 2147483647 w 212"/>
                      <a:gd name="T19" fmla="*/ 2147483647 h 212"/>
                      <a:gd name="T20" fmla="*/ 2147483647 w 212"/>
                      <a:gd name="T21" fmla="*/ 2147483647 h 212"/>
                      <a:gd name="T22" fmla="*/ 2147483647 w 212"/>
                      <a:gd name="T23" fmla="*/ 2147483647 h 212"/>
                      <a:gd name="T24" fmla="*/ 2147483647 w 212"/>
                      <a:gd name="T25" fmla="*/ 2147483647 h 212"/>
                      <a:gd name="T26" fmla="*/ 2147483647 w 212"/>
                      <a:gd name="T27" fmla="*/ 2147483647 h 2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2"/>
                      <a:gd name="T43" fmla="*/ 0 h 212"/>
                      <a:gd name="T44" fmla="*/ 212 w 212"/>
                      <a:gd name="T45" fmla="*/ 212 h 2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2" h="212">
                        <a:moveTo>
                          <a:pt x="141" y="6"/>
                        </a:moveTo>
                        <a:cubicBezTo>
                          <a:pt x="130" y="2"/>
                          <a:pt x="118" y="0"/>
                          <a:pt x="106" y="0"/>
                        </a:cubicBezTo>
                        <a:cubicBezTo>
                          <a:pt x="47" y="0"/>
                          <a:pt x="0" y="47"/>
                          <a:pt x="0" y="106"/>
                        </a:cubicBezTo>
                        <a:cubicBezTo>
                          <a:pt x="0" y="165"/>
                          <a:pt x="47" y="212"/>
                          <a:pt x="106" y="212"/>
                        </a:cubicBezTo>
                        <a:cubicBezTo>
                          <a:pt x="137" y="212"/>
                          <a:pt x="165" y="199"/>
                          <a:pt x="185" y="177"/>
                        </a:cubicBezTo>
                        <a:cubicBezTo>
                          <a:pt x="202" y="159"/>
                          <a:pt x="212" y="133"/>
                          <a:pt x="212" y="106"/>
                        </a:cubicBezTo>
                        <a:cubicBezTo>
                          <a:pt x="212" y="60"/>
                          <a:pt x="182" y="20"/>
                          <a:pt x="141" y="6"/>
                        </a:cubicBezTo>
                        <a:close/>
                        <a:moveTo>
                          <a:pt x="106" y="178"/>
                        </a:moveTo>
                        <a:cubicBezTo>
                          <a:pt x="66" y="178"/>
                          <a:pt x="34" y="146"/>
                          <a:pt x="34" y="106"/>
                        </a:cubicBezTo>
                        <a:cubicBezTo>
                          <a:pt x="34" y="66"/>
                          <a:pt x="66" y="34"/>
                          <a:pt x="106" y="34"/>
                        </a:cubicBezTo>
                        <a:cubicBezTo>
                          <a:pt x="119" y="34"/>
                          <a:pt x="131" y="38"/>
                          <a:pt x="141" y="43"/>
                        </a:cubicBezTo>
                        <a:cubicBezTo>
                          <a:pt x="163" y="56"/>
                          <a:pt x="178" y="79"/>
                          <a:pt x="178" y="106"/>
                        </a:cubicBezTo>
                        <a:cubicBezTo>
                          <a:pt x="178" y="130"/>
                          <a:pt x="166" y="152"/>
                          <a:pt x="147" y="165"/>
                        </a:cubicBezTo>
                        <a:cubicBezTo>
                          <a:pt x="136" y="173"/>
                          <a:pt x="121" y="178"/>
                          <a:pt x="106" y="17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5622" name="Freeform 17"/>
                  <p:cNvSpPr>
                    <a:spLocks noChangeArrowheads="1"/>
                  </p:cNvSpPr>
                  <p:nvPr/>
                </p:nvSpPr>
                <p:spPr bwMode="auto">
                  <a:xfrm>
                    <a:off x="114689" y="327312"/>
                    <a:ext cx="84061" cy="103326"/>
                  </a:xfrm>
                  <a:custGeom>
                    <a:avLst/>
                    <a:gdLst>
                      <a:gd name="T0" fmla="*/ 2147483647 w 49"/>
                      <a:gd name="T1" fmla="*/ 0 h 60"/>
                      <a:gd name="T2" fmla="*/ 2147483647 w 49"/>
                      <a:gd name="T3" fmla="*/ 2147483647 h 60"/>
                      <a:gd name="T4" fmla="*/ 2147483647 w 49"/>
                      <a:gd name="T5" fmla="*/ 2147483647 h 60"/>
                      <a:gd name="T6" fmla="*/ 2147483647 w 49"/>
                      <a:gd name="T7" fmla="*/ 2147483647 h 60"/>
                      <a:gd name="T8" fmla="*/ 0 w 49"/>
                      <a:gd name="T9" fmla="*/ 2147483647 h 60"/>
                      <a:gd name="T10" fmla="*/ 2147483647 w 49"/>
                      <a:gd name="T11" fmla="*/ 2147483647 h 60"/>
                      <a:gd name="T12" fmla="*/ 2147483647 w 49"/>
                      <a:gd name="T13" fmla="*/ 2147483647 h 60"/>
                      <a:gd name="T14" fmla="*/ 2147483647 w 49"/>
                      <a:gd name="T15" fmla="*/ 2147483647 h 60"/>
                      <a:gd name="T16" fmla="*/ 2147483647 w 49"/>
                      <a:gd name="T17" fmla="*/ 2147483647 h 60"/>
                      <a:gd name="T18" fmla="*/ 2147483647 w 49"/>
                      <a:gd name="T19" fmla="*/ 2147483647 h 60"/>
                      <a:gd name="T20" fmla="*/ 2147483647 w 49"/>
                      <a:gd name="T21" fmla="*/ 2147483647 h 60"/>
                      <a:gd name="T22" fmla="*/ 2147483647 w 49"/>
                      <a:gd name="T23" fmla="*/ 2147483647 h 60"/>
                      <a:gd name="T24" fmla="*/ 2147483647 w 49"/>
                      <a:gd name="T25" fmla="*/ 0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9"/>
                      <a:gd name="T40" fmla="*/ 0 h 60"/>
                      <a:gd name="T41" fmla="*/ 49 w 49"/>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9" h="60">
                        <a:moveTo>
                          <a:pt x="45" y="0"/>
                        </a:moveTo>
                        <a:cubicBezTo>
                          <a:pt x="43" y="0"/>
                          <a:pt x="41" y="1"/>
                          <a:pt x="41" y="3"/>
                        </a:cubicBezTo>
                        <a:cubicBezTo>
                          <a:pt x="41" y="41"/>
                          <a:pt x="41" y="41"/>
                          <a:pt x="41" y="41"/>
                        </a:cubicBezTo>
                        <a:cubicBezTo>
                          <a:pt x="3" y="52"/>
                          <a:pt x="3" y="52"/>
                          <a:pt x="3" y="52"/>
                        </a:cubicBezTo>
                        <a:cubicBezTo>
                          <a:pt x="1" y="52"/>
                          <a:pt x="0" y="53"/>
                          <a:pt x="0" y="55"/>
                        </a:cubicBezTo>
                        <a:cubicBezTo>
                          <a:pt x="0" y="56"/>
                          <a:pt x="0" y="56"/>
                          <a:pt x="1" y="57"/>
                        </a:cubicBezTo>
                        <a:cubicBezTo>
                          <a:pt x="1" y="59"/>
                          <a:pt x="3" y="60"/>
                          <a:pt x="5" y="60"/>
                        </a:cubicBezTo>
                        <a:cubicBezTo>
                          <a:pt x="43" y="50"/>
                          <a:pt x="43" y="50"/>
                          <a:pt x="43" y="50"/>
                        </a:cubicBezTo>
                        <a:cubicBezTo>
                          <a:pt x="47" y="49"/>
                          <a:pt x="47" y="49"/>
                          <a:pt x="47" y="49"/>
                        </a:cubicBezTo>
                        <a:cubicBezTo>
                          <a:pt x="49" y="48"/>
                          <a:pt x="49" y="47"/>
                          <a:pt x="49" y="45"/>
                        </a:cubicBezTo>
                        <a:cubicBezTo>
                          <a:pt x="49" y="3"/>
                          <a:pt x="49" y="3"/>
                          <a:pt x="49" y="3"/>
                        </a:cubicBezTo>
                        <a:cubicBezTo>
                          <a:pt x="49" y="2"/>
                          <a:pt x="49" y="1"/>
                          <a:pt x="48" y="1"/>
                        </a:cubicBezTo>
                        <a:cubicBezTo>
                          <a:pt x="47" y="0"/>
                          <a:pt x="46" y="0"/>
                          <a:pt x="45"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grpSp>
        <p:sp>
          <p:nvSpPr>
            <p:cNvPr id="65623" name="Rectangle 56"/>
            <p:cNvSpPr>
              <a:spLocks noChangeArrowheads="1"/>
            </p:cNvSpPr>
            <p:nvPr/>
          </p:nvSpPr>
          <p:spPr bwMode="auto">
            <a:xfrm>
              <a:off x="326" y="503"/>
              <a:ext cx="773" cy="269"/>
            </a:xfrm>
            <a:prstGeom prst="rect">
              <a:avLst/>
            </a:prstGeom>
            <a:noFill/>
            <a:ln w="9525">
              <a:noFill/>
              <a:miter lim="800000"/>
              <a:headEnd/>
              <a:tailEnd/>
            </a:ln>
          </p:spPr>
          <p:txBody>
            <a:bodyPr wrap="none" anchor="ctr"/>
            <a:lstStyle/>
            <a:p>
              <a:pPr algn="ctr">
                <a:lnSpc>
                  <a:spcPts val="3363"/>
                </a:lnSpc>
              </a:pPr>
              <a:r>
                <a:rPr lang="zh-CN" altLang="en-US" sz="2400" b="1">
                  <a:solidFill>
                    <a:srgbClr val="FF0000"/>
                  </a:solidFill>
                  <a:latin typeface="微软雅黑" pitchFamily="34" charset="-122"/>
                  <a:ea typeface="微软雅黑" pitchFamily="34" charset="-122"/>
                  <a:sym typeface="微软雅黑 Light" charset="-122"/>
                </a:rPr>
                <a:t>自行申报</a:t>
              </a:r>
              <a:endParaRPr lang="zh-CN" altLang="en-US"/>
            </a:p>
          </p:txBody>
        </p:sp>
      </p:grpSp>
      <p:sp>
        <p:nvSpPr>
          <p:cNvPr id="65624" name="矩形 15"/>
          <p:cNvSpPr>
            <a:spLocks noChangeArrowheads="1"/>
          </p:cNvSpPr>
          <p:nvPr/>
        </p:nvSpPr>
        <p:spPr bwMode="auto">
          <a:xfrm rot="16200000">
            <a:off x="5325269" y="3740944"/>
            <a:ext cx="1409700" cy="42862"/>
          </a:xfrm>
          <a:prstGeom prst="rect">
            <a:avLst/>
          </a:prstGeom>
          <a:solidFill>
            <a:srgbClr val="1AA6FF"/>
          </a:solidFill>
          <a:ln w="12700">
            <a:noFill/>
            <a:miter lim="800000"/>
            <a:headEnd/>
            <a:tailEnd/>
          </a:ln>
        </p:spPr>
        <p:txBody>
          <a:bodyPr anchor="ctr"/>
          <a:lstStyle/>
          <a:p>
            <a:pPr algn="ctr"/>
            <a:endParaRPr lang="zh-CN" altLang="en-US" sz="1800">
              <a:solidFill>
                <a:srgbClr val="FFFFFF"/>
              </a:solidFill>
              <a:latin typeface="Calibri" pitchFamily="34" charset="0"/>
              <a:ea typeface="微软雅黑" pitchFamily="34" charset="-122"/>
              <a:sym typeface="Calibri" pitchFamily="34" charset="0"/>
            </a:endParaRPr>
          </a:p>
        </p:txBody>
      </p:sp>
      <p:sp>
        <p:nvSpPr>
          <p:cNvPr id="65625" name="矩形 14"/>
          <p:cNvSpPr>
            <a:spLocks noChangeArrowheads="1"/>
          </p:cNvSpPr>
          <p:nvPr/>
        </p:nvSpPr>
        <p:spPr bwMode="auto">
          <a:xfrm>
            <a:off x="4400550" y="4430713"/>
            <a:ext cx="3281363" cy="69850"/>
          </a:xfrm>
          <a:prstGeom prst="rect">
            <a:avLst/>
          </a:prstGeom>
          <a:solidFill>
            <a:srgbClr val="1AA6FF"/>
          </a:solidFill>
          <a:ln w="12700">
            <a:noFill/>
            <a:bevel/>
            <a:headEnd/>
            <a:tailEnd/>
          </a:ln>
        </p:spPr>
        <p:txBody>
          <a:bodyPr anchor="ctr"/>
          <a:lstStyle/>
          <a:p>
            <a:pPr algn="ctr"/>
            <a:endParaRPr lang="zh-CN" altLang="en-US" sz="1800">
              <a:solidFill>
                <a:srgbClr val="FFFFFF"/>
              </a:solidFill>
              <a:latin typeface="等线" charset="0"/>
            </a:endParaRPr>
          </a:p>
        </p:txBody>
      </p:sp>
    </p:spTree>
  </p:cSld>
  <p:clrMapOvr>
    <a:masterClrMapping/>
  </p:clrMapOvr>
  <p:transition spd="slow">
    <p:cover dir="lu"/>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椭圆 205"/>
          <p:cNvSpPr>
            <a:spLocks noChangeArrowheads="1"/>
          </p:cNvSpPr>
          <p:nvPr/>
        </p:nvSpPr>
        <p:spPr bwMode="auto">
          <a:xfrm rot="10800000">
            <a:off x="3297238" y="411163"/>
            <a:ext cx="269875" cy="266700"/>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7587" name="椭圆 206"/>
          <p:cNvSpPr>
            <a:spLocks noChangeArrowheads="1"/>
          </p:cNvSpPr>
          <p:nvPr/>
        </p:nvSpPr>
        <p:spPr bwMode="auto">
          <a:xfrm rot="10800000">
            <a:off x="2660650" y="442913"/>
            <a:ext cx="201613" cy="200025"/>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7588" name="椭圆 207"/>
          <p:cNvSpPr>
            <a:spLocks noChangeArrowheads="1"/>
          </p:cNvSpPr>
          <p:nvPr/>
        </p:nvSpPr>
        <p:spPr bwMode="auto">
          <a:xfrm rot="10800000">
            <a:off x="2089150" y="476250"/>
            <a:ext cx="133350" cy="133350"/>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7589" name="椭圆 208"/>
          <p:cNvSpPr>
            <a:spLocks noChangeArrowheads="1"/>
          </p:cNvSpPr>
          <p:nvPr/>
        </p:nvSpPr>
        <p:spPr bwMode="auto">
          <a:xfrm rot="10800000">
            <a:off x="1585913" y="509588"/>
            <a:ext cx="65087" cy="68262"/>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7590" name="椭圆 209"/>
          <p:cNvSpPr>
            <a:spLocks noChangeArrowheads="1"/>
          </p:cNvSpPr>
          <p:nvPr/>
        </p:nvSpPr>
        <p:spPr bwMode="auto">
          <a:xfrm>
            <a:off x="8624888" y="411163"/>
            <a:ext cx="269875" cy="266700"/>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7591" name="椭圆 210"/>
          <p:cNvSpPr>
            <a:spLocks noChangeArrowheads="1"/>
          </p:cNvSpPr>
          <p:nvPr/>
        </p:nvSpPr>
        <p:spPr bwMode="auto">
          <a:xfrm>
            <a:off x="9329738" y="442913"/>
            <a:ext cx="201612" cy="200025"/>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7592" name="椭圆 211"/>
          <p:cNvSpPr>
            <a:spLocks noChangeArrowheads="1"/>
          </p:cNvSpPr>
          <p:nvPr/>
        </p:nvSpPr>
        <p:spPr bwMode="auto">
          <a:xfrm>
            <a:off x="9969500" y="476250"/>
            <a:ext cx="133350" cy="133350"/>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7593" name="椭圆 212"/>
          <p:cNvSpPr>
            <a:spLocks noChangeArrowheads="1"/>
          </p:cNvSpPr>
          <p:nvPr/>
        </p:nvSpPr>
        <p:spPr bwMode="auto">
          <a:xfrm>
            <a:off x="10541000" y="509588"/>
            <a:ext cx="65088" cy="68262"/>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7594" name="文本框 213"/>
          <p:cNvSpPr>
            <a:spLocks noChangeArrowheads="1"/>
          </p:cNvSpPr>
          <p:nvPr/>
        </p:nvSpPr>
        <p:spPr bwMode="auto">
          <a:xfrm>
            <a:off x="5284788" y="280988"/>
            <a:ext cx="1622425" cy="523875"/>
          </a:xfrm>
          <a:prstGeom prst="rect">
            <a:avLst/>
          </a:prstGeom>
          <a:noFill/>
          <a:ln w="9525">
            <a:noFill/>
            <a:miter lim="800000"/>
            <a:headEnd/>
            <a:tailEnd/>
          </a:ln>
        </p:spPr>
        <p:txBody>
          <a:bodyPr wrap="none" lIns="91438" tIns="45719" rIns="91438" bIns="45719" anchor="ctr">
            <a:spAutoFit/>
          </a:bodyPr>
          <a:lstStyle/>
          <a:p>
            <a:pPr algn="ctr"/>
            <a:r>
              <a:rPr lang="zh-CN" altLang="en-US" sz="2800">
                <a:solidFill>
                  <a:schemeClr val="accent1"/>
                </a:solidFill>
                <a:latin typeface="华文细黑" pitchFamily="2" charset="-122"/>
                <a:ea typeface="华文细黑" pitchFamily="2" charset="-122"/>
                <a:sym typeface="华文细黑" pitchFamily="2" charset="-122"/>
              </a:rPr>
              <a:t>税法规定</a:t>
            </a:r>
            <a:endParaRPr lang="zh-CN" altLang="en-US"/>
          </a:p>
        </p:txBody>
      </p:sp>
      <p:grpSp>
        <p:nvGrpSpPr>
          <p:cNvPr id="67595" name="组合 3"/>
          <p:cNvGrpSpPr>
            <a:grpSpLocks/>
          </p:cNvGrpSpPr>
          <p:nvPr/>
        </p:nvGrpSpPr>
        <p:grpSpPr bwMode="auto">
          <a:xfrm>
            <a:off x="1893888" y="1179513"/>
            <a:ext cx="8075612" cy="4832350"/>
            <a:chOff x="0" y="0"/>
            <a:chExt cx="3199957" cy="3624099"/>
          </a:xfrm>
        </p:grpSpPr>
        <p:grpSp>
          <p:nvGrpSpPr>
            <p:cNvPr id="67596" name="圆角矩形 14"/>
            <p:cNvGrpSpPr>
              <a:grpSpLocks/>
            </p:cNvGrpSpPr>
            <p:nvPr/>
          </p:nvGrpSpPr>
          <p:grpSpPr bwMode="auto">
            <a:xfrm>
              <a:off x="128312" y="17937"/>
              <a:ext cx="3092500" cy="3645244"/>
              <a:chOff x="0" y="0"/>
              <a:chExt cx="5852160" cy="3645408"/>
            </a:xfrm>
          </p:grpSpPr>
          <p:pic>
            <p:nvPicPr>
              <p:cNvPr id="67597" name="圆角矩形 14"/>
              <p:cNvPicPr>
                <a:picLocks noChangeArrowheads="1"/>
              </p:cNvPicPr>
              <p:nvPr/>
            </p:nvPicPr>
            <p:blipFill>
              <a:blip r:embed="rId2" cstate="print"/>
              <a:srcRect/>
              <a:stretch>
                <a:fillRect/>
              </a:stretch>
            </p:blipFill>
            <p:spPr bwMode="auto">
              <a:xfrm>
                <a:off x="0" y="0"/>
                <a:ext cx="5852160" cy="3645408"/>
              </a:xfrm>
              <a:prstGeom prst="rect">
                <a:avLst/>
              </a:prstGeom>
              <a:noFill/>
              <a:ln w="9525">
                <a:noFill/>
                <a:miter lim="800000"/>
                <a:headEnd/>
                <a:tailEnd/>
              </a:ln>
            </p:spPr>
          </p:pic>
          <p:sp>
            <p:nvSpPr>
              <p:cNvPr id="67598" name="Text Box 14"/>
              <p:cNvSpPr>
                <a:spLocks noChangeArrowheads="1"/>
              </p:cNvSpPr>
              <p:nvPr/>
            </p:nvSpPr>
            <p:spPr bwMode="auto">
              <a:xfrm>
                <a:off x="78252" y="83131"/>
                <a:ext cx="5677600" cy="3466351"/>
              </a:xfrm>
              <a:prstGeom prst="rect">
                <a:avLst/>
              </a:prstGeom>
              <a:noFill/>
              <a:ln w="9525">
                <a:noFill/>
                <a:miter lim="800000"/>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sp useBgFill="1">
          <p:nvSpPr>
            <p:cNvPr id="67599" name="圆角矩形 15"/>
            <p:cNvSpPr>
              <a:spLocks noChangeArrowheads="1"/>
            </p:cNvSpPr>
            <p:nvPr/>
          </p:nvSpPr>
          <p:spPr bwMode="auto">
            <a:xfrm>
              <a:off x="290619" y="271450"/>
              <a:ext cx="2741383" cy="3206208"/>
            </a:xfrm>
            <a:prstGeom prst="roundRect">
              <a:avLst>
                <a:gd name="adj" fmla="val 2194"/>
              </a:avLst>
            </a:prstGeom>
            <a:ln w="12700">
              <a:noFill/>
              <a:round/>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nvGrpSpPr>
            <p:cNvPr id="67600" name="组合 186"/>
            <p:cNvGrpSpPr>
              <a:grpSpLocks/>
            </p:cNvGrpSpPr>
            <p:nvPr/>
          </p:nvGrpSpPr>
          <p:grpSpPr bwMode="auto">
            <a:xfrm>
              <a:off x="563168" y="0"/>
              <a:ext cx="2194452" cy="493518"/>
              <a:chOff x="0" y="0"/>
              <a:chExt cx="2262617" cy="599736"/>
            </a:xfrm>
          </p:grpSpPr>
          <p:grpSp>
            <p:nvGrpSpPr>
              <p:cNvPr id="67601" name="组合 187"/>
              <p:cNvGrpSpPr>
                <a:grpSpLocks/>
              </p:cNvGrpSpPr>
              <p:nvPr/>
            </p:nvGrpSpPr>
            <p:grpSpPr bwMode="auto">
              <a:xfrm>
                <a:off x="510493" y="0"/>
                <a:ext cx="220646" cy="599736"/>
                <a:chOff x="0" y="0"/>
                <a:chExt cx="220646" cy="599736"/>
              </a:xfrm>
            </p:grpSpPr>
            <p:sp>
              <p:nvSpPr>
                <p:cNvPr id="67602" name="椭圆 42"/>
                <p:cNvSpPr>
                  <a:spLocks noChangeArrowheads="1"/>
                </p:cNvSpPr>
                <p:nvPr/>
              </p:nvSpPr>
              <p:spPr bwMode="auto">
                <a:xfrm flipH="1">
                  <a:off x="415" y="380511"/>
                  <a:ext cx="214682" cy="219916"/>
                </a:xfrm>
                <a:prstGeom prst="ellipse">
                  <a:avLst/>
                </a:prstGeom>
                <a:gradFill rotWithShape="0">
                  <a:gsLst>
                    <a:gs pos="0">
                      <a:srgbClr val="FFFFFF"/>
                    </a:gs>
                    <a:gs pos="17000">
                      <a:srgbClr val="A6A6A6"/>
                    </a:gs>
                    <a:gs pos="35001">
                      <a:srgbClr val="F2F2F2"/>
                    </a:gs>
                    <a:gs pos="54999">
                      <a:srgbClr val="A6A6A6"/>
                    </a:gs>
                    <a:gs pos="75000">
                      <a:srgbClr val="F2F2F2"/>
                    </a:gs>
                    <a:gs pos="100000">
                      <a:srgbClr val="A6A6A6"/>
                    </a:gs>
                  </a:gsLst>
                  <a:lin ang="2700000" scaled="1"/>
                </a:gradFill>
                <a:ln w="12700">
                  <a:noFill/>
                  <a:round/>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nvGrpSpPr>
                <p:cNvPr id="67603" name="椭圆 43"/>
                <p:cNvGrpSpPr>
                  <a:grpSpLocks/>
                </p:cNvGrpSpPr>
                <p:nvPr/>
              </p:nvGrpSpPr>
              <p:grpSpPr bwMode="auto">
                <a:xfrm>
                  <a:off x="17640" y="392182"/>
                  <a:ext cx="185999" cy="192600"/>
                  <a:chOff x="0" y="0"/>
                  <a:chExt cx="341376" cy="158496"/>
                </a:xfrm>
              </p:grpSpPr>
              <p:pic>
                <p:nvPicPr>
                  <p:cNvPr id="67604" name="椭圆 43"/>
                  <p:cNvPicPr>
                    <a:picLocks noChangeArrowheads="1"/>
                  </p:cNvPicPr>
                  <p:nvPr/>
                </p:nvPicPr>
                <p:blipFill>
                  <a:blip r:embed="rId3" cstate="print"/>
                  <a:srcRect/>
                  <a:stretch>
                    <a:fillRect/>
                  </a:stretch>
                </p:blipFill>
                <p:spPr bwMode="auto">
                  <a:xfrm>
                    <a:off x="0" y="0"/>
                    <a:ext cx="341376" cy="158496"/>
                  </a:xfrm>
                  <a:prstGeom prst="rect">
                    <a:avLst/>
                  </a:prstGeom>
                  <a:noFill/>
                  <a:ln w="9525">
                    <a:noFill/>
                    <a:miter lim="800000"/>
                    <a:headEnd/>
                    <a:tailEnd/>
                  </a:ln>
                </p:spPr>
              </p:pic>
              <p:sp>
                <p:nvSpPr>
                  <p:cNvPr id="67605" name="Text Box 21"/>
                  <p:cNvSpPr>
                    <a:spLocks noChangeArrowheads="1"/>
                  </p:cNvSpPr>
                  <p:nvPr/>
                </p:nvSpPr>
                <p:spPr bwMode="auto">
                  <a:xfrm>
                    <a:off x="52970" y="27490"/>
                    <a:ext cx="234288" cy="105048"/>
                  </a:xfrm>
                  <a:prstGeom prst="rect">
                    <a:avLst/>
                  </a:prstGeom>
                  <a:noFill/>
                  <a:ln w="9525">
                    <a:noFill/>
                    <a:miter lim="800000"/>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grpSp>
              <p:nvGrpSpPr>
                <p:cNvPr id="67606" name="圆角矩形 44"/>
                <p:cNvGrpSpPr>
                  <a:grpSpLocks/>
                </p:cNvGrpSpPr>
                <p:nvPr/>
              </p:nvGrpSpPr>
              <p:grpSpPr bwMode="auto">
                <a:xfrm>
                  <a:off x="117283" y="-52279"/>
                  <a:ext cx="69750" cy="607430"/>
                  <a:chOff x="0" y="0"/>
                  <a:chExt cx="128016" cy="499872"/>
                </a:xfrm>
              </p:grpSpPr>
              <p:pic>
                <p:nvPicPr>
                  <p:cNvPr id="67607" name="圆角矩形 44"/>
                  <p:cNvPicPr>
                    <a:picLocks noChangeArrowheads="1"/>
                  </p:cNvPicPr>
                  <p:nvPr/>
                </p:nvPicPr>
                <p:blipFill>
                  <a:blip r:embed="rId4" cstate="print"/>
                  <a:srcRect/>
                  <a:stretch>
                    <a:fillRect/>
                  </a:stretch>
                </p:blipFill>
                <p:spPr bwMode="auto">
                  <a:xfrm>
                    <a:off x="0" y="0"/>
                    <a:ext cx="128016" cy="499872"/>
                  </a:xfrm>
                  <a:prstGeom prst="rect">
                    <a:avLst/>
                  </a:prstGeom>
                  <a:noFill/>
                  <a:ln w="9525">
                    <a:noFill/>
                    <a:miter lim="800000"/>
                    <a:headEnd/>
                    <a:tailEnd/>
                  </a:ln>
                </p:spPr>
              </p:pic>
              <p:sp>
                <p:nvSpPr>
                  <p:cNvPr id="67608" name="Text Box 24"/>
                  <p:cNvSpPr>
                    <a:spLocks noChangeArrowheads="1"/>
                  </p:cNvSpPr>
                  <p:nvPr/>
                </p:nvSpPr>
                <p:spPr bwMode="auto">
                  <a:xfrm>
                    <a:off x="44697" y="50105"/>
                    <a:ext cx="34203" cy="394956"/>
                  </a:xfrm>
                  <a:prstGeom prst="rect">
                    <a:avLst/>
                  </a:prstGeom>
                  <a:noFill/>
                  <a:ln w="9525">
                    <a:noFill/>
                    <a:miter lim="800000"/>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grpSp>
              <p:nvGrpSpPr>
                <p:cNvPr id="67609" name="圆角矩形 45"/>
                <p:cNvGrpSpPr>
                  <a:grpSpLocks/>
                </p:cNvGrpSpPr>
                <p:nvPr/>
              </p:nvGrpSpPr>
              <p:grpSpPr bwMode="auto">
                <a:xfrm>
                  <a:off x="47533" y="-52279"/>
                  <a:ext cx="69750" cy="607430"/>
                  <a:chOff x="0" y="0"/>
                  <a:chExt cx="128016" cy="499872"/>
                </a:xfrm>
              </p:grpSpPr>
              <p:pic>
                <p:nvPicPr>
                  <p:cNvPr id="67610" name="圆角矩形 45"/>
                  <p:cNvPicPr>
                    <a:picLocks noChangeArrowheads="1"/>
                  </p:cNvPicPr>
                  <p:nvPr/>
                </p:nvPicPr>
                <p:blipFill>
                  <a:blip r:embed="rId4" cstate="print"/>
                  <a:srcRect/>
                  <a:stretch>
                    <a:fillRect/>
                  </a:stretch>
                </p:blipFill>
                <p:spPr bwMode="auto">
                  <a:xfrm>
                    <a:off x="0" y="0"/>
                    <a:ext cx="128016" cy="499872"/>
                  </a:xfrm>
                  <a:prstGeom prst="rect">
                    <a:avLst/>
                  </a:prstGeom>
                  <a:noFill/>
                  <a:ln w="9525">
                    <a:noFill/>
                    <a:miter lim="800000"/>
                    <a:headEnd/>
                    <a:tailEnd/>
                  </a:ln>
                </p:spPr>
              </p:pic>
              <p:sp>
                <p:nvSpPr>
                  <p:cNvPr id="67611" name="Text Box 27"/>
                  <p:cNvSpPr>
                    <a:spLocks noChangeArrowheads="1"/>
                  </p:cNvSpPr>
                  <p:nvPr/>
                </p:nvSpPr>
                <p:spPr bwMode="auto">
                  <a:xfrm>
                    <a:off x="42974" y="50105"/>
                    <a:ext cx="34203" cy="394956"/>
                  </a:xfrm>
                  <a:prstGeom prst="rect">
                    <a:avLst/>
                  </a:prstGeom>
                  <a:noFill/>
                  <a:ln w="9525">
                    <a:noFill/>
                    <a:miter lim="800000"/>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grpSp>
          <p:grpSp>
            <p:nvGrpSpPr>
              <p:cNvPr id="67612" name="组合 188"/>
              <p:cNvGrpSpPr>
                <a:grpSpLocks/>
              </p:cNvGrpSpPr>
              <p:nvPr/>
            </p:nvGrpSpPr>
            <p:grpSpPr bwMode="auto">
              <a:xfrm>
                <a:off x="0" y="0"/>
                <a:ext cx="220646" cy="599736"/>
                <a:chOff x="0" y="0"/>
                <a:chExt cx="220646" cy="599736"/>
              </a:xfrm>
            </p:grpSpPr>
            <p:sp>
              <p:nvSpPr>
                <p:cNvPr id="67613" name="椭圆 38"/>
                <p:cNvSpPr>
                  <a:spLocks noChangeArrowheads="1"/>
                </p:cNvSpPr>
                <p:nvPr/>
              </p:nvSpPr>
              <p:spPr bwMode="auto">
                <a:xfrm flipH="1">
                  <a:off x="471" y="380511"/>
                  <a:ext cx="220519" cy="219916"/>
                </a:xfrm>
                <a:prstGeom prst="ellipse">
                  <a:avLst/>
                </a:prstGeom>
                <a:gradFill rotWithShape="0">
                  <a:gsLst>
                    <a:gs pos="0">
                      <a:srgbClr val="FFFFFF"/>
                    </a:gs>
                    <a:gs pos="17000">
                      <a:srgbClr val="A6A6A6"/>
                    </a:gs>
                    <a:gs pos="35001">
                      <a:srgbClr val="F2F2F2"/>
                    </a:gs>
                    <a:gs pos="54999">
                      <a:srgbClr val="A6A6A6"/>
                    </a:gs>
                    <a:gs pos="75000">
                      <a:srgbClr val="F2F2F2"/>
                    </a:gs>
                    <a:gs pos="100000">
                      <a:srgbClr val="A6A6A6"/>
                    </a:gs>
                  </a:gsLst>
                  <a:lin ang="2700000" scaled="1"/>
                </a:gradFill>
                <a:ln w="12700">
                  <a:noFill/>
                  <a:round/>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nvGrpSpPr>
                <p:cNvPr id="67614" name="椭圆 39"/>
                <p:cNvGrpSpPr>
                  <a:grpSpLocks/>
                </p:cNvGrpSpPr>
                <p:nvPr/>
              </p:nvGrpSpPr>
              <p:grpSpPr bwMode="auto">
                <a:xfrm>
                  <a:off x="16635" y="392182"/>
                  <a:ext cx="185999" cy="192600"/>
                  <a:chOff x="0" y="0"/>
                  <a:chExt cx="341376" cy="158496"/>
                </a:xfrm>
              </p:grpSpPr>
              <p:pic>
                <p:nvPicPr>
                  <p:cNvPr id="67615" name="椭圆 39"/>
                  <p:cNvPicPr>
                    <a:picLocks noChangeArrowheads="1"/>
                  </p:cNvPicPr>
                  <p:nvPr/>
                </p:nvPicPr>
                <p:blipFill>
                  <a:blip r:embed="rId3" cstate="print"/>
                  <a:srcRect/>
                  <a:stretch>
                    <a:fillRect/>
                  </a:stretch>
                </p:blipFill>
                <p:spPr bwMode="auto">
                  <a:xfrm>
                    <a:off x="0" y="0"/>
                    <a:ext cx="341376" cy="158496"/>
                  </a:xfrm>
                  <a:prstGeom prst="rect">
                    <a:avLst/>
                  </a:prstGeom>
                  <a:noFill/>
                  <a:ln w="9525">
                    <a:noFill/>
                    <a:miter lim="800000"/>
                    <a:headEnd/>
                    <a:tailEnd/>
                  </a:ln>
                </p:spPr>
              </p:pic>
              <p:sp>
                <p:nvSpPr>
                  <p:cNvPr id="67616" name="Text Box 32"/>
                  <p:cNvSpPr>
                    <a:spLocks noChangeArrowheads="1"/>
                  </p:cNvSpPr>
                  <p:nvPr/>
                </p:nvSpPr>
                <p:spPr bwMode="auto">
                  <a:xfrm>
                    <a:off x="54817" y="27490"/>
                    <a:ext cx="234288" cy="105048"/>
                  </a:xfrm>
                  <a:prstGeom prst="rect">
                    <a:avLst/>
                  </a:prstGeom>
                  <a:noFill/>
                  <a:ln w="9525">
                    <a:noFill/>
                    <a:miter lim="800000"/>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grpSp>
              <p:nvGrpSpPr>
                <p:cNvPr id="67617" name="圆角矩形 40"/>
                <p:cNvGrpSpPr>
                  <a:grpSpLocks/>
                </p:cNvGrpSpPr>
                <p:nvPr/>
              </p:nvGrpSpPr>
              <p:grpSpPr bwMode="auto">
                <a:xfrm>
                  <a:off x="109635" y="-52279"/>
                  <a:ext cx="69750" cy="607430"/>
                  <a:chOff x="0" y="0"/>
                  <a:chExt cx="128016" cy="499872"/>
                </a:xfrm>
              </p:grpSpPr>
              <p:pic>
                <p:nvPicPr>
                  <p:cNvPr id="67618" name="圆角矩形 40"/>
                  <p:cNvPicPr>
                    <a:picLocks noChangeArrowheads="1"/>
                  </p:cNvPicPr>
                  <p:nvPr/>
                </p:nvPicPr>
                <p:blipFill>
                  <a:blip r:embed="rId4" cstate="print"/>
                  <a:srcRect/>
                  <a:stretch>
                    <a:fillRect/>
                  </a:stretch>
                </p:blipFill>
                <p:spPr bwMode="auto">
                  <a:xfrm>
                    <a:off x="0" y="0"/>
                    <a:ext cx="128016" cy="499872"/>
                  </a:xfrm>
                  <a:prstGeom prst="rect">
                    <a:avLst/>
                  </a:prstGeom>
                  <a:noFill/>
                  <a:ln w="9525">
                    <a:noFill/>
                    <a:miter lim="800000"/>
                    <a:headEnd/>
                    <a:tailEnd/>
                  </a:ln>
                </p:spPr>
              </p:pic>
              <p:sp>
                <p:nvSpPr>
                  <p:cNvPr id="67619" name="Text Box 35"/>
                  <p:cNvSpPr>
                    <a:spLocks noChangeArrowheads="1"/>
                  </p:cNvSpPr>
                  <p:nvPr/>
                </p:nvSpPr>
                <p:spPr bwMode="auto">
                  <a:xfrm>
                    <a:off x="46509" y="50105"/>
                    <a:ext cx="34203" cy="394956"/>
                  </a:xfrm>
                  <a:prstGeom prst="rect">
                    <a:avLst/>
                  </a:prstGeom>
                  <a:noFill/>
                  <a:ln w="9525">
                    <a:noFill/>
                    <a:miter lim="800000"/>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grpSp>
              <p:nvGrpSpPr>
                <p:cNvPr id="67620" name="圆角矩形 41"/>
                <p:cNvGrpSpPr>
                  <a:grpSpLocks/>
                </p:cNvGrpSpPr>
                <p:nvPr/>
              </p:nvGrpSpPr>
              <p:grpSpPr bwMode="auto">
                <a:xfrm>
                  <a:off x="39885" y="-52279"/>
                  <a:ext cx="69750" cy="607430"/>
                  <a:chOff x="0" y="0"/>
                  <a:chExt cx="128016" cy="499872"/>
                </a:xfrm>
              </p:grpSpPr>
              <p:pic>
                <p:nvPicPr>
                  <p:cNvPr id="67621" name="圆角矩形 41"/>
                  <p:cNvPicPr>
                    <a:picLocks noChangeArrowheads="1"/>
                  </p:cNvPicPr>
                  <p:nvPr/>
                </p:nvPicPr>
                <p:blipFill>
                  <a:blip r:embed="rId4" cstate="print"/>
                  <a:srcRect/>
                  <a:stretch>
                    <a:fillRect/>
                  </a:stretch>
                </p:blipFill>
                <p:spPr bwMode="auto">
                  <a:xfrm>
                    <a:off x="0" y="0"/>
                    <a:ext cx="128016" cy="499872"/>
                  </a:xfrm>
                  <a:prstGeom prst="rect">
                    <a:avLst/>
                  </a:prstGeom>
                  <a:noFill/>
                  <a:ln w="9525">
                    <a:noFill/>
                    <a:miter lim="800000"/>
                    <a:headEnd/>
                    <a:tailEnd/>
                  </a:ln>
                </p:spPr>
              </p:pic>
              <p:sp>
                <p:nvSpPr>
                  <p:cNvPr id="67622" name="Text Box 38"/>
                  <p:cNvSpPr>
                    <a:spLocks noChangeArrowheads="1"/>
                  </p:cNvSpPr>
                  <p:nvPr/>
                </p:nvSpPr>
                <p:spPr bwMode="auto">
                  <a:xfrm>
                    <a:off x="44784" y="50105"/>
                    <a:ext cx="34203" cy="394956"/>
                  </a:xfrm>
                  <a:prstGeom prst="rect">
                    <a:avLst/>
                  </a:prstGeom>
                  <a:noFill/>
                  <a:ln w="9525">
                    <a:noFill/>
                    <a:miter lim="800000"/>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grpSp>
          <p:grpSp>
            <p:nvGrpSpPr>
              <p:cNvPr id="67623" name="组合 189"/>
              <p:cNvGrpSpPr>
                <a:grpSpLocks/>
              </p:cNvGrpSpPr>
              <p:nvPr/>
            </p:nvGrpSpPr>
            <p:grpSpPr bwMode="auto">
              <a:xfrm>
                <a:off x="1531479" y="0"/>
                <a:ext cx="220646" cy="599736"/>
                <a:chOff x="0" y="0"/>
                <a:chExt cx="220646" cy="599736"/>
              </a:xfrm>
            </p:grpSpPr>
            <p:sp>
              <p:nvSpPr>
                <p:cNvPr id="67624" name="椭圆 34"/>
                <p:cNvSpPr>
                  <a:spLocks noChangeArrowheads="1"/>
                </p:cNvSpPr>
                <p:nvPr/>
              </p:nvSpPr>
              <p:spPr bwMode="auto">
                <a:xfrm flipH="1">
                  <a:off x="-345" y="380511"/>
                  <a:ext cx="220519" cy="219916"/>
                </a:xfrm>
                <a:prstGeom prst="ellipse">
                  <a:avLst/>
                </a:prstGeom>
                <a:gradFill rotWithShape="0">
                  <a:gsLst>
                    <a:gs pos="0">
                      <a:srgbClr val="FFFFFF"/>
                    </a:gs>
                    <a:gs pos="17000">
                      <a:srgbClr val="A6A6A6"/>
                    </a:gs>
                    <a:gs pos="35001">
                      <a:srgbClr val="F2F2F2"/>
                    </a:gs>
                    <a:gs pos="54999">
                      <a:srgbClr val="A6A6A6"/>
                    </a:gs>
                    <a:gs pos="75000">
                      <a:srgbClr val="F2F2F2"/>
                    </a:gs>
                    <a:gs pos="100000">
                      <a:srgbClr val="A6A6A6"/>
                    </a:gs>
                  </a:gsLst>
                  <a:lin ang="2700000" scaled="1"/>
                </a:gradFill>
                <a:ln w="12700">
                  <a:noFill/>
                  <a:round/>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nvGrpSpPr>
                <p:cNvPr id="67625" name="椭圆 35"/>
                <p:cNvGrpSpPr>
                  <a:grpSpLocks/>
                </p:cNvGrpSpPr>
                <p:nvPr/>
              </p:nvGrpSpPr>
              <p:grpSpPr bwMode="auto">
                <a:xfrm>
                  <a:off x="16329" y="392182"/>
                  <a:ext cx="185999" cy="192600"/>
                  <a:chOff x="0" y="0"/>
                  <a:chExt cx="341376" cy="158496"/>
                </a:xfrm>
              </p:grpSpPr>
              <p:pic>
                <p:nvPicPr>
                  <p:cNvPr id="67626" name="椭圆 35"/>
                  <p:cNvPicPr>
                    <a:picLocks noChangeArrowheads="1"/>
                  </p:cNvPicPr>
                  <p:nvPr/>
                </p:nvPicPr>
                <p:blipFill>
                  <a:blip r:embed="rId3" cstate="print"/>
                  <a:srcRect/>
                  <a:stretch>
                    <a:fillRect/>
                  </a:stretch>
                </p:blipFill>
                <p:spPr bwMode="auto">
                  <a:xfrm>
                    <a:off x="0" y="0"/>
                    <a:ext cx="341376" cy="158496"/>
                  </a:xfrm>
                  <a:prstGeom prst="rect">
                    <a:avLst/>
                  </a:prstGeom>
                  <a:noFill/>
                  <a:ln w="9525">
                    <a:noFill/>
                    <a:miter lim="800000"/>
                    <a:headEnd/>
                    <a:tailEnd/>
                  </a:ln>
                </p:spPr>
              </p:pic>
              <p:sp>
                <p:nvSpPr>
                  <p:cNvPr id="67627" name="Text Box 43"/>
                  <p:cNvSpPr>
                    <a:spLocks noChangeArrowheads="1"/>
                  </p:cNvSpPr>
                  <p:nvPr/>
                </p:nvSpPr>
                <p:spPr bwMode="auto">
                  <a:xfrm>
                    <a:off x="55376" y="27490"/>
                    <a:ext cx="234288" cy="105048"/>
                  </a:xfrm>
                  <a:prstGeom prst="rect">
                    <a:avLst/>
                  </a:prstGeom>
                  <a:noFill/>
                  <a:ln w="9525">
                    <a:noFill/>
                    <a:miter lim="800000"/>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grpSp>
              <p:nvGrpSpPr>
                <p:cNvPr id="67628" name="圆角矩形 36"/>
                <p:cNvGrpSpPr>
                  <a:grpSpLocks/>
                </p:cNvGrpSpPr>
                <p:nvPr/>
              </p:nvGrpSpPr>
              <p:grpSpPr bwMode="auto">
                <a:xfrm>
                  <a:off x="119293" y="-52279"/>
                  <a:ext cx="66428" cy="607430"/>
                  <a:chOff x="0" y="0"/>
                  <a:chExt cx="121920" cy="499872"/>
                </a:xfrm>
              </p:grpSpPr>
              <p:pic>
                <p:nvPicPr>
                  <p:cNvPr id="67629" name="圆角矩形 36"/>
                  <p:cNvPicPr>
                    <a:picLocks noChangeArrowheads="1"/>
                  </p:cNvPicPr>
                  <p:nvPr/>
                </p:nvPicPr>
                <p:blipFill>
                  <a:blip r:embed="rId5" cstate="print"/>
                  <a:srcRect/>
                  <a:stretch>
                    <a:fillRect/>
                  </a:stretch>
                </p:blipFill>
                <p:spPr bwMode="auto">
                  <a:xfrm>
                    <a:off x="0" y="0"/>
                    <a:ext cx="121920" cy="499872"/>
                  </a:xfrm>
                  <a:prstGeom prst="rect">
                    <a:avLst/>
                  </a:prstGeom>
                  <a:noFill/>
                  <a:ln w="9525">
                    <a:noFill/>
                    <a:miter lim="800000"/>
                    <a:headEnd/>
                    <a:tailEnd/>
                  </a:ln>
                </p:spPr>
              </p:pic>
              <p:sp>
                <p:nvSpPr>
                  <p:cNvPr id="67630" name="Text Box 46"/>
                  <p:cNvSpPr>
                    <a:spLocks noChangeArrowheads="1"/>
                  </p:cNvSpPr>
                  <p:nvPr/>
                </p:nvSpPr>
                <p:spPr bwMode="auto">
                  <a:xfrm>
                    <a:off x="41007" y="50105"/>
                    <a:ext cx="34203" cy="394956"/>
                  </a:xfrm>
                  <a:prstGeom prst="rect">
                    <a:avLst/>
                  </a:prstGeom>
                  <a:noFill/>
                  <a:ln w="9525">
                    <a:noFill/>
                    <a:miter lim="800000"/>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grpSp>
              <p:nvGrpSpPr>
                <p:cNvPr id="67631" name="圆角矩形 37"/>
                <p:cNvGrpSpPr>
                  <a:grpSpLocks/>
                </p:cNvGrpSpPr>
                <p:nvPr/>
              </p:nvGrpSpPr>
              <p:grpSpPr bwMode="auto">
                <a:xfrm>
                  <a:off x="46222" y="-52279"/>
                  <a:ext cx="69750" cy="607430"/>
                  <a:chOff x="0" y="0"/>
                  <a:chExt cx="128016" cy="499872"/>
                </a:xfrm>
              </p:grpSpPr>
              <p:pic>
                <p:nvPicPr>
                  <p:cNvPr id="67632" name="圆角矩形 37"/>
                  <p:cNvPicPr>
                    <a:picLocks noChangeArrowheads="1"/>
                  </p:cNvPicPr>
                  <p:nvPr/>
                </p:nvPicPr>
                <p:blipFill>
                  <a:blip r:embed="rId4" cstate="print"/>
                  <a:srcRect/>
                  <a:stretch>
                    <a:fillRect/>
                  </a:stretch>
                </p:blipFill>
                <p:spPr bwMode="auto">
                  <a:xfrm>
                    <a:off x="0" y="0"/>
                    <a:ext cx="128016" cy="499872"/>
                  </a:xfrm>
                  <a:prstGeom prst="rect">
                    <a:avLst/>
                  </a:prstGeom>
                  <a:noFill/>
                  <a:ln w="9525">
                    <a:noFill/>
                    <a:miter lim="800000"/>
                    <a:headEnd/>
                    <a:tailEnd/>
                  </a:ln>
                </p:spPr>
              </p:pic>
              <p:sp>
                <p:nvSpPr>
                  <p:cNvPr id="67633" name="Text Box 49"/>
                  <p:cNvSpPr>
                    <a:spLocks noChangeArrowheads="1"/>
                  </p:cNvSpPr>
                  <p:nvPr/>
                </p:nvSpPr>
                <p:spPr bwMode="auto">
                  <a:xfrm>
                    <a:off x="45380" y="50105"/>
                    <a:ext cx="34203" cy="394956"/>
                  </a:xfrm>
                  <a:prstGeom prst="rect">
                    <a:avLst/>
                  </a:prstGeom>
                  <a:noFill/>
                  <a:ln w="9525">
                    <a:noFill/>
                    <a:miter lim="800000"/>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grpSp>
          <p:grpSp>
            <p:nvGrpSpPr>
              <p:cNvPr id="67634" name="组合 190"/>
              <p:cNvGrpSpPr>
                <a:grpSpLocks/>
              </p:cNvGrpSpPr>
              <p:nvPr/>
            </p:nvGrpSpPr>
            <p:grpSpPr bwMode="auto">
              <a:xfrm>
                <a:off x="1020986" y="0"/>
                <a:ext cx="220646" cy="599736"/>
                <a:chOff x="0" y="0"/>
                <a:chExt cx="220646" cy="599736"/>
              </a:xfrm>
            </p:grpSpPr>
            <p:sp>
              <p:nvSpPr>
                <p:cNvPr id="67635" name="椭圆 30"/>
                <p:cNvSpPr>
                  <a:spLocks noChangeArrowheads="1"/>
                </p:cNvSpPr>
                <p:nvPr/>
              </p:nvSpPr>
              <p:spPr bwMode="auto">
                <a:xfrm flipH="1">
                  <a:off x="360" y="380511"/>
                  <a:ext cx="219870" cy="219916"/>
                </a:xfrm>
                <a:prstGeom prst="ellipse">
                  <a:avLst/>
                </a:prstGeom>
                <a:gradFill rotWithShape="0">
                  <a:gsLst>
                    <a:gs pos="0">
                      <a:srgbClr val="FFFFFF"/>
                    </a:gs>
                    <a:gs pos="17000">
                      <a:srgbClr val="A6A6A6"/>
                    </a:gs>
                    <a:gs pos="35001">
                      <a:srgbClr val="F2F2F2"/>
                    </a:gs>
                    <a:gs pos="54999">
                      <a:srgbClr val="A6A6A6"/>
                    </a:gs>
                    <a:gs pos="75000">
                      <a:srgbClr val="F2F2F2"/>
                    </a:gs>
                    <a:gs pos="100000">
                      <a:srgbClr val="A6A6A6"/>
                    </a:gs>
                  </a:gsLst>
                  <a:lin ang="2700000" scaled="1"/>
                </a:gradFill>
                <a:ln w="12700">
                  <a:noFill/>
                  <a:round/>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nvGrpSpPr>
                <p:cNvPr id="67636" name="椭圆 31"/>
                <p:cNvGrpSpPr>
                  <a:grpSpLocks/>
                </p:cNvGrpSpPr>
                <p:nvPr/>
              </p:nvGrpSpPr>
              <p:grpSpPr bwMode="auto">
                <a:xfrm>
                  <a:off x="15324" y="392182"/>
                  <a:ext cx="189321" cy="192600"/>
                  <a:chOff x="0" y="0"/>
                  <a:chExt cx="347472" cy="158496"/>
                </a:xfrm>
              </p:grpSpPr>
              <p:pic>
                <p:nvPicPr>
                  <p:cNvPr id="67637" name="椭圆 31"/>
                  <p:cNvPicPr>
                    <a:picLocks noChangeArrowheads="1"/>
                  </p:cNvPicPr>
                  <p:nvPr/>
                </p:nvPicPr>
                <p:blipFill>
                  <a:blip r:embed="rId6" cstate="print"/>
                  <a:srcRect/>
                  <a:stretch>
                    <a:fillRect/>
                  </a:stretch>
                </p:blipFill>
                <p:spPr bwMode="auto">
                  <a:xfrm>
                    <a:off x="0" y="0"/>
                    <a:ext cx="347472" cy="158496"/>
                  </a:xfrm>
                  <a:prstGeom prst="rect">
                    <a:avLst/>
                  </a:prstGeom>
                  <a:noFill/>
                  <a:ln w="9525">
                    <a:noFill/>
                    <a:miter lim="800000"/>
                    <a:headEnd/>
                    <a:tailEnd/>
                  </a:ln>
                </p:spPr>
              </p:pic>
              <p:sp>
                <p:nvSpPr>
                  <p:cNvPr id="67638" name="Text Box 54"/>
                  <p:cNvSpPr>
                    <a:spLocks noChangeArrowheads="1"/>
                  </p:cNvSpPr>
                  <p:nvPr/>
                </p:nvSpPr>
                <p:spPr bwMode="auto">
                  <a:xfrm>
                    <a:off x="57223" y="27490"/>
                    <a:ext cx="234288" cy="105048"/>
                  </a:xfrm>
                  <a:prstGeom prst="rect">
                    <a:avLst/>
                  </a:prstGeom>
                  <a:noFill/>
                  <a:ln w="9525">
                    <a:noFill/>
                    <a:miter lim="800000"/>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grpSp>
              <p:nvGrpSpPr>
                <p:cNvPr id="67639" name="圆角矩形 32"/>
                <p:cNvGrpSpPr>
                  <a:grpSpLocks/>
                </p:cNvGrpSpPr>
                <p:nvPr/>
              </p:nvGrpSpPr>
              <p:grpSpPr bwMode="auto">
                <a:xfrm>
                  <a:off x="111645" y="-52279"/>
                  <a:ext cx="69750" cy="607430"/>
                  <a:chOff x="0" y="0"/>
                  <a:chExt cx="128016" cy="499872"/>
                </a:xfrm>
              </p:grpSpPr>
              <p:pic>
                <p:nvPicPr>
                  <p:cNvPr id="67640" name="圆角矩形 32"/>
                  <p:cNvPicPr>
                    <a:picLocks noChangeArrowheads="1"/>
                  </p:cNvPicPr>
                  <p:nvPr/>
                </p:nvPicPr>
                <p:blipFill>
                  <a:blip r:embed="rId4" cstate="print"/>
                  <a:srcRect/>
                  <a:stretch>
                    <a:fillRect/>
                  </a:stretch>
                </p:blipFill>
                <p:spPr bwMode="auto">
                  <a:xfrm>
                    <a:off x="0" y="0"/>
                    <a:ext cx="128016" cy="499872"/>
                  </a:xfrm>
                  <a:prstGeom prst="rect">
                    <a:avLst/>
                  </a:prstGeom>
                  <a:noFill/>
                  <a:ln w="9525">
                    <a:noFill/>
                    <a:miter lim="800000"/>
                    <a:headEnd/>
                    <a:tailEnd/>
                  </a:ln>
                </p:spPr>
              </p:pic>
              <p:sp>
                <p:nvSpPr>
                  <p:cNvPr id="67641" name="Text Box 57"/>
                  <p:cNvSpPr>
                    <a:spLocks noChangeArrowheads="1"/>
                  </p:cNvSpPr>
                  <p:nvPr/>
                </p:nvSpPr>
                <p:spPr bwMode="auto">
                  <a:xfrm>
                    <a:off x="42819" y="50105"/>
                    <a:ext cx="34203" cy="394956"/>
                  </a:xfrm>
                  <a:prstGeom prst="rect">
                    <a:avLst/>
                  </a:prstGeom>
                  <a:noFill/>
                  <a:ln w="9525">
                    <a:noFill/>
                    <a:miter lim="800000"/>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grpSp>
              <p:nvGrpSpPr>
                <p:cNvPr id="67642" name="圆角矩形 33"/>
                <p:cNvGrpSpPr>
                  <a:grpSpLocks/>
                </p:cNvGrpSpPr>
                <p:nvPr/>
              </p:nvGrpSpPr>
              <p:grpSpPr bwMode="auto">
                <a:xfrm>
                  <a:off x="41895" y="-52279"/>
                  <a:ext cx="69750" cy="607430"/>
                  <a:chOff x="0" y="0"/>
                  <a:chExt cx="128016" cy="499872"/>
                </a:xfrm>
              </p:grpSpPr>
              <p:pic>
                <p:nvPicPr>
                  <p:cNvPr id="67643" name="圆角矩形 33"/>
                  <p:cNvPicPr>
                    <a:picLocks noChangeArrowheads="1"/>
                  </p:cNvPicPr>
                  <p:nvPr/>
                </p:nvPicPr>
                <p:blipFill>
                  <a:blip r:embed="rId4" cstate="print"/>
                  <a:srcRect/>
                  <a:stretch>
                    <a:fillRect/>
                  </a:stretch>
                </p:blipFill>
                <p:spPr bwMode="auto">
                  <a:xfrm>
                    <a:off x="0" y="0"/>
                    <a:ext cx="128016" cy="499872"/>
                  </a:xfrm>
                  <a:prstGeom prst="rect">
                    <a:avLst/>
                  </a:prstGeom>
                  <a:noFill/>
                  <a:ln w="9525">
                    <a:noFill/>
                    <a:miter lim="800000"/>
                    <a:headEnd/>
                    <a:tailEnd/>
                  </a:ln>
                </p:spPr>
              </p:pic>
              <p:sp>
                <p:nvSpPr>
                  <p:cNvPr id="67644" name="Text Box 60"/>
                  <p:cNvSpPr>
                    <a:spLocks noChangeArrowheads="1"/>
                  </p:cNvSpPr>
                  <p:nvPr/>
                </p:nvSpPr>
                <p:spPr bwMode="auto">
                  <a:xfrm>
                    <a:off x="41094" y="50105"/>
                    <a:ext cx="34203" cy="394956"/>
                  </a:xfrm>
                  <a:prstGeom prst="rect">
                    <a:avLst/>
                  </a:prstGeom>
                  <a:noFill/>
                  <a:ln w="9525">
                    <a:noFill/>
                    <a:miter lim="800000"/>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grpSp>
          <p:grpSp>
            <p:nvGrpSpPr>
              <p:cNvPr id="67645" name="组合 191"/>
              <p:cNvGrpSpPr>
                <a:grpSpLocks/>
              </p:cNvGrpSpPr>
              <p:nvPr/>
            </p:nvGrpSpPr>
            <p:grpSpPr bwMode="auto">
              <a:xfrm>
                <a:off x="2041971" y="0"/>
                <a:ext cx="220646" cy="599736"/>
                <a:chOff x="0" y="0"/>
                <a:chExt cx="220646" cy="599736"/>
              </a:xfrm>
            </p:grpSpPr>
            <p:sp>
              <p:nvSpPr>
                <p:cNvPr id="67646" name="椭圆 26"/>
                <p:cNvSpPr>
                  <a:spLocks noChangeArrowheads="1"/>
                </p:cNvSpPr>
                <p:nvPr/>
              </p:nvSpPr>
              <p:spPr bwMode="auto">
                <a:xfrm flipH="1">
                  <a:off x="-400" y="380511"/>
                  <a:ext cx="220519" cy="219916"/>
                </a:xfrm>
                <a:prstGeom prst="ellipse">
                  <a:avLst/>
                </a:prstGeom>
                <a:gradFill rotWithShape="0">
                  <a:gsLst>
                    <a:gs pos="0">
                      <a:srgbClr val="FFFFFF"/>
                    </a:gs>
                    <a:gs pos="17000">
                      <a:srgbClr val="A6A6A6"/>
                    </a:gs>
                    <a:gs pos="35001">
                      <a:srgbClr val="F2F2F2"/>
                    </a:gs>
                    <a:gs pos="54999">
                      <a:srgbClr val="A6A6A6"/>
                    </a:gs>
                    <a:gs pos="75000">
                      <a:srgbClr val="F2F2F2"/>
                    </a:gs>
                    <a:gs pos="100000">
                      <a:srgbClr val="A6A6A6"/>
                    </a:gs>
                  </a:gsLst>
                  <a:lin ang="2700000" scaled="1"/>
                </a:gradFill>
                <a:ln w="12700">
                  <a:noFill/>
                  <a:round/>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nvGrpSpPr>
                <p:cNvPr id="67647" name="椭圆 27"/>
                <p:cNvGrpSpPr>
                  <a:grpSpLocks/>
                </p:cNvGrpSpPr>
                <p:nvPr/>
              </p:nvGrpSpPr>
              <p:grpSpPr bwMode="auto">
                <a:xfrm>
                  <a:off x="17336" y="392182"/>
                  <a:ext cx="185999" cy="192600"/>
                  <a:chOff x="0" y="0"/>
                  <a:chExt cx="341376" cy="158496"/>
                </a:xfrm>
              </p:grpSpPr>
              <p:pic>
                <p:nvPicPr>
                  <p:cNvPr id="67648" name="椭圆 27"/>
                  <p:cNvPicPr>
                    <a:picLocks noChangeArrowheads="1"/>
                  </p:cNvPicPr>
                  <p:nvPr/>
                </p:nvPicPr>
                <p:blipFill>
                  <a:blip r:embed="rId3" cstate="print"/>
                  <a:srcRect/>
                  <a:stretch>
                    <a:fillRect/>
                  </a:stretch>
                </p:blipFill>
                <p:spPr bwMode="auto">
                  <a:xfrm>
                    <a:off x="0" y="0"/>
                    <a:ext cx="341376" cy="158496"/>
                  </a:xfrm>
                  <a:prstGeom prst="rect">
                    <a:avLst/>
                  </a:prstGeom>
                  <a:noFill/>
                  <a:ln w="9525">
                    <a:noFill/>
                    <a:miter lim="800000"/>
                    <a:headEnd/>
                    <a:tailEnd/>
                  </a:ln>
                </p:spPr>
              </p:pic>
              <p:sp>
                <p:nvSpPr>
                  <p:cNvPr id="67649" name="Text Box 65"/>
                  <p:cNvSpPr>
                    <a:spLocks noChangeArrowheads="1"/>
                  </p:cNvSpPr>
                  <p:nvPr/>
                </p:nvSpPr>
                <p:spPr bwMode="auto">
                  <a:xfrm>
                    <a:off x="53529" y="27490"/>
                    <a:ext cx="234288" cy="105048"/>
                  </a:xfrm>
                  <a:prstGeom prst="rect">
                    <a:avLst/>
                  </a:prstGeom>
                  <a:noFill/>
                  <a:ln w="9525">
                    <a:noFill/>
                    <a:miter lim="800000"/>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grpSp>
              <p:nvGrpSpPr>
                <p:cNvPr id="67650" name="圆角矩形 28"/>
                <p:cNvGrpSpPr>
                  <a:grpSpLocks/>
                </p:cNvGrpSpPr>
                <p:nvPr/>
              </p:nvGrpSpPr>
              <p:grpSpPr bwMode="auto">
                <a:xfrm>
                  <a:off x="116978" y="-52279"/>
                  <a:ext cx="69750" cy="607430"/>
                  <a:chOff x="0" y="0"/>
                  <a:chExt cx="128016" cy="499872"/>
                </a:xfrm>
              </p:grpSpPr>
              <p:pic>
                <p:nvPicPr>
                  <p:cNvPr id="67651" name="圆角矩形 28"/>
                  <p:cNvPicPr>
                    <a:picLocks noChangeArrowheads="1"/>
                  </p:cNvPicPr>
                  <p:nvPr/>
                </p:nvPicPr>
                <p:blipFill>
                  <a:blip r:embed="rId4" cstate="print"/>
                  <a:srcRect/>
                  <a:stretch>
                    <a:fillRect/>
                  </a:stretch>
                </p:blipFill>
                <p:spPr bwMode="auto">
                  <a:xfrm>
                    <a:off x="0" y="0"/>
                    <a:ext cx="128016" cy="499872"/>
                  </a:xfrm>
                  <a:prstGeom prst="rect">
                    <a:avLst/>
                  </a:prstGeom>
                  <a:noFill/>
                  <a:ln w="9525">
                    <a:noFill/>
                    <a:miter lim="800000"/>
                    <a:headEnd/>
                    <a:tailEnd/>
                  </a:ln>
                </p:spPr>
              </p:pic>
              <p:sp>
                <p:nvSpPr>
                  <p:cNvPr id="67652" name="Text Box 68"/>
                  <p:cNvSpPr>
                    <a:spLocks noChangeArrowheads="1"/>
                  </p:cNvSpPr>
                  <p:nvPr/>
                </p:nvSpPr>
                <p:spPr bwMode="auto">
                  <a:xfrm>
                    <a:off x="45256" y="50105"/>
                    <a:ext cx="34203" cy="394956"/>
                  </a:xfrm>
                  <a:prstGeom prst="rect">
                    <a:avLst/>
                  </a:prstGeom>
                  <a:noFill/>
                  <a:ln w="9525">
                    <a:noFill/>
                    <a:miter lim="800000"/>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grpSp>
              <p:nvGrpSpPr>
                <p:cNvPr id="67653" name="圆角矩形 29"/>
                <p:cNvGrpSpPr>
                  <a:grpSpLocks/>
                </p:cNvGrpSpPr>
                <p:nvPr/>
              </p:nvGrpSpPr>
              <p:grpSpPr bwMode="auto">
                <a:xfrm>
                  <a:off x="47228" y="-52279"/>
                  <a:ext cx="69750" cy="607430"/>
                  <a:chOff x="0" y="0"/>
                  <a:chExt cx="128016" cy="499872"/>
                </a:xfrm>
              </p:grpSpPr>
              <p:pic>
                <p:nvPicPr>
                  <p:cNvPr id="67654" name="圆角矩形 29"/>
                  <p:cNvPicPr>
                    <a:picLocks noChangeArrowheads="1"/>
                  </p:cNvPicPr>
                  <p:nvPr/>
                </p:nvPicPr>
                <p:blipFill>
                  <a:blip r:embed="rId4" cstate="print"/>
                  <a:srcRect/>
                  <a:stretch>
                    <a:fillRect/>
                  </a:stretch>
                </p:blipFill>
                <p:spPr bwMode="auto">
                  <a:xfrm>
                    <a:off x="0" y="0"/>
                    <a:ext cx="128016" cy="499872"/>
                  </a:xfrm>
                  <a:prstGeom prst="rect">
                    <a:avLst/>
                  </a:prstGeom>
                  <a:noFill/>
                  <a:ln w="9525">
                    <a:noFill/>
                    <a:miter lim="800000"/>
                    <a:headEnd/>
                    <a:tailEnd/>
                  </a:ln>
                </p:spPr>
              </p:pic>
              <p:sp>
                <p:nvSpPr>
                  <p:cNvPr id="67655" name="Text Box 71"/>
                  <p:cNvSpPr>
                    <a:spLocks noChangeArrowheads="1"/>
                  </p:cNvSpPr>
                  <p:nvPr/>
                </p:nvSpPr>
                <p:spPr bwMode="auto">
                  <a:xfrm>
                    <a:off x="43533" y="50105"/>
                    <a:ext cx="34203" cy="394956"/>
                  </a:xfrm>
                  <a:prstGeom prst="rect">
                    <a:avLst/>
                  </a:prstGeom>
                  <a:noFill/>
                  <a:ln w="9525">
                    <a:noFill/>
                    <a:miter lim="800000"/>
                    <a:headEnd/>
                    <a:tailEnd/>
                  </a:ln>
                </p:spPr>
                <p:txBody>
                  <a:bodyPr lIns="121917" tIns="60958" rIns="121917" bIns="60958" anchor="ctr"/>
                  <a:lstStyle/>
                  <a:p>
                    <a:pPr algn="ctr"/>
                    <a:endParaRPr lang="zh-CN" altLang="en-US" sz="2400">
                      <a:solidFill>
                        <a:srgbClr val="FFFFFF"/>
                      </a:solidFill>
                      <a:latin typeface="Calibri" pitchFamily="34" charset="0"/>
                      <a:sym typeface="Calibri" pitchFamily="34" charset="0"/>
                    </a:endParaRPr>
                  </a:p>
                </p:txBody>
              </p:sp>
            </p:grpSp>
          </p:grpSp>
        </p:grpSp>
        <p:grpSp>
          <p:nvGrpSpPr>
            <p:cNvPr id="67656" name="任意多边形 17"/>
            <p:cNvGrpSpPr>
              <a:grpSpLocks/>
            </p:cNvGrpSpPr>
            <p:nvPr/>
          </p:nvGrpSpPr>
          <p:grpSpPr bwMode="auto">
            <a:xfrm>
              <a:off x="-19870" y="511691"/>
              <a:ext cx="467096" cy="908263"/>
              <a:chOff x="0" y="0"/>
              <a:chExt cx="883920" cy="908304"/>
            </a:xfrm>
          </p:grpSpPr>
          <p:pic>
            <p:nvPicPr>
              <p:cNvPr id="67657" name="任意多边形 17"/>
              <p:cNvPicPr>
                <a:picLocks noChangeArrowheads="1"/>
              </p:cNvPicPr>
              <p:nvPr/>
            </p:nvPicPr>
            <p:blipFill>
              <a:blip r:embed="rId7" cstate="print"/>
              <a:srcRect/>
              <a:stretch>
                <a:fillRect/>
              </a:stretch>
            </p:blipFill>
            <p:spPr bwMode="auto">
              <a:xfrm>
                <a:off x="0" y="0"/>
                <a:ext cx="883920" cy="908304"/>
              </a:xfrm>
              <a:prstGeom prst="rect">
                <a:avLst/>
              </a:prstGeom>
              <a:noFill/>
              <a:ln w="9525">
                <a:noFill/>
                <a:miter lim="800000"/>
                <a:headEnd/>
                <a:tailEnd/>
              </a:ln>
            </p:spPr>
          </p:pic>
          <p:sp>
            <p:nvSpPr>
              <p:cNvPr id="67658" name="Text Box 74"/>
              <p:cNvSpPr>
                <a:spLocks noChangeArrowheads="1"/>
              </p:cNvSpPr>
              <p:nvPr/>
            </p:nvSpPr>
            <p:spPr bwMode="auto">
              <a:xfrm>
                <a:off x="37602" y="34381"/>
                <a:ext cx="799788" cy="825075"/>
              </a:xfrm>
              <a:prstGeom prst="rect">
                <a:avLst/>
              </a:prstGeom>
              <a:noFill/>
              <a:ln w="9525">
                <a:noFill/>
                <a:miter lim="800000"/>
                <a:headEnd/>
                <a:tailEnd/>
              </a:ln>
            </p:spPr>
            <p:txBody>
              <a:bodyPr lIns="121917" tIns="60958" rIns="121917" bIns="60958" anchor="ctr"/>
              <a:lstStyle/>
              <a:p>
                <a:pPr algn="ctr"/>
                <a:endParaRPr lang="zh-CN" altLang="en-US" sz="1900">
                  <a:solidFill>
                    <a:srgbClr val="FFFFFF"/>
                  </a:solidFill>
                  <a:latin typeface="Calibri" pitchFamily="34" charset="0"/>
                  <a:sym typeface="Calibri" pitchFamily="34" charset="0"/>
                </a:endParaRPr>
              </a:p>
            </p:txBody>
          </p:sp>
        </p:grpSp>
      </p:grpSp>
      <p:sp>
        <p:nvSpPr>
          <p:cNvPr id="67659" name="矩形 3"/>
          <p:cNvSpPr>
            <a:spLocks noChangeArrowheads="1"/>
          </p:cNvSpPr>
          <p:nvPr/>
        </p:nvSpPr>
        <p:spPr bwMode="auto">
          <a:xfrm>
            <a:off x="2800350" y="1898650"/>
            <a:ext cx="7429500" cy="4454525"/>
          </a:xfrm>
          <a:prstGeom prst="rect">
            <a:avLst/>
          </a:prstGeom>
          <a:noFill/>
          <a:ln w="9525">
            <a:noFill/>
            <a:miter lim="800000"/>
            <a:headEnd/>
            <a:tailEnd/>
          </a:ln>
        </p:spPr>
        <p:txBody>
          <a:bodyPr lIns="121917" tIns="60958" rIns="121917" bIns="60958">
            <a:spAutoFit/>
          </a:bodyPr>
          <a:lstStyle/>
          <a:p>
            <a:pPr>
              <a:lnSpc>
                <a:spcPct val="150000"/>
              </a:lnSpc>
            </a:pPr>
            <a:r>
              <a:rPr lang="zh-CN" altLang="en-US" sz="1900" b="1">
                <a:solidFill>
                  <a:srgbClr val="000000"/>
                </a:solidFill>
                <a:latin typeface="Calibri" pitchFamily="34" charset="0"/>
                <a:sym typeface="Calibri" pitchFamily="34" charset="0"/>
              </a:rPr>
              <a:t>（一）取得综合所得需要办理汇算清缴；</a:t>
            </a:r>
          </a:p>
          <a:p>
            <a:pPr>
              <a:lnSpc>
                <a:spcPct val="150000"/>
              </a:lnSpc>
            </a:pPr>
            <a:r>
              <a:rPr lang="zh-CN" altLang="en-US" sz="1900" b="1">
                <a:solidFill>
                  <a:srgbClr val="000000"/>
                </a:solidFill>
                <a:latin typeface="Calibri" pitchFamily="34" charset="0"/>
                <a:sym typeface="Calibri" pitchFamily="34" charset="0"/>
              </a:rPr>
              <a:t>（二）取得应税所得没有扣缴义务人；</a:t>
            </a:r>
          </a:p>
          <a:p>
            <a:pPr>
              <a:lnSpc>
                <a:spcPct val="150000"/>
              </a:lnSpc>
            </a:pPr>
            <a:r>
              <a:rPr lang="zh-CN" altLang="en-US" sz="1900" b="1">
                <a:solidFill>
                  <a:srgbClr val="000000"/>
                </a:solidFill>
                <a:latin typeface="Calibri" pitchFamily="34" charset="0"/>
                <a:sym typeface="Calibri" pitchFamily="34" charset="0"/>
              </a:rPr>
              <a:t>（三）取得应税所得，扣缴义务人未扣缴税款；</a:t>
            </a:r>
          </a:p>
          <a:p>
            <a:pPr>
              <a:lnSpc>
                <a:spcPct val="150000"/>
              </a:lnSpc>
            </a:pPr>
            <a:r>
              <a:rPr lang="zh-CN" altLang="en-US" sz="1900" b="1">
                <a:solidFill>
                  <a:srgbClr val="000000"/>
                </a:solidFill>
                <a:latin typeface="Calibri" pitchFamily="34" charset="0"/>
                <a:sym typeface="Calibri" pitchFamily="34" charset="0"/>
              </a:rPr>
              <a:t>（四）取得境外所得；</a:t>
            </a:r>
          </a:p>
          <a:p>
            <a:pPr>
              <a:lnSpc>
                <a:spcPct val="150000"/>
              </a:lnSpc>
            </a:pPr>
            <a:r>
              <a:rPr lang="zh-CN" altLang="en-US" sz="1900" b="1">
                <a:solidFill>
                  <a:srgbClr val="000000"/>
                </a:solidFill>
                <a:latin typeface="Calibri" pitchFamily="34" charset="0"/>
                <a:sym typeface="Calibri" pitchFamily="34" charset="0"/>
              </a:rPr>
              <a:t>（五）因移居境外注销中国户籍；</a:t>
            </a:r>
          </a:p>
          <a:p>
            <a:pPr>
              <a:lnSpc>
                <a:spcPct val="150000"/>
              </a:lnSpc>
            </a:pPr>
            <a:r>
              <a:rPr lang="zh-CN" altLang="en-US" sz="1900" b="1">
                <a:solidFill>
                  <a:srgbClr val="000000"/>
                </a:solidFill>
                <a:latin typeface="Calibri" pitchFamily="34" charset="0"/>
                <a:sym typeface="Calibri" pitchFamily="34" charset="0"/>
              </a:rPr>
              <a:t>（六）非居民个人在中国境内从两处以上取得工资、薪金所得；</a:t>
            </a:r>
          </a:p>
          <a:p>
            <a:pPr>
              <a:lnSpc>
                <a:spcPct val="150000"/>
              </a:lnSpc>
            </a:pPr>
            <a:r>
              <a:rPr lang="zh-CN" altLang="en-US" sz="1900" b="1">
                <a:solidFill>
                  <a:srgbClr val="000000"/>
                </a:solidFill>
                <a:latin typeface="Calibri" pitchFamily="34" charset="0"/>
                <a:sym typeface="Calibri" pitchFamily="34" charset="0"/>
              </a:rPr>
              <a:t>（七）国务院规定的其他情形。</a:t>
            </a:r>
            <a:endParaRPr lang="en-US" sz="1900" b="1">
              <a:solidFill>
                <a:srgbClr val="000000"/>
              </a:solidFill>
              <a:latin typeface="Calibri" pitchFamily="34" charset="0"/>
              <a:sym typeface="Calibri" pitchFamily="34" charset="0"/>
            </a:endParaRPr>
          </a:p>
          <a:p>
            <a:pPr>
              <a:lnSpc>
                <a:spcPct val="150000"/>
              </a:lnSpc>
            </a:pPr>
            <a:endParaRPr lang="zh-CN" altLang="en-US" sz="1900" b="1">
              <a:solidFill>
                <a:srgbClr val="000000"/>
              </a:solidFill>
              <a:latin typeface="Calibri" pitchFamily="34" charset="0"/>
              <a:sym typeface="Calibri" pitchFamily="34" charset="0"/>
            </a:endParaRPr>
          </a:p>
          <a:p>
            <a:pPr>
              <a:lnSpc>
                <a:spcPct val="150000"/>
              </a:lnSpc>
            </a:pPr>
            <a:r>
              <a:rPr lang="en-US" sz="1900" b="1">
                <a:solidFill>
                  <a:srgbClr val="000000"/>
                </a:solidFill>
                <a:latin typeface="Calibri" pitchFamily="34" charset="0"/>
                <a:sym typeface="Calibri" pitchFamily="34" charset="0"/>
              </a:rPr>
              <a:t>                                                                    </a:t>
            </a:r>
            <a:r>
              <a:rPr lang="en-US" sz="1900">
                <a:solidFill>
                  <a:srgbClr val="0070C0"/>
                </a:solidFill>
                <a:latin typeface="楷体_GB2312" pitchFamily="49" charset="-122"/>
                <a:ea typeface="楷体_GB2312" pitchFamily="49" charset="-122"/>
                <a:sym typeface="楷体_GB2312" pitchFamily="49" charset="-122"/>
              </a:rPr>
              <a:t>——</a:t>
            </a:r>
            <a:r>
              <a:rPr lang="zh-CN" altLang="en-US" sz="1900">
                <a:solidFill>
                  <a:srgbClr val="0070C0"/>
                </a:solidFill>
                <a:latin typeface="楷体_GB2312" pitchFamily="49" charset="-122"/>
                <a:ea typeface="楷体_GB2312" pitchFamily="49" charset="-122"/>
                <a:sym typeface="楷体_GB2312" pitchFamily="49" charset="-122"/>
              </a:rPr>
              <a:t>新个人所得税法第十条</a:t>
            </a:r>
          </a:p>
          <a:p>
            <a:pPr>
              <a:lnSpc>
                <a:spcPct val="150000"/>
              </a:lnSpc>
            </a:pPr>
            <a:endParaRPr lang="zh-CN" altLang="en-US" sz="1900" b="1">
              <a:solidFill>
                <a:srgbClr val="000000"/>
              </a:solidFill>
              <a:latin typeface="Calibri" pitchFamily="34" charset="0"/>
              <a:sym typeface="Calibri" pitchFamily="34" charset="0"/>
            </a:endParaRPr>
          </a:p>
        </p:txBody>
      </p:sp>
      <p:sp>
        <p:nvSpPr>
          <p:cNvPr id="67660" name="Rectangle 76"/>
          <p:cNvSpPr>
            <a:spLocks noChangeArrowheads="1"/>
          </p:cNvSpPr>
          <p:nvPr/>
        </p:nvSpPr>
        <p:spPr bwMode="auto">
          <a:xfrm>
            <a:off x="650875" y="412750"/>
            <a:ext cx="3846513" cy="550863"/>
          </a:xfrm>
          <a:prstGeom prst="rect">
            <a:avLst/>
          </a:prstGeom>
          <a:solidFill>
            <a:schemeClr val="accent1"/>
          </a:solidFill>
          <a:ln w="9525">
            <a:solidFill>
              <a:schemeClr val="tx1"/>
            </a:solidFill>
            <a:miter lim="800000"/>
            <a:headEnd/>
            <a:tailEnd/>
          </a:ln>
        </p:spPr>
        <p:txBody>
          <a:bodyPr wrap="none" anchor="ctr"/>
          <a:lstStyle/>
          <a:p>
            <a:pPr algn="ctr"/>
            <a:r>
              <a:rPr lang="zh-CN" altLang="en-US" b="1">
                <a:solidFill>
                  <a:srgbClr val="FFFFFF"/>
                </a:solidFill>
                <a:latin typeface="等线" charset="0"/>
              </a:rPr>
              <a:t>哪些纳税人需要办理自行申报？</a:t>
            </a:r>
            <a:endParaRPr lang="zh-CN" altLang="en-US"/>
          </a:p>
        </p:txBody>
      </p:sp>
    </p:spTree>
  </p:cSld>
  <p:clrMapOvr>
    <a:masterClrMapping/>
  </p:clrMapOvr>
  <p:transition spd="slow">
    <p:push dir="u"/>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椭圆 205"/>
          <p:cNvSpPr>
            <a:spLocks noChangeArrowheads="1"/>
          </p:cNvSpPr>
          <p:nvPr/>
        </p:nvSpPr>
        <p:spPr bwMode="auto">
          <a:xfrm rot="10800000">
            <a:off x="3297238" y="411163"/>
            <a:ext cx="269875" cy="266700"/>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8611" name="椭圆 206"/>
          <p:cNvSpPr>
            <a:spLocks noChangeArrowheads="1"/>
          </p:cNvSpPr>
          <p:nvPr/>
        </p:nvSpPr>
        <p:spPr bwMode="auto">
          <a:xfrm rot="10800000">
            <a:off x="2660650" y="442913"/>
            <a:ext cx="201613" cy="200025"/>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8612" name="椭圆 207"/>
          <p:cNvSpPr>
            <a:spLocks noChangeArrowheads="1"/>
          </p:cNvSpPr>
          <p:nvPr/>
        </p:nvSpPr>
        <p:spPr bwMode="auto">
          <a:xfrm rot="10800000">
            <a:off x="2089150" y="476250"/>
            <a:ext cx="133350" cy="133350"/>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8613" name="椭圆 208"/>
          <p:cNvSpPr>
            <a:spLocks noChangeArrowheads="1"/>
          </p:cNvSpPr>
          <p:nvPr/>
        </p:nvSpPr>
        <p:spPr bwMode="auto">
          <a:xfrm rot="10800000">
            <a:off x="1585913" y="509588"/>
            <a:ext cx="65087" cy="68262"/>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8614" name="椭圆 209"/>
          <p:cNvSpPr>
            <a:spLocks noChangeArrowheads="1"/>
          </p:cNvSpPr>
          <p:nvPr/>
        </p:nvSpPr>
        <p:spPr bwMode="auto">
          <a:xfrm>
            <a:off x="8624888" y="411163"/>
            <a:ext cx="269875" cy="266700"/>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8615" name="椭圆 210"/>
          <p:cNvSpPr>
            <a:spLocks noChangeArrowheads="1"/>
          </p:cNvSpPr>
          <p:nvPr/>
        </p:nvSpPr>
        <p:spPr bwMode="auto">
          <a:xfrm>
            <a:off x="9329738" y="442913"/>
            <a:ext cx="201612" cy="200025"/>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8616" name="椭圆 211"/>
          <p:cNvSpPr>
            <a:spLocks noChangeArrowheads="1"/>
          </p:cNvSpPr>
          <p:nvPr/>
        </p:nvSpPr>
        <p:spPr bwMode="auto">
          <a:xfrm>
            <a:off x="9969500" y="476250"/>
            <a:ext cx="133350" cy="133350"/>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8617" name="椭圆 212"/>
          <p:cNvSpPr>
            <a:spLocks noChangeArrowheads="1"/>
          </p:cNvSpPr>
          <p:nvPr/>
        </p:nvSpPr>
        <p:spPr bwMode="auto">
          <a:xfrm>
            <a:off x="10541000" y="509588"/>
            <a:ext cx="65088" cy="68262"/>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8618" name="文本框 213"/>
          <p:cNvSpPr>
            <a:spLocks noChangeArrowheads="1"/>
          </p:cNvSpPr>
          <p:nvPr/>
        </p:nvSpPr>
        <p:spPr bwMode="auto">
          <a:xfrm>
            <a:off x="4027488" y="65088"/>
            <a:ext cx="4137025" cy="955675"/>
          </a:xfrm>
          <a:prstGeom prst="rect">
            <a:avLst/>
          </a:prstGeom>
          <a:noFill/>
          <a:ln w="9525">
            <a:noFill/>
            <a:miter lim="800000"/>
            <a:headEnd/>
            <a:tailEnd/>
          </a:ln>
        </p:spPr>
        <p:txBody>
          <a:bodyPr wrap="none" lIns="91438" tIns="45719" rIns="91438" bIns="45719" anchor="ctr">
            <a:spAutoFit/>
          </a:bodyPr>
          <a:lstStyle/>
          <a:p>
            <a:pPr algn="ctr"/>
            <a:r>
              <a:rPr lang="zh-CN" altLang="en-US" sz="2800">
                <a:solidFill>
                  <a:schemeClr val="accent1"/>
                </a:solidFill>
                <a:latin typeface="华文细黑" pitchFamily="2" charset="-122"/>
                <a:ea typeface="华文细黑" pitchFamily="2" charset="-122"/>
                <a:sym typeface="华文细黑" pitchFamily="2" charset="-122"/>
              </a:rPr>
              <a:t>取得综合所得需要</a:t>
            </a:r>
            <a:endParaRPr lang="en-US" sz="2800">
              <a:solidFill>
                <a:schemeClr val="accent1"/>
              </a:solidFill>
              <a:latin typeface="华文细黑" pitchFamily="2" charset="-122"/>
              <a:ea typeface="华文细黑" pitchFamily="2" charset="-122"/>
              <a:sym typeface="华文细黑" pitchFamily="2" charset="-122"/>
            </a:endParaRPr>
          </a:p>
          <a:p>
            <a:pPr algn="ctr"/>
            <a:r>
              <a:rPr lang="zh-CN" altLang="en-US" sz="2800">
                <a:solidFill>
                  <a:schemeClr val="accent1"/>
                </a:solidFill>
                <a:latin typeface="华文细黑" pitchFamily="2" charset="-122"/>
                <a:ea typeface="华文细黑" pitchFamily="2" charset="-122"/>
                <a:sym typeface="华文细黑" pitchFamily="2" charset="-122"/>
              </a:rPr>
              <a:t>办理汇算清缴的纳税申报</a:t>
            </a:r>
            <a:endParaRPr lang="zh-CN" altLang="en-US"/>
          </a:p>
        </p:txBody>
      </p:sp>
      <p:sp>
        <p:nvSpPr>
          <p:cNvPr id="68619" name="椭圆 46"/>
          <p:cNvSpPr>
            <a:spLocks noChangeArrowheads="1"/>
          </p:cNvSpPr>
          <p:nvPr/>
        </p:nvSpPr>
        <p:spPr bwMode="auto">
          <a:xfrm>
            <a:off x="431800" y="1312863"/>
            <a:ext cx="750888" cy="750887"/>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grpSp>
        <p:nvGrpSpPr>
          <p:cNvPr id="68620" name="组合 47"/>
          <p:cNvGrpSpPr>
            <a:grpSpLocks/>
          </p:cNvGrpSpPr>
          <p:nvPr/>
        </p:nvGrpSpPr>
        <p:grpSpPr bwMode="auto">
          <a:xfrm>
            <a:off x="566738" y="1447800"/>
            <a:ext cx="482600" cy="479425"/>
            <a:chOff x="0" y="0"/>
            <a:chExt cx="717550" cy="715963"/>
          </a:xfrm>
        </p:grpSpPr>
        <p:sp>
          <p:nvSpPr>
            <p:cNvPr id="68621" name="Freeform 9"/>
            <p:cNvSpPr>
              <a:spLocks noChangeArrowheads="1"/>
            </p:cNvSpPr>
            <p:nvPr/>
          </p:nvSpPr>
          <p:spPr bwMode="auto">
            <a:xfrm>
              <a:off x="431800" y="434975"/>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 name="T12" fmla="*/ 0 60000 65536"/>
                <a:gd name="T13" fmla="*/ 0 60000 65536"/>
                <a:gd name="T14" fmla="*/ 0 60000 65536"/>
                <a:gd name="T15" fmla="*/ 0 60000 65536"/>
                <a:gd name="T16" fmla="*/ 0 60000 65536"/>
                <a:gd name="T17" fmla="*/ 0 60000 65536"/>
                <a:gd name="T18" fmla="*/ 0 w 75"/>
                <a:gd name="T19" fmla="*/ 0 h 74"/>
                <a:gd name="T20" fmla="*/ 75 w 75"/>
                <a:gd name="T21" fmla="*/ 74 h 74"/>
              </a:gdLst>
              <a:ahLst/>
              <a:cxnLst>
                <a:cxn ang="T12">
                  <a:pos x="T0" y="T1"/>
                </a:cxn>
                <a:cxn ang="T13">
                  <a:pos x="T2" y="T3"/>
                </a:cxn>
                <a:cxn ang="T14">
                  <a:pos x="T4" y="T5"/>
                </a:cxn>
                <a:cxn ang="T15">
                  <a:pos x="T6" y="T7"/>
                </a:cxn>
                <a:cxn ang="T16">
                  <a:pos x="T8" y="T9"/>
                </a:cxn>
                <a:cxn ang="T17">
                  <a:pos x="T10" y="T11"/>
                </a:cxn>
              </a:cxnLst>
              <a:rect l="T18" t="T19" r="T20" b="T21"/>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solidFill>
              <a:schemeClr val="bg1"/>
            </a:solidFill>
            <a:ln w="9525">
              <a:noFill/>
              <a:bevel/>
              <a:headEnd/>
              <a:tailEnd/>
            </a:ln>
          </p:spPr>
          <p:txBody>
            <a:bodyPr/>
            <a:lstStyle/>
            <a:p>
              <a:endParaRPr lang="zh-CN" altLang="en-US" sz="1400">
                <a:solidFill>
                  <a:srgbClr val="000000"/>
                </a:solidFill>
                <a:latin typeface="等线" charset="0"/>
              </a:endParaRPr>
            </a:p>
          </p:txBody>
        </p:sp>
        <p:sp>
          <p:nvSpPr>
            <p:cNvPr id="68622" name="Freeform 10"/>
            <p:cNvSpPr>
              <a:spLocks noEditPoints="1" noChangeArrowheads="1"/>
            </p:cNvSpPr>
            <p:nvPr/>
          </p:nvSpPr>
          <p:spPr bwMode="auto">
            <a:xfrm>
              <a:off x="0" y="0"/>
              <a:ext cx="530225" cy="533400"/>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9"/>
                <a:gd name="T31" fmla="*/ 0 h 140"/>
                <a:gd name="T32" fmla="*/ 139 w 139"/>
                <a:gd name="T33" fmla="*/ 140 h 1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solidFill>
              <a:schemeClr val="bg1"/>
            </a:solidFill>
            <a:ln w="9525">
              <a:noFill/>
              <a:bevel/>
              <a:headEnd/>
              <a:tailEnd/>
            </a:ln>
          </p:spPr>
          <p:txBody>
            <a:bodyPr/>
            <a:lstStyle/>
            <a:p>
              <a:endParaRPr lang="zh-CN" altLang="en-US" sz="1400">
                <a:solidFill>
                  <a:srgbClr val="000000"/>
                </a:solidFill>
                <a:latin typeface="等线" charset="0"/>
              </a:endParaRPr>
            </a:p>
          </p:txBody>
        </p:sp>
        <p:sp>
          <p:nvSpPr>
            <p:cNvPr id="68623" name="Freeform 11"/>
            <p:cNvSpPr>
              <a:spLocks noChangeArrowheads="1"/>
            </p:cNvSpPr>
            <p:nvPr/>
          </p:nvSpPr>
          <p:spPr bwMode="auto">
            <a:xfrm>
              <a:off x="111125" y="111125"/>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solidFill>
              <a:schemeClr val="bg1"/>
            </a:solidFill>
            <a:ln w="9525">
              <a:noFill/>
              <a:bevel/>
              <a:headEnd/>
              <a:tailEnd/>
            </a:ln>
          </p:spPr>
          <p:txBody>
            <a:bodyPr/>
            <a:lstStyle/>
            <a:p>
              <a:endParaRPr lang="zh-CN" altLang="en-US" sz="1400">
                <a:solidFill>
                  <a:srgbClr val="000000"/>
                </a:solidFill>
                <a:latin typeface="等线" charset="0"/>
              </a:endParaRPr>
            </a:p>
          </p:txBody>
        </p:sp>
      </p:grpSp>
      <p:sp>
        <p:nvSpPr>
          <p:cNvPr id="68624" name="文本框 118"/>
          <p:cNvSpPr>
            <a:spLocks noChangeArrowheads="1"/>
          </p:cNvSpPr>
          <p:nvPr/>
        </p:nvSpPr>
        <p:spPr bwMode="auto">
          <a:xfrm>
            <a:off x="1403350" y="1373188"/>
            <a:ext cx="2163763" cy="461962"/>
          </a:xfrm>
          <a:prstGeom prst="rect">
            <a:avLst/>
          </a:prstGeom>
          <a:noFill/>
          <a:ln w="9525">
            <a:noFill/>
            <a:miter lim="800000"/>
            <a:headEnd/>
            <a:tailEnd/>
          </a:ln>
        </p:spPr>
        <p:txBody>
          <a:bodyPr lIns="91438" tIns="45719" rIns="91438" bIns="45719">
            <a:spAutoFit/>
          </a:bodyPr>
          <a:lstStyle/>
          <a:p>
            <a:r>
              <a:rPr lang="zh-CN" altLang="en-US" sz="2400" b="1">
                <a:solidFill>
                  <a:schemeClr val="accent1"/>
                </a:solidFill>
                <a:latin typeface="Segoe UI Semibold" pitchFamily="2" charset="0"/>
                <a:sym typeface="Segoe UI Semibold" pitchFamily="2" charset="0"/>
              </a:rPr>
              <a:t>主要情形</a:t>
            </a:r>
            <a:endParaRPr lang="en-US" sz="2400" b="1">
              <a:solidFill>
                <a:schemeClr val="accent1"/>
              </a:solidFill>
              <a:latin typeface="Segoe UI Semibold" pitchFamily="2" charset="0"/>
              <a:sym typeface="Segoe UI Semibold" pitchFamily="2" charset="0"/>
            </a:endParaRPr>
          </a:p>
        </p:txBody>
      </p:sp>
      <p:sp>
        <p:nvSpPr>
          <p:cNvPr id="68625" name="矩形 1"/>
          <p:cNvSpPr>
            <a:spLocks noChangeArrowheads="1"/>
          </p:cNvSpPr>
          <p:nvPr/>
        </p:nvSpPr>
        <p:spPr bwMode="auto">
          <a:xfrm>
            <a:off x="533400" y="2125663"/>
            <a:ext cx="5454650" cy="4306887"/>
          </a:xfrm>
          <a:prstGeom prst="rect">
            <a:avLst/>
          </a:prstGeom>
          <a:noFill/>
          <a:ln w="9525">
            <a:noFill/>
            <a:miter lim="800000"/>
            <a:headEnd/>
            <a:tailEnd/>
          </a:ln>
        </p:spPr>
        <p:txBody>
          <a:bodyPr lIns="121917" tIns="60958" rIns="121917" bIns="60958">
            <a:spAutoFit/>
          </a:bodyPr>
          <a:lstStyle/>
          <a:p>
            <a:r>
              <a:rPr lang="zh-CN" altLang="en-US" sz="2400">
                <a:solidFill>
                  <a:srgbClr val="000000"/>
                </a:solidFill>
                <a:latin typeface="Calibri" pitchFamily="34" charset="0"/>
                <a:sym typeface="Calibri" pitchFamily="34" charset="0"/>
              </a:rPr>
              <a:t>（一）从两处以上取得综合所得，且综合所得年收入额减去专项扣除的余额超过</a:t>
            </a:r>
            <a:r>
              <a:rPr lang="en-US" sz="2400">
                <a:solidFill>
                  <a:srgbClr val="000000"/>
                </a:solidFill>
                <a:latin typeface="Calibri" pitchFamily="34" charset="0"/>
                <a:sym typeface="Calibri" pitchFamily="34" charset="0"/>
              </a:rPr>
              <a:t>6</a:t>
            </a:r>
            <a:r>
              <a:rPr lang="zh-CN" altLang="en-US" sz="2400">
                <a:solidFill>
                  <a:srgbClr val="000000"/>
                </a:solidFill>
                <a:latin typeface="Calibri" pitchFamily="34" charset="0"/>
                <a:sym typeface="Calibri" pitchFamily="34" charset="0"/>
              </a:rPr>
              <a:t>万元的；</a:t>
            </a:r>
            <a:endParaRPr lang="en-US" sz="2400">
              <a:solidFill>
                <a:srgbClr val="000000"/>
              </a:solidFill>
              <a:latin typeface="Calibri" pitchFamily="34" charset="0"/>
              <a:sym typeface="Calibri" pitchFamily="34" charset="0"/>
            </a:endParaRPr>
          </a:p>
          <a:p>
            <a:endParaRPr lang="zh-CN" altLang="en-US" sz="1100">
              <a:solidFill>
                <a:srgbClr val="000000"/>
              </a:solidFill>
              <a:latin typeface="Calibri" pitchFamily="34" charset="0"/>
              <a:sym typeface="Calibri" pitchFamily="34" charset="0"/>
            </a:endParaRPr>
          </a:p>
          <a:p>
            <a:r>
              <a:rPr lang="zh-CN" altLang="en-US" sz="2400">
                <a:solidFill>
                  <a:srgbClr val="000000"/>
                </a:solidFill>
                <a:latin typeface="Calibri" pitchFamily="34" charset="0"/>
                <a:sym typeface="Calibri" pitchFamily="34" charset="0"/>
              </a:rPr>
              <a:t>（二）取得劳务报酬所得、稿酬所得、特许权使用费所得中一项或者多项，且综合所得年收入额减除专项扣除的余额超过</a:t>
            </a:r>
            <a:r>
              <a:rPr lang="en-US" sz="2400">
                <a:solidFill>
                  <a:srgbClr val="000000"/>
                </a:solidFill>
                <a:latin typeface="Calibri" pitchFamily="34" charset="0"/>
                <a:sym typeface="Calibri" pitchFamily="34" charset="0"/>
              </a:rPr>
              <a:t>6</a:t>
            </a:r>
            <a:r>
              <a:rPr lang="zh-CN" altLang="en-US" sz="2400">
                <a:solidFill>
                  <a:srgbClr val="000000"/>
                </a:solidFill>
                <a:latin typeface="Calibri" pitchFamily="34" charset="0"/>
                <a:sym typeface="Calibri" pitchFamily="34" charset="0"/>
              </a:rPr>
              <a:t>万元的；</a:t>
            </a:r>
            <a:endParaRPr lang="en-US" sz="2400">
              <a:solidFill>
                <a:srgbClr val="000000"/>
              </a:solidFill>
              <a:latin typeface="Calibri" pitchFamily="34" charset="0"/>
              <a:sym typeface="Calibri" pitchFamily="34" charset="0"/>
            </a:endParaRPr>
          </a:p>
          <a:p>
            <a:endParaRPr lang="zh-CN" altLang="en-US" sz="1100">
              <a:solidFill>
                <a:srgbClr val="000000"/>
              </a:solidFill>
              <a:latin typeface="Calibri" pitchFamily="34" charset="0"/>
              <a:sym typeface="Calibri" pitchFamily="34" charset="0"/>
            </a:endParaRPr>
          </a:p>
          <a:p>
            <a:r>
              <a:rPr lang="zh-CN" altLang="en-US" sz="2400">
                <a:solidFill>
                  <a:srgbClr val="000000"/>
                </a:solidFill>
                <a:latin typeface="Calibri" pitchFamily="34" charset="0"/>
                <a:sym typeface="Calibri" pitchFamily="34" charset="0"/>
              </a:rPr>
              <a:t>（三）纳税年度内预缴税额低于应纳税额，需要补税的；</a:t>
            </a:r>
            <a:endParaRPr lang="en-US" sz="2400">
              <a:solidFill>
                <a:srgbClr val="000000"/>
              </a:solidFill>
              <a:latin typeface="Calibri" pitchFamily="34" charset="0"/>
              <a:sym typeface="Calibri" pitchFamily="34" charset="0"/>
            </a:endParaRPr>
          </a:p>
          <a:p>
            <a:endParaRPr lang="zh-CN" altLang="en-US" sz="1100">
              <a:solidFill>
                <a:srgbClr val="000000"/>
              </a:solidFill>
              <a:latin typeface="Calibri" pitchFamily="34" charset="0"/>
              <a:sym typeface="Calibri" pitchFamily="34" charset="0"/>
            </a:endParaRPr>
          </a:p>
          <a:p>
            <a:r>
              <a:rPr lang="zh-CN" altLang="en-US" sz="2400">
                <a:solidFill>
                  <a:srgbClr val="000000"/>
                </a:solidFill>
                <a:latin typeface="Calibri" pitchFamily="34" charset="0"/>
                <a:sym typeface="Calibri" pitchFamily="34" charset="0"/>
              </a:rPr>
              <a:t>（四）纳税人申请退税的。</a:t>
            </a:r>
            <a:endParaRPr lang="zh-CN" altLang="en-US"/>
          </a:p>
        </p:txBody>
      </p:sp>
      <p:sp>
        <p:nvSpPr>
          <p:cNvPr id="68626" name="椭圆 52"/>
          <p:cNvSpPr>
            <a:spLocks noChangeArrowheads="1"/>
          </p:cNvSpPr>
          <p:nvPr/>
        </p:nvSpPr>
        <p:spPr bwMode="auto">
          <a:xfrm>
            <a:off x="6408738" y="1360488"/>
            <a:ext cx="752475" cy="752475"/>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8627" name="椭圆 54"/>
          <p:cNvSpPr>
            <a:spLocks noChangeArrowheads="1"/>
          </p:cNvSpPr>
          <p:nvPr/>
        </p:nvSpPr>
        <p:spPr bwMode="auto">
          <a:xfrm>
            <a:off x="6408738" y="2874963"/>
            <a:ext cx="752475" cy="750887"/>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8628" name="Freeform 42"/>
          <p:cNvSpPr>
            <a:spLocks noEditPoints="1" noChangeArrowheads="1"/>
          </p:cNvSpPr>
          <p:nvPr/>
        </p:nvSpPr>
        <p:spPr bwMode="auto">
          <a:xfrm>
            <a:off x="6513513" y="1454150"/>
            <a:ext cx="561975" cy="563563"/>
          </a:xfrm>
          <a:custGeom>
            <a:avLst/>
            <a:gdLst>
              <a:gd name="T0" fmla="*/ 2147483647 w 172"/>
              <a:gd name="T1" fmla="*/ 2147483647 h 172"/>
              <a:gd name="T2" fmla="*/ 2147483647 w 172"/>
              <a:gd name="T3" fmla="*/ 2147483647 h 172"/>
              <a:gd name="T4" fmla="*/ 2147483647 w 172"/>
              <a:gd name="T5" fmla="*/ 2147483647 h 172"/>
              <a:gd name="T6" fmla="*/ 2147483647 w 172"/>
              <a:gd name="T7" fmla="*/ 2147483647 h 172"/>
              <a:gd name="T8" fmla="*/ 2147483647 w 172"/>
              <a:gd name="T9" fmla="*/ 2147483647 h 172"/>
              <a:gd name="T10" fmla="*/ 2147483647 w 172"/>
              <a:gd name="T11" fmla="*/ 0 h 172"/>
              <a:gd name="T12" fmla="*/ 0 w 172"/>
              <a:gd name="T13" fmla="*/ 2147483647 h 172"/>
              <a:gd name="T14" fmla="*/ 2147483647 w 172"/>
              <a:gd name="T15" fmla="*/ 2147483647 h 172"/>
              <a:gd name="T16" fmla="*/ 2147483647 w 172"/>
              <a:gd name="T17" fmla="*/ 2147483647 h 172"/>
              <a:gd name="T18" fmla="*/ 2147483647 w 172"/>
              <a:gd name="T19" fmla="*/ 0 h 1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2"/>
              <a:gd name="T31" fmla="*/ 0 h 172"/>
              <a:gd name="T32" fmla="*/ 172 w 172"/>
              <a:gd name="T33" fmla="*/ 172 h 17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solidFill>
            <a:schemeClr val="bg1"/>
          </a:solidFill>
          <a:ln w="9525">
            <a:noFill/>
            <a:bevel/>
            <a:headEnd/>
            <a:tailEnd/>
          </a:ln>
        </p:spPr>
        <p:txBody>
          <a:bodyPr lIns="68580" tIns="34290" rIns="68580" bIns="34290"/>
          <a:lstStyle/>
          <a:p>
            <a:pPr algn="dist"/>
            <a:endParaRPr lang="zh-CN" altLang="en-US">
              <a:solidFill>
                <a:srgbClr val="000000"/>
              </a:solidFill>
              <a:ea typeface="黑体" pitchFamily="2" charset="-122"/>
            </a:endParaRPr>
          </a:p>
        </p:txBody>
      </p:sp>
      <p:sp>
        <p:nvSpPr>
          <p:cNvPr id="68629" name="Freeform 43"/>
          <p:cNvSpPr>
            <a:spLocks noChangeArrowheads="1"/>
          </p:cNvSpPr>
          <p:nvPr/>
        </p:nvSpPr>
        <p:spPr bwMode="auto">
          <a:xfrm>
            <a:off x="6748463" y="1570038"/>
            <a:ext cx="142875" cy="282575"/>
          </a:xfrm>
          <a:custGeom>
            <a:avLst/>
            <a:gdLst>
              <a:gd name="T0" fmla="*/ 2147483647 w 44"/>
              <a:gd name="T1" fmla="*/ 2147483647 h 86"/>
              <a:gd name="T2" fmla="*/ 2147483647 w 44"/>
              <a:gd name="T3" fmla="*/ 2147483647 h 86"/>
              <a:gd name="T4" fmla="*/ 2147483647 w 44"/>
              <a:gd name="T5" fmla="*/ 2147483647 h 86"/>
              <a:gd name="T6" fmla="*/ 0 w 44"/>
              <a:gd name="T7" fmla="*/ 2147483647 h 86"/>
              <a:gd name="T8" fmla="*/ 0 w 44"/>
              <a:gd name="T9" fmla="*/ 2147483647 h 86"/>
              <a:gd name="T10" fmla="*/ 0 w 44"/>
              <a:gd name="T11" fmla="*/ 2147483647 h 86"/>
              <a:gd name="T12" fmla="*/ 0 w 44"/>
              <a:gd name="T13" fmla="*/ 2147483647 h 86"/>
              <a:gd name="T14" fmla="*/ 2147483647 w 44"/>
              <a:gd name="T15" fmla="*/ 0 h 86"/>
              <a:gd name="T16" fmla="*/ 2147483647 w 44"/>
              <a:gd name="T17" fmla="*/ 2147483647 h 86"/>
              <a:gd name="T18" fmla="*/ 2147483647 w 44"/>
              <a:gd name="T19" fmla="*/ 2147483647 h 86"/>
              <a:gd name="T20" fmla="*/ 2147483647 w 44"/>
              <a:gd name="T21" fmla="*/ 2147483647 h 86"/>
              <a:gd name="T22" fmla="*/ 2147483647 w 44"/>
              <a:gd name="T23" fmla="*/ 2147483647 h 86"/>
              <a:gd name="T24" fmla="*/ 2147483647 w 44"/>
              <a:gd name="T25" fmla="*/ 2147483647 h 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
              <a:gd name="T40" fmla="*/ 0 h 86"/>
              <a:gd name="T41" fmla="*/ 44 w 44"/>
              <a:gd name="T42" fmla="*/ 86 h 8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solidFill>
            <a:schemeClr val="bg1"/>
          </a:solidFill>
          <a:ln w="9525">
            <a:noFill/>
            <a:bevel/>
            <a:headEnd/>
            <a:tailEnd/>
          </a:ln>
        </p:spPr>
        <p:txBody>
          <a:bodyPr lIns="68580" tIns="34290" rIns="68580" bIns="34290"/>
          <a:lstStyle/>
          <a:p>
            <a:pPr algn="dist"/>
            <a:endParaRPr lang="zh-CN" altLang="en-US">
              <a:solidFill>
                <a:srgbClr val="000000"/>
              </a:solidFill>
              <a:ea typeface="黑体" pitchFamily="2" charset="-122"/>
            </a:endParaRPr>
          </a:p>
        </p:txBody>
      </p:sp>
      <p:sp>
        <p:nvSpPr>
          <p:cNvPr id="68630" name="文本框 118"/>
          <p:cNvSpPr>
            <a:spLocks noChangeArrowheads="1"/>
          </p:cNvSpPr>
          <p:nvPr/>
        </p:nvSpPr>
        <p:spPr bwMode="auto">
          <a:xfrm>
            <a:off x="7545388" y="1422400"/>
            <a:ext cx="2163762" cy="461963"/>
          </a:xfrm>
          <a:prstGeom prst="rect">
            <a:avLst/>
          </a:prstGeom>
          <a:noFill/>
          <a:ln w="9525">
            <a:noFill/>
            <a:miter lim="800000"/>
            <a:headEnd/>
            <a:tailEnd/>
          </a:ln>
        </p:spPr>
        <p:txBody>
          <a:bodyPr lIns="91438" tIns="45719" rIns="91438" bIns="45719">
            <a:spAutoFit/>
          </a:bodyPr>
          <a:lstStyle/>
          <a:p>
            <a:r>
              <a:rPr lang="zh-CN" altLang="en-US" sz="2400" b="1">
                <a:solidFill>
                  <a:schemeClr val="accent1"/>
                </a:solidFill>
                <a:latin typeface="Segoe UI Semibold" pitchFamily="2" charset="0"/>
                <a:sym typeface="Segoe UI Semibold" pitchFamily="2" charset="0"/>
              </a:rPr>
              <a:t>纳税期限</a:t>
            </a:r>
            <a:endParaRPr lang="en-US" sz="2400" b="1">
              <a:solidFill>
                <a:schemeClr val="accent1"/>
              </a:solidFill>
              <a:latin typeface="Segoe UI Semibold" pitchFamily="2" charset="0"/>
              <a:sym typeface="Segoe UI Semibold" pitchFamily="2" charset="0"/>
            </a:endParaRPr>
          </a:p>
        </p:txBody>
      </p:sp>
      <p:sp>
        <p:nvSpPr>
          <p:cNvPr id="68631" name="Freeform 5"/>
          <p:cNvSpPr>
            <a:spLocks noChangeArrowheads="1"/>
          </p:cNvSpPr>
          <p:nvPr/>
        </p:nvSpPr>
        <p:spPr bwMode="auto">
          <a:xfrm>
            <a:off x="6567488" y="3035300"/>
            <a:ext cx="431800" cy="431800"/>
          </a:xfrm>
          <a:custGeom>
            <a:avLst/>
            <a:gdLst>
              <a:gd name="T0" fmla="*/ 2147483647 w 294"/>
              <a:gd name="T1" fmla="*/ 2147483647 h 294"/>
              <a:gd name="T2" fmla="*/ 2147483647 w 294"/>
              <a:gd name="T3" fmla="*/ 2147483647 h 294"/>
              <a:gd name="T4" fmla="*/ 2147483647 w 294"/>
              <a:gd name="T5" fmla="*/ 2147483647 h 294"/>
              <a:gd name="T6" fmla="*/ 2147483647 w 294"/>
              <a:gd name="T7" fmla="*/ 2147483647 h 294"/>
              <a:gd name="T8" fmla="*/ 2147483647 w 294"/>
              <a:gd name="T9" fmla="*/ 0 h 294"/>
              <a:gd name="T10" fmla="*/ 0 w 294"/>
              <a:gd name="T11" fmla="*/ 2147483647 h 294"/>
              <a:gd name="T12" fmla="*/ 2147483647 w 294"/>
              <a:gd name="T13" fmla="*/ 2147483647 h 294"/>
              <a:gd name="T14" fmla="*/ 2147483647 w 294"/>
              <a:gd name="T15" fmla="*/ 2147483647 h 294"/>
              <a:gd name="T16" fmla="*/ 2147483647 w 294"/>
              <a:gd name="T17" fmla="*/ 2147483647 h 294"/>
              <a:gd name="T18" fmla="*/ 2147483647 w 294"/>
              <a:gd name="T19" fmla="*/ 2147483647 h 294"/>
              <a:gd name="T20" fmla="*/ 2147483647 w 294"/>
              <a:gd name="T21" fmla="*/ 2147483647 h 294"/>
              <a:gd name="T22" fmla="*/ 2147483647 w 294"/>
              <a:gd name="T23" fmla="*/ 2147483647 h 294"/>
              <a:gd name="T24" fmla="*/ 2147483647 w 294"/>
              <a:gd name="T25" fmla="*/ 2147483647 h 294"/>
              <a:gd name="T26" fmla="*/ 2147483647 w 294"/>
              <a:gd name="T27" fmla="*/ 2147483647 h 294"/>
              <a:gd name="T28" fmla="*/ 2147483647 w 294"/>
              <a:gd name="T29" fmla="*/ 2147483647 h 294"/>
              <a:gd name="T30" fmla="*/ 2147483647 w 294"/>
              <a:gd name="T31" fmla="*/ 2147483647 h 2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4"/>
              <a:gd name="T49" fmla="*/ 0 h 294"/>
              <a:gd name="T50" fmla="*/ 294 w 294"/>
              <a:gd name="T51" fmla="*/ 294 h 2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4" h="294">
                <a:moveTo>
                  <a:pt x="254" y="107"/>
                </a:moveTo>
                <a:lnTo>
                  <a:pt x="254" y="13"/>
                </a:lnTo>
                <a:lnTo>
                  <a:pt x="201" y="13"/>
                </a:lnTo>
                <a:lnTo>
                  <a:pt x="201" y="53"/>
                </a:lnTo>
                <a:lnTo>
                  <a:pt x="147" y="0"/>
                </a:lnTo>
                <a:lnTo>
                  <a:pt x="0" y="147"/>
                </a:lnTo>
                <a:lnTo>
                  <a:pt x="27" y="147"/>
                </a:lnTo>
                <a:lnTo>
                  <a:pt x="27" y="294"/>
                </a:lnTo>
                <a:lnTo>
                  <a:pt x="107" y="294"/>
                </a:lnTo>
                <a:lnTo>
                  <a:pt x="107" y="174"/>
                </a:lnTo>
                <a:lnTo>
                  <a:pt x="187" y="174"/>
                </a:lnTo>
                <a:lnTo>
                  <a:pt x="187" y="294"/>
                </a:lnTo>
                <a:lnTo>
                  <a:pt x="268" y="294"/>
                </a:lnTo>
                <a:lnTo>
                  <a:pt x="268" y="147"/>
                </a:lnTo>
                <a:lnTo>
                  <a:pt x="294" y="147"/>
                </a:lnTo>
                <a:lnTo>
                  <a:pt x="254" y="107"/>
                </a:lnTo>
                <a:close/>
              </a:path>
            </a:pathLst>
          </a:custGeom>
          <a:solidFill>
            <a:schemeClr val="bg1"/>
          </a:solidFill>
          <a:ln w="9525">
            <a:noFill/>
            <a:bevel/>
            <a:headEnd/>
            <a:tailEnd/>
          </a:ln>
        </p:spPr>
        <p:txBody>
          <a:bodyPr lIns="68580" tIns="34290" rIns="68580" bIns="34290"/>
          <a:lstStyle/>
          <a:p>
            <a:pPr algn="dist"/>
            <a:endParaRPr lang="zh-CN" altLang="en-US">
              <a:solidFill>
                <a:srgbClr val="000000"/>
              </a:solidFill>
              <a:ea typeface="黑体" pitchFamily="2" charset="-122"/>
            </a:endParaRPr>
          </a:p>
        </p:txBody>
      </p:sp>
      <p:sp>
        <p:nvSpPr>
          <p:cNvPr id="68632" name="文本框 118"/>
          <p:cNvSpPr>
            <a:spLocks noChangeArrowheads="1"/>
          </p:cNvSpPr>
          <p:nvPr/>
        </p:nvSpPr>
        <p:spPr bwMode="auto">
          <a:xfrm>
            <a:off x="7478713" y="3005138"/>
            <a:ext cx="3762375" cy="460375"/>
          </a:xfrm>
          <a:prstGeom prst="rect">
            <a:avLst/>
          </a:prstGeom>
          <a:noFill/>
          <a:ln w="9525">
            <a:noFill/>
            <a:miter lim="800000"/>
            <a:headEnd/>
            <a:tailEnd/>
          </a:ln>
        </p:spPr>
        <p:txBody>
          <a:bodyPr lIns="91438" tIns="45719" rIns="91438" bIns="45719">
            <a:spAutoFit/>
          </a:bodyPr>
          <a:lstStyle/>
          <a:p>
            <a:r>
              <a:rPr lang="zh-CN" altLang="en-US" sz="2400" b="1">
                <a:solidFill>
                  <a:schemeClr val="accent1"/>
                </a:solidFill>
                <a:latin typeface="Segoe UI Semibold" pitchFamily="2" charset="0"/>
                <a:sym typeface="Segoe UI Semibold" pitchFamily="2" charset="0"/>
              </a:rPr>
              <a:t>纳税地点（依序选择）</a:t>
            </a:r>
            <a:endParaRPr lang="en-US" sz="2400" b="1">
              <a:solidFill>
                <a:schemeClr val="accent1"/>
              </a:solidFill>
              <a:latin typeface="Segoe UI Semibold" pitchFamily="2" charset="0"/>
              <a:sym typeface="Segoe UI Semibold" pitchFamily="2" charset="0"/>
            </a:endParaRPr>
          </a:p>
        </p:txBody>
      </p:sp>
      <p:sp>
        <p:nvSpPr>
          <p:cNvPr id="68633" name="椭圆 66"/>
          <p:cNvSpPr>
            <a:spLocks noChangeArrowheads="1"/>
          </p:cNvSpPr>
          <p:nvPr/>
        </p:nvSpPr>
        <p:spPr bwMode="auto">
          <a:xfrm>
            <a:off x="6427788" y="4648200"/>
            <a:ext cx="752475" cy="750888"/>
          </a:xfrm>
          <a:prstGeom prst="ellipse">
            <a:avLst/>
          </a:prstGeom>
          <a:solidFill>
            <a:schemeClr val="accent1"/>
          </a:solidFill>
          <a:ln w="12700">
            <a:noFill/>
            <a:round/>
            <a:headEnd/>
            <a:tailEnd/>
          </a:ln>
        </p:spPr>
        <p:txBody>
          <a:bodyPr lIns="91438" tIns="45719" rIns="91438" bIns="45719" anchor="ctr"/>
          <a:lstStyle/>
          <a:p>
            <a:pPr algn="ctr"/>
            <a:endParaRPr lang="zh-CN" altLang="en-US" sz="1900">
              <a:solidFill>
                <a:srgbClr val="FFFFFF"/>
              </a:solidFill>
              <a:latin typeface="Calibri" pitchFamily="34" charset="0"/>
              <a:sym typeface="Calibri" pitchFamily="34" charset="0"/>
            </a:endParaRPr>
          </a:p>
        </p:txBody>
      </p:sp>
      <p:sp>
        <p:nvSpPr>
          <p:cNvPr id="68634" name="文本框 118"/>
          <p:cNvSpPr>
            <a:spLocks noChangeArrowheads="1"/>
          </p:cNvSpPr>
          <p:nvPr/>
        </p:nvSpPr>
        <p:spPr bwMode="auto">
          <a:xfrm>
            <a:off x="7507288" y="4776788"/>
            <a:ext cx="2163762" cy="461962"/>
          </a:xfrm>
          <a:prstGeom prst="rect">
            <a:avLst/>
          </a:prstGeom>
          <a:noFill/>
          <a:ln w="9525">
            <a:noFill/>
            <a:miter lim="800000"/>
            <a:headEnd/>
            <a:tailEnd/>
          </a:ln>
        </p:spPr>
        <p:txBody>
          <a:bodyPr lIns="91438" tIns="45719" rIns="91438" bIns="45719">
            <a:spAutoFit/>
          </a:bodyPr>
          <a:lstStyle/>
          <a:p>
            <a:r>
              <a:rPr lang="zh-CN" altLang="en-US" sz="2400" b="1">
                <a:solidFill>
                  <a:schemeClr val="accent1"/>
                </a:solidFill>
                <a:latin typeface="Segoe UI Semibold" pitchFamily="2" charset="0"/>
                <a:sym typeface="Segoe UI Semibold" pitchFamily="2" charset="0"/>
              </a:rPr>
              <a:t>申报内容</a:t>
            </a:r>
            <a:endParaRPr lang="en-US" sz="2400" b="1">
              <a:solidFill>
                <a:schemeClr val="accent1"/>
              </a:solidFill>
              <a:latin typeface="Segoe UI Semibold" pitchFamily="2" charset="0"/>
              <a:sym typeface="Segoe UI Semibold" pitchFamily="2" charset="0"/>
            </a:endParaRPr>
          </a:p>
        </p:txBody>
      </p:sp>
      <p:sp>
        <p:nvSpPr>
          <p:cNvPr id="68635" name="Freeform 116"/>
          <p:cNvSpPr>
            <a:spLocks noChangeArrowheads="1"/>
          </p:cNvSpPr>
          <p:nvPr/>
        </p:nvSpPr>
        <p:spPr bwMode="auto">
          <a:xfrm>
            <a:off x="6623050" y="4754563"/>
            <a:ext cx="350838" cy="39687"/>
          </a:xfrm>
          <a:custGeom>
            <a:avLst/>
            <a:gdLst>
              <a:gd name="T0" fmla="*/ 0 w 240"/>
              <a:gd name="T1" fmla="*/ 2147483647 h 27"/>
              <a:gd name="T2" fmla="*/ 2147483647 w 240"/>
              <a:gd name="T3" fmla="*/ 0 h 27"/>
              <a:gd name="T4" fmla="*/ 2147483647 w 240"/>
              <a:gd name="T5" fmla="*/ 0 h 27"/>
              <a:gd name="T6" fmla="*/ 2147483647 w 240"/>
              <a:gd name="T7" fmla="*/ 2147483647 h 27"/>
              <a:gd name="T8" fmla="*/ 0 w 240"/>
              <a:gd name="T9" fmla="*/ 2147483647 h 27"/>
              <a:gd name="T10" fmla="*/ 0 60000 65536"/>
              <a:gd name="T11" fmla="*/ 0 60000 65536"/>
              <a:gd name="T12" fmla="*/ 0 60000 65536"/>
              <a:gd name="T13" fmla="*/ 0 60000 65536"/>
              <a:gd name="T14" fmla="*/ 0 60000 65536"/>
              <a:gd name="T15" fmla="*/ 0 w 240"/>
              <a:gd name="T16" fmla="*/ 0 h 27"/>
              <a:gd name="T17" fmla="*/ 240 w 240"/>
              <a:gd name="T18" fmla="*/ 27 h 27"/>
            </a:gdLst>
            <a:ahLst/>
            <a:cxnLst>
              <a:cxn ang="T10">
                <a:pos x="T0" y="T1"/>
              </a:cxn>
              <a:cxn ang="T11">
                <a:pos x="T2" y="T3"/>
              </a:cxn>
              <a:cxn ang="T12">
                <a:pos x="T4" y="T5"/>
              </a:cxn>
              <a:cxn ang="T13">
                <a:pos x="T6" y="T7"/>
              </a:cxn>
              <a:cxn ang="T14">
                <a:pos x="T8" y="T9"/>
              </a:cxn>
            </a:cxnLst>
            <a:rect l="T15" t="T16" r="T17" b="T18"/>
            <a:pathLst>
              <a:path w="240" h="27">
                <a:moveTo>
                  <a:pt x="0" y="27"/>
                </a:moveTo>
                <a:lnTo>
                  <a:pt x="27" y="0"/>
                </a:lnTo>
                <a:lnTo>
                  <a:pt x="214" y="0"/>
                </a:lnTo>
                <a:lnTo>
                  <a:pt x="240" y="27"/>
                </a:lnTo>
                <a:lnTo>
                  <a:pt x="0" y="27"/>
                </a:lnTo>
                <a:close/>
              </a:path>
            </a:pathLst>
          </a:custGeom>
          <a:solidFill>
            <a:schemeClr val="bg1"/>
          </a:solidFill>
          <a:ln w="9525">
            <a:noFill/>
            <a:bevel/>
            <a:headEnd/>
            <a:tailEnd/>
          </a:ln>
        </p:spPr>
        <p:txBody>
          <a:bodyPr lIns="68580" tIns="34290" rIns="68580" bIns="34290"/>
          <a:lstStyle/>
          <a:p>
            <a:pPr algn="dist"/>
            <a:endParaRPr lang="zh-CN" altLang="en-US">
              <a:solidFill>
                <a:srgbClr val="000000"/>
              </a:solidFill>
              <a:ea typeface="黑体" pitchFamily="2" charset="-122"/>
            </a:endParaRPr>
          </a:p>
        </p:txBody>
      </p:sp>
      <p:sp>
        <p:nvSpPr>
          <p:cNvPr id="68636" name="Freeform 117"/>
          <p:cNvSpPr>
            <a:spLocks noEditPoints="1" noChangeArrowheads="1"/>
          </p:cNvSpPr>
          <p:nvPr/>
        </p:nvSpPr>
        <p:spPr bwMode="auto">
          <a:xfrm>
            <a:off x="6604000" y="4813300"/>
            <a:ext cx="392113" cy="138113"/>
          </a:xfrm>
          <a:custGeom>
            <a:avLst/>
            <a:gdLst>
              <a:gd name="T0" fmla="*/ 0 w 267"/>
              <a:gd name="T1" fmla="*/ 2147483647 h 94"/>
              <a:gd name="T2" fmla="*/ 2147483647 w 267"/>
              <a:gd name="T3" fmla="*/ 2147483647 h 94"/>
              <a:gd name="T4" fmla="*/ 2147483647 w 267"/>
              <a:gd name="T5" fmla="*/ 0 h 94"/>
              <a:gd name="T6" fmla="*/ 0 w 267"/>
              <a:gd name="T7" fmla="*/ 0 h 94"/>
              <a:gd name="T8" fmla="*/ 0 w 267"/>
              <a:gd name="T9" fmla="*/ 2147483647 h 94"/>
              <a:gd name="T10" fmla="*/ 2147483647 w 267"/>
              <a:gd name="T11" fmla="*/ 2147483647 h 94"/>
              <a:gd name="T12" fmla="*/ 2147483647 w 267"/>
              <a:gd name="T13" fmla="*/ 2147483647 h 94"/>
              <a:gd name="T14" fmla="*/ 2147483647 w 267"/>
              <a:gd name="T15" fmla="*/ 2147483647 h 94"/>
              <a:gd name="T16" fmla="*/ 2147483647 w 267"/>
              <a:gd name="T17" fmla="*/ 2147483647 h 94"/>
              <a:gd name="T18" fmla="*/ 2147483647 w 267"/>
              <a:gd name="T19" fmla="*/ 2147483647 h 94"/>
              <a:gd name="T20" fmla="*/ 2147483647 w 267"/>
              <a:gd name="T21" fmla="*/ 2147483647 h 94"/>
              <a:gd name="T22" fmla="*/ 2147483647 w 267"/>
              <a:gd name="T23" fmla="*/ 2147483647 h 94"/>
              <a:gd name="T24" fmla="*/ 2147483647 w 267"/>
              <a:gd name="T25" fmla="*/ 2147483647 h 94"/>
              <a:gd name="T26" fmla="*/ 2147483647 w 267"/>
              <a:gd name="T27" fmla="*/ 2147483647 h 94"/>
              <a:gd name="T28" fmla="*/ 2147483647 w 267"/>
              <a:gd name="T29" fmla="*/ 2147483647 h 94"/>
              <a:gd name="T30" fmla="*/ 2147483647 w 267"/>
              <a:gd name="T31" fmla="*/ 2147483647 h 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67"/>
              <a:gd name="T49" fmla="*/ 0 h 94"/>
              <a:gd name="T50" fmla="*/ 267 w 267"/>
              <a:gd name="T51" fmla="*/ 94 h 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67" h="94">
                <a:moveTo>
                  <a:pt x="0" y="94"/>
                </a:moveTo>
                <a:lnTo>
                  <a:pt x="267" y="94"/>
                </a:lnTo>
                <a:lnTo>
                  <a:pt x="267" y="0"/>
                </a:lnTo>
                <a:lnTo>
                  <a:pt x="0" y="0"/>
                </a:lnTo>
                <a:lnTo>
                  <a:pt x="0" y="94"/>
                </a:lnTo>
                <a:close/>
                <a:moveTo>
                  <a:pt x="187" y="54"/>
                </a:moveTo>
                <a:lnTo>
                  <a:pt x="187" y="67"/>
                </a:lnTo>
                <a:lnTo>
                  <a:pt x="173" y="67"/>
                </a:lnTo>
                <a:lnTo>
                  <a:pt x="173" y="54"/>
                </a:lnTo>
                <a:lnTo>
                  <a:pt x="93" y="54"/>
                </a:lnTo>
                <a:lnTo>
                  <a:pt x="93" y="67"/>
                </a:lnTo>
                <a:lnTo>
                  <a:pt x="80" y="67"/>
                </a:lnTo>
                <a:lnTo>
                  <a:pt x="80" y="54"/>
                </a:lnTo>
                <a:lnTo>
                  <a:pt x="80" y="40"/>
                </a:lnTo>
                <a:lnTo>
                  <a:pt x="187" y="40"/>
                </a:lnTo>
                <a:lnTo>
                  <a:pt x="187" y="54"/>
                </a:lnTo>
                <a:close/>
              </a:path>
            </a:pathLst>
          </a:custGeom>
          <a:solidFill>
            <a:schemeClr val="bg1"/>
          </a:solidFill>
          <a:ln w="9525">
            <a:noFill/>
            <a:bevel/>
            <a:headEnd/>
            <a:tailEnd/>
          </a:ln>
        </p:spPr>
        <p:txBody>
          <a:bodyPr lIns="68580" tIns="34290" rIns="68580" bIns="34290"/>
          <a:lstStyle/>
          <a:p>
            <a:pPr algn="dist"/>
            <a:endParaRPr lang="zh-CN" altLang="en-US">
              <a:solidFill>
                <a:srgbClr val="000000"/>
              </a:solidFill>
              <a:ea typeface="黑体" pitchFamily="2" charset="-122"/>
            </a:endParaRPr>
          </a:p>
        </p:txBody>
      </p:sp>
      <p:sp>
        <p:nvSpPr>
          <p:cNvPr id="68637" name="Freeform 118"/>
          <p:cNvSpPr>
            <a:spLocks noEditPoints="1" noChangeArrowheads="1"/>
          </p:cNvSpPr>
          <p:nvPr/>
        </p:nvSpPr>
        <p:spPr bwMode="auto">
          <a:xfrm>
            <a:off x="6604000" y="4970463"/>
            <a:ext cx="392113" cy="139700"/>
          </a:xfrm>
          <a:custGeom>
            <a:avLst/>
            <a:gdLst>
              <a:gd name="T0" fmla="*/ 0 w 267"/>
              <a:gd name="T1" fmla="*/ 2147483647 h 94"/>
              <a:gd name="T2" fmla="*/ 2147483647 w 267"/>
              <a:gd name="T3" fmla="*/ 2147483647 h 94"/>
              <a:gd name="T4" fmla="*/ 2147483647 w 267"/>
              <a:gd name="T5" fmla="*/ 0 h 94"/>
              <a:gd name="T6" fmla="*/ 0 w 267"/>
              <a:gd name="T7" fmla="*/ 0 h 94"/>
              <a:gd name="T8" fmla="*/ 0 w 267"/>
              <a:gd name="T9" fmla="*/ 2147483647 h 94"/>
              <a:gd name="T10" fmla="*/ 2147483647 w 267"/>
              <a:gd name="T11" fmla="*/ 2147483647 h 94"/>
              <a:gd name="T12" fmla="*/ 2147483647 w 267"/>
              <a:gd name="T13" fmla="*/ 2147483647 h 94"/>
              <a:gd name="T14" fmla="*/ 2147483647 w 267"/>
              <a:gd name="T15" fmla="*/ 2147483647 h 94"/>
              <a:gd name="T16" fmla="*/ 2147483647 w 267"/>
              <a:gd name="T17" fmla="*/ 2147483647 h 94"/>
              <a:gd name="T18" fmla="*/ 2147483647 w 267"/>
              <a:gd name="T19" fmla="*/ 2147483647 h 94"/>
              <a:gd name="T20" fmla="*/ 2147483647 w 267"/>
              <a:gd name="T21" fmla="*/ 2147483647 h 94"/>
              <a:gd name="T22" fmla="*/ 2147483647 w 267"/>
              <a:gd name="T23" fmla="*/ 2147483647 h 94"/>
              <a:gd name="T24" fmla="*/ 2147483647 w 267"/>
              <a:gd name="T25" fmla="*/ 2147483647 h 94"/>
              <a:gd name="T26" fmla="*/ 2147483647 w 267"/>
              <a:gd name="T27" fmla="*/ 2147483647 h 94"/>
              <a:gd name="T28" fmla="*/ 2147483647 w 267"/>
              <a:gd name="T29" fmla="*/ 2147483647 h 94"/>
              <a:gd name="T30" fmla="*/ 2147483647 w 267"/>
              <a:gd name="T31" fmla="*/ 2147483647 h 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67"/>
              <a:gd name="T49" fmla="*/ 0 h 94"/>
              <a:gd name="T50" fmla="*/ 267 w 267"/>
              <a:gd name="T51" fmla="*/ 94 h 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67" h="94">
                <a:moveTo>
                  <a:pt x="0" y="94"/>
                </a:moveTo>
                <a:lnTo>
                  <a:pt x="267" y="94"/>
                </a:lnTo>
                <a:lnTo>
                  <a:pt x="267" y="0"/>
                </a:lnTo>
                <a:lnTo>
                  <a:pt x="0" y="0"/>
                </a:lnTo>
                <a:lnTo>
                  <a:pt x="0" y="94"/>
                </a:lnTo>
                <a:close/>
                <a:moveTo>
                  <a:pt x="187" y="54"/>
                </a:moveTo>
                <a:lnTo>
                  <a:pt x="187" y="67"/>
                </a:lnTo>
                <a:lnTo>
                  <a:pt x="173" y="67"/>
                </a:lnTo>
                <a:lnTo>
                  <a:pt x="173" y="54"/>
                </a:lnTo>
                <a:lnTo>
                  <a:pt x="93" y="54"/>
                </a:lnTo>
                <a:lnTo>
                  <a:pt x="93" y="67"/>
                </a:lnTo>
                <a:lnTo>
                  <a:pt x="80" y="67"/>
                </a:lnTo>
                <a:lnTo>
                  <a:pt x="80" y="54"/>
                </a:lnTo>
                <a:lnTo>
                  <a:pt x="80" y="40"/>
                </a:lnTo>
                <a:lnTo>
                  <a:pt x="187" y="40"/>
                </a:lnTo>
                <a:lnTo>
                  <a:pt x="187" y="54"/>
                </a:lnTo>
                <a:close/>
              </a:path>
            </a:pathLst>
          </a:custGeom>
          <a:solidFill>
            <a:schemeClr val="bg1"/>
          </a:solidFill>
          <a:ln w="9525">
            <a:noFill/>
            <a:bevel/>
            <a:headEnd/>
            <a:tailEnd/>
          </a:ln>
        </p:spPr>
        <p:txBody>
          <a:bodyPr lIns="68580" tIns="34290" rIns="68580" bIns="34290"/>
          <a:lstStyle/>
          <a:p>
            <a:pPr algn="dist"/>
            <a:endParaRPr lang="zh-CN" altLang="en-US">
              <a:solidFill>
                <a:srgbClr val="000000"/>
              </a:solidFill>
              <a:ea typeface="黑体" pitchFamily="2" charset="-122"/>
            </a:endParaRPr>
          </a:p>
        </p:txBody>
      </p:sp>
      <p:sp>
        <p:nvSpPr>
          <p:cNvPr id="68638" name="Freeform 119"/>
          <p:cNvSpPr>
            <a:spLocks noEditPoints="1" noChangeArrowheads="1"/>
          </p:cNvSpPr>
          <p:nvPr/>
        </p:nvSpPr>
        <p:spPr bwMode="auto">
          <a:xfrm>
            <a:off x="6604000" y="5129213"/>
            <a:ext cx="392113" cy="136525"/>
          </a:xfrm>
          <a:custGeom>
            <a:avLst/>
            <a:gdLst>
              <a:gd name="T0" fmla="*/ 0 w 267"/>
              <a:gd name="T1" fmla="*/ 2147483647 h 94"/>
              <a:gd name="T2" fmla="*/ 2147483647 w 267"/>
              <a:gd name="T3" fmla="*/ 2147483647 h 94"/>
              <a:gd name="T4" fmla="*/ 2147483647 w 267"/>
              <a:gd name="T5" fmla="*/ 0 h 94"/>
              <a:gd name="T6" fmla="*/ 0 w 267"/>
              <a:gd name="T7" fmla="*/ 0 h 94"/>
              <a:gd name="T8" fmla="*/ 0 w 267"/>
              <a:gd name="T9" fmla="*/ 2147483647 h 94"/>
              <a:gd name="T10" fmla="*/ 2147483647 w 267"/>
              <a:gd name="T11" fmla="*/ 2147483647 h 94"/>
              <a:gd name="T12" fmla="*/ 2147483647 w 267"/>
              <a:gd name="T13" fmla="*/ 2147483647 h 94"/>
              <a:gd name="T14" fmla="*/ 2147483647 w 267"/>
              <a:gd name="T15" fmla="*/ 2147483647 h 94"/>
              <a:gd name="T16" fmla="*/ 2147483647 w 267"/>
              <a:gd name="T17" fmla="*/ 2147483647 h 94"/>
              <a:gd name="T18" fmla="*/ 2147483647 w 267"/>
              <a:gd name="T19" fmla="*/ 2147483647 h 94"/>
              <a:gd name="T20" fmla="*/ 2147483647 w 267"/>
              <a:gd name="T21" fmla="*/ 2147483647 h 94"/>
              <a:gd name="T22" fmla="*/ 2147483647 w 267"/>
              <a:gd name="T23" fmla="*/ 2147483647 h 94"/>
              <a:gd name="T24" fmla="*/ 2147483647 w 267"/>
              <a:gd name="T25" fmla="*/ 2147483647 h 94"/>
              <a:gd name="T26" fmla="*/ 2147483647 w 267"/>
              <a:gd name="T27" fmla="*/ 2147483647 h 94"/>
              <a:gd name="T28" fmla="*/ 2147483647 w 267"/>
              <a:gd name="T29" fmla="*/ 2147483647 h 94"/>
              <a:gd name="T30" fmla="*/ 2147483647 w 267"/>
              <a:gd name="T31" fmla="*/ 2147483647 h 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67"/>
              <a:gd name="T49" fmla="*/ 0 h 94"/>
              <a:gd name="T50" fmla="*/ 267 w 267"/>
              <a:gd name="T51" fmla="*/ 94 h 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67" h="94">
                <a:moveTo>
                  <a:pt x="0" y="94"/>
                </a:moveTo>
                <a:lnTo>
                  <a:pt x="267" y="94"/>
                </a:lnTo>
                <a:lnTo>
                  <a:pt x="267" y="0"/>
                </a:lnTo>
                <a:lnTo>
                  <a:pt x="0" y="0"/>
                </a:lnTo>
                <a:lnTo>
                  <a:pt x="0" y="94"/>
                </a:lnTo>
                <a:close/>
                <a:moveTo>
                  <a:pt x="187" y="54"/>
                </a:moveTo>
                <a:lnTo>
                  <a:pt x="187" y="67"/>
                </a:lnTo>
                <a:lnTo>
                  <a:pt x="173" y="67"/>
                </a:lnTo>
                <a:lnTo>
                  <a:pt x="173" y="54"/>
                </a:lnTo>
                <a:lnTo>
                  <a:pt x="93" y="54"/>
                </a:lnTo>
                <a:lnTo>
                  <a:pt x="93" y="67"/>
                </a:lnTo>
                <a:lnTo>
                  <a:pt x="80" y="67"/>
                </a:lnTo>
                <a:lnTo>
                  <a:pt x="80" y="54"/>
                </a:lnTo>
                <a:lnTo>
                  <a:pt x="80" y="40"/>
                </a:lnTo>
                <a:lnTo>
                  <a:pt x="187" y="40"/>
                </a:lnTo>
                <a:lnTo>
                  <a:pt x="187" y="54"/>
                </a:lnTo>
                <a:close/>
              </a:path>
            </a:pathLst>
          </a:custGeom>
          <a:solidFill>
            <a:schemeClr val="bg1"/>
          </a:solidFill>
          <a:ln w="9525">
            <a:noFill/>
            <a:bevel/>
            <a:headEnd/>
            <a:tailEnd/>
          </a:ln>
        </p:spPr>
        <p:txBody>
          <a:bodyPr lIns="68580" tIns="34290" rIns="68580" bIns="34290"/>
          <a:lstStyle/>
          <a:p>
            <a:pPr algn="dist"/>
            <a:endParaRPr lang="zh-CN" altLang="en-US">
              <a:solidFill>
                <a:srgbClr val="000000"/>
              </a:solidFill>
              <a:ea typeface="黑体" pitchFamily="2" charset="-122"/>
            </a:endParaRPr>
          </a:p>
        </p:txBody>
      </p:sp>
      <p:sp>
        <p:nvSpPr>
          <p:cNvPr id="68639" name="矩形 2"/>
          <p:cNvSpPr>
            <a:spLocks noChangeArrowheads="1"/>
          </p:cNvSpPr>
          <p:nvPr/>
        </p:nvSpPr>
        <p:spPr bwMode="auto">
          <a:xfrm>
            <a:off x="6394450" y="2220913"/>
            <a:ext cx="5786438" cy="492125"/>
          </a:xfrm>
          <a:prstGeom prst="rect">
            <a:avLst/>
          </a:prstGeom>
          <a:noFill/>
          <a:ln w="9525">
            <a:noFill/>
            <a:miter lim="800000"/>
            <a:headEnd/>
            <a:tailEnd/>
          </a:ln>
        </p:spPr>
        <p:txBody>
          <a:bodyPr wrap="none" lIns="121917" tIns="60958" rIns="121917" bIns="60958">
            <a:spAutoFit/>
          </a:bodyPr>
          <a:lstStyle/>
          <a:p>
            <a:r>
              <a:rPr lang="zh-CN" altLang="en-US" sz="2400">
                <a:solidFill>
                  <a:srgbClr val="000000"/>
                </a:solidFill>
                <a:latin typeface="Arial" charset="0"/>
                <a:sym typeface="Arial" charset="0"/>
              </a:rPr>
              <a:t>取得所得的次年三月一日至六月三十日内</a:t>
            </a:r>
            <a:endParaRPr lang="zh-CN" altLang="en-US" sz="2400">
              <a:solidFill>
                <a:srgbClr val="000000"/>
              </a:solidFill>
              <a:latin typeface="Calibri" pitchFamily="34" charset="0"/>
              <a:sym typeface="Calibri" pitchFamily="34" charset="0"/>
            </a:endParaRPr>
          </a:p>
        </p:txBody>
      </p:sp>
      <p:sp>
        <p:nvSpPr>
          <p:cNvPr id="68640" name="矩形 6"/>
          <p:cNvSpPr>
            <a:spLocks noChangeArrowheads="1"/>
          </p:cNvSpPr>
          <p:nvPr/>
        </p:nvSpPr>
        <p:spPr bwMode="auto">
          <a:xfrm>
            <a:off x="6281738" y="3484563"/>
            <a:ext cx="5756275" cy="1227137"/>
          </a:xfrm>
          <a:prstGeom prst="rect">
            <a:avLst/>
          </a:prstGeom>
          <a:noFill/>
          <a:ln w="9525">
            <a:noFill/>
            <a:miter lim="800000"/>
            <a:headEnd/>
            <a:tailEnd/>
          </a:ln>
        </p:spPr>
        <p:txBody>
          <a:bodyPr lIns="121917" tIns="60958" rIns="121917" bIns="60958">
            <a:spAutoFit/>
          </a:bodyPr>
          <a:lstStyle/>
          <a:p>
            <a:pPr>
              <a:lnSpc>
                <a:spcPct val="150000"/>
              </a:lnSpc>
            </a:pPr>
            <a:r>
              <a:rPr lang="zh-CN" altLang="en-US" sz="2400">
                <a:solidFill>
                  <a:srgbClr val="000000"/>
                </a:solidFill>
                <a:latin typeface="Arial" charset="0"/>
                <a:sym typeface="Arial" charset="0"/>
              </a:rPr>
              <a:t>任职受雇单位所在地</a:t>
            </a:r>
          </a:p>
          <a:p>
            <a:pPr>
              <a:lnSpc>
                <a:spcPct val="150000"/>
              </a:lnSpc>
            </a:pPr>
            <a:r>
              <a:rPr lang="zh-CN" altLang="en-US" sz="2400">
                <a:solidFill>
                  <a:srgbClr val="000000"/>
                </a:solidFill>
                <a:latin typeface="Arial" charset="0"/>
                <a:sym typeface="Arial" charset="0"/>
              </a:rPr>
              <a:t>户籍所在地或者经常居住地主管税务机关</a:t>
            </a:r>
            <a:endParaRPr lang="zh-CN" altLang="en-US"/>
          </a:p>
        </p:txBody>
      </p:sp>
      <p:sp>
        <p:nvSpPr>
          <p:cNvPr id="68641" name="矩形 7"/>
          <p:cNvSpPr>
            <a:spLocks noChangeArrowheads="1"/>
          </p:cNvSpPr>
          <p:nvPr/>
        </p:nvSpPr>
        <p:spPr bwMode="auto">
          <a:xfrm>
            <a:off x="6361113" y="5505450"/>
            <a:ext cx="3940175" cy="493713"/>
          </a:xfrm>
          <a:prstGeom prst="rect">
            <a:avLst/>
          </a:prstGeom>
          <a:noFill/>
          <a:ln w="9525">
            <a:noFill/>
            <a:miter lim="800000"/>
            <a:headEnd/>
            <a:tailEnd/>
          </a:ln>
        </p:spPr>
        <p:txBody>
          <a:bodyPr wrap="none" lIns="121917" tIns="60958" rIns="121917" bIns="60958">
            <a:spAutoFit/>
          </a:bodyPr>
          <a:lstStyle/>
          <a:p>
            <a:r>
              <a:rPr lang="zh-CN" altLang="en-US" sz="2400">
                <a:solidFill>
                  <a:srgbClr val="000000"/>
                </a:solidFill>
                <a:latin typeface="Calibri" pitchFamily="34" charset="0"/>
                <a:sym typeface="Calibri" pitchFamily="34" charset="0"/>
              </a:rPr>
              <a:t>《个人所得税纳税申报表》</a:t>
            </a:r>
          </a:p>
        </p:txBody>
      </p:sp>
    </p:spTree>
  </p:cSld>
  <p:clrMapOvr>
    <a:masterClrMapping/>
  </p:clrMapOvr>
  <p:transition spd="slow">
    <p:push dir="u"/>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634" name="组合 56"/>
          <p:cNvGrpSpPr>
            <a:grpSpLocks/>
          </p:cNvGrpSpPr>
          <p:nvPr/>
        </p:nvGrpSpPr>
        <p:grpSpPr bwMode="auto">
          <a:xfrm>
            <a:off x="0" y="0"/>
            <a:ext cx="12192000" cy="6858000"/>
            <a:chOff x="0" y="0"/>
            <a:chExt cx="12192000" cy="6858000"/>
          </a:xfrm>
        </p:grpSpPr>
        <p:sp>
          <p:nvSpPr>
            <p:cNvPr id="69635" name="矩形 87"/>
            <p:cNvSpPr>
              <a:spLocks noChangeArrowheads="1"/>
            </p:cNvSpPr>
            <p:nvPr/>
          </p:nvSpPr>
          <p:spPr bwMode="auto">
            <a:xfrm>
              <a:off x="0" y="0"/>
              <a:ext cx="12192000" cy="933450"/>
            </a:xfrm>
            <a:prstGeom prst="rect">
              <a:avLst/>
            </a:prstGeom>
            <a:solidFill>
              <a:srgbClr val="FF6600"/>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69636" name="矩形 88"/>
            <p:cNvSpPr>
              <a:spLocks noChangeArrowheads="1"/>
            </p:cNvSpPr>
            <p:nvPr/>
          </p:nvSpPr>
          <p:spPr bwMode="auto">
            <a:xfrm>
              <a:off x="0" y="6172200"/>
              <a:ext cx="12192000" cy="685800"/>
            </a:xfrm>
            <a:prstGeom prst="rect">
              <a:avLst/>
            </a:prstGeom>
            <a:solidFill>
              <a:srgbClr val="FF6600"/>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69637" name="椭圆 89"/>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69638" name="椭圆 90"/>
            <p:cNvSpPr>
              <a:spLocks noChangeArrowheads="1"/>
            </p:cNvSpPr>
            <p:nvPr/>
          </p:nvSpPr>
          <p:spPr bwMode="auto">
            <a:xfrm>
              <a:off x="990277"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69639" name="椭圆 91"/>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69640" name="椭圆 92"/>
            <p:cNvSpPr>
              <a:spLocks noChangeArrowheads="1"/>
            </p:cNvSpPr>
            <p:nvPr/>
          </p:nvSpPr>
          <p:spPr bwMode="auto">
            <a:xfrm>
              <a:off x="11631048"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69641" name="椭圆 93"/>
            <p:cNvSpPr>
              <a:spLocks noChangeArrowheads="1"/>
            </p:cNvSpPr>
            <p:nvPr/>
          </p:nvSpPr>
          <p:spPr bwMode="auto">
            <a:xfrm>
              <a:off x="11070096" y="257174"/>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69642" name="椭圆 95"/>
            <p:cNvSpPr>
              <a:spLocks noChangeArrowheads="1"/>
            </p:cNvSpPr>
            <p:nvPr/>
          </p:nvSpPr>
          <p:spPr bwMode="auto">
            <a:xfrm>
              <a:off x="381000" y="6274553"/>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grpSp>
      <p:grpSp>
        <p:nvGrpSpPr>
          <p:cNvPr id="69643" name="PA_组合 2"/>
          <p:cNvGrpSpPr>
            <a:grpSpLocks/>
          </p:cNvGrpSpPr>
          <p:nvPr/>
        </p:nvGrpSpPr>
        <p:grpSpPr bwMode="auto">
          <a:xfrm>
            <a:off x="409575" y="2573338"/>
            <a:ext cx="390525" cy="454025"/>
            <a:chOff x="0" y="0"/>
            <a:chExt cx="533748" cy="620301"/>
          </a:xfrm>
        </p:grpSpPr>
        <p:sp>
          <p:nvSpPr>
            <p:cNvPr id="69644" name="Oval 435"/>
            <p:cNvSpPr>
              <a:spLocks noChangeArrowheads="1"/>
            </p:cNvSpPr>
            <p:nvPr/>
          </p:nvSpPr>
          <p:spPr bwMode="auto">
            <a:xfrm>
              <a:off x="274808" y="0"/>
              <a:ext cx="214220" cy="250284"/>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69645" name="Freeform 436"/>
            <p:cNvSpPr>
              <a:spLocks noChangeArrowheads="1"/>
            </p:cNvSpPr>
            <p:nvPr/>
          </p:nvSpPr>
          <p:spPr bwMode="auto">
            <a:xfrm>
              <a:off x="260365" y="249421"/>
              <a:ext cx="273383" cy="368710"/>
            </a:xfrm>
            <a:custGeom>
              <a:avLst/>
              <a:gdLst>
                <a:gd name="T0" fmla="*/ 2147483647 w 160"/>
                <a:gd name="T1" fmla="*/ 2147483647 h 216"/>
                <a:gd name="T2" fmla="*/ 2147483647 w 160"/>
                <a:gd name="T3" fmla="*/ 2147483647 h 216"/>
                <a:gd name="T4" fmla="*/ 2147483647 w 160"/>
                <a:gd name="T5" fmla="*/ 2147483647 h 216"/>
                <a:gd name="T6" fmla="*/ 2147483647 w 160"/>
                <a:gd name="T7" fmla="*/ 2147483647 h 216"/>
                <a:gd name="T8" fmla="*/ 2147483647 w 160"/>
                <a:gd name="T9" fmla="*/ 2147483647 h 216"/>
                <a:gd name="T10" fmla="*/ 0 w 160"/>
                <a:gd name="T11" fmla="*/ 2147483647 h 216"/>
                <a:gd name="T12" fmla="*/ 0 w 160"/>
                <a:gd name="T13" fmla="*/ 2147483647 h 216"/>
                <a:gd name="T14" fmla="*/ 2147483647 w 160"/>
                <a:gd name="T15" fmla="*/ 2147483647 h 216"/>
                <a:gd name="T16" fmla="*/ 2147483647 w 160"/>
                <a:gd name="T17" fmla="*/ 2147483647 h 216"/>
                <a:gd name="T18" fmla="*/ 2147483647 w 160"/>
                <a:gd name="T19" fmla="*/ 2147483647 h 216"/>
                <a:gd name="T20" fmla="*/ 2147483647 w 160"/>
                <a:gd name="T21" fmla="*/ 2147483647 h 2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0"/>
                <a:gd name="T34" fmla="*/ 0 h 216"/>
                <a:gd name="T35" fmla="*/ 160 w 160"/>
                <a:gd name="T36" fmla="*/ 216 h 2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0" h="216">
                  <a:moveTo>
                    <a:pt x="79" y="3"/>
                  </a:moveTo>
                  <a:cubicBezTo>
                    <a:pt x="64" y="110"/>
                    <a:pt x="64" y="110"/>
                    <a:pt x="64" y="110"/>
                  </a:cubicBezTo>
                  <a:cubicBezTo>
                    <a:pt x="16" y="139"/>
                    <a:pt x="16" y="139"/>
                    <a:pt x="16" y="139"/>
                  </a:cubicBezTo>
                  <a:cubicBezTo>
                    <a:pt x="16" y="96"/>
                    <a:pt x="16" y="96"/>
                    <a:pt x="16" y="96"/>
                  </a:cubicBezTo>
                  <a:cubicBezTo>
                    <a:pt x="79" y="3"/>
                    <a:pt x="79" y="3"/>
                    <a:pt x="79" y="3"/>
                  </a:cubicBezTo>
                  <a:cubicBezTo>
                    <a:pt x="17" y="3"/>
                    <a:pt x="0" y="110"/>
                    <a:pt x="0" y="110"/>
                  </a:cubicBezTo>
                  <a:cubicBezTo>
                    <a:pt x="0" y="110"/>
                    <a:pt x="0" y="144"/>
                    <a:pt x="0" y="170"/>
                  </a:cubicBezTo>
                  <a:cubicBezTo>
                    <a:pt x="0" y="196"/>
                    <a:pt x="8" y="216"/>
                    <a:pt x="79" y="216"/>
                  </a:cubicBezTo>
                  <a:cubicBezTo>
                    <a:pt x="151" y="216"/>
                    <a:pt x="160" y="185"/>
                    <a:pt x="160" y="185"/>
                  </a:cubicBezTo>
                  <a:cubicBezTo>
                    <a:pt x="160" y="185"/>
                    <a:pt x="160" y="111"/>
                    <a:pt x="160" y="55"/>
                  </a:cubicBezTo>
                  <a:cubicBezTo>
                    <a:pt x="160" y="0"/>
                    <a:pt x="79" y="3"/>
                    <a:pt x="79" y="3"/>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46" name="Freeform 437"/>
            <p:cNvSpPr>
              <a:spLocks noChangeArrowheads="1"/>
            </p:cNvSpPr>
            <p:nvPr/>
          </p:nvSpPr>
          <p:spPr bwMode="auto">
            <a:xfrm>
              <a:off x="0" y="418594"/>
              <a:ext cx="182255" cy="201707"/>
            </a:xfrm>
            <a:custGeom>
              <a:avLst/>
              <a:gdLst>
                <a:gd name="T0" fmla="*/ 2147483647 w 107"/>
                <a:gd name="T1" fmla="*/ 2147483647 h 119"/>
                <a:gd name="T2" fmla="*/ 2147483647 w 107"/>
                <a:gd name="T3" fmla="*/ 0 h 119"/>
                <a:gd name="T4" fmla="*/ 0 w 107"/>
                <a:gd name="T5" fmla="*/ 0 h 119"/>
                <a:gd name="T6" fmla="*/ 2147483647 w 107"/>
                <a:gd name="T7" fmla="*/ 2147483647 h 119"/>
                <a:gd name="T8" fmla="*/ 0 60000 65536"/>
                <a:gd name="T9" fmla="*/ 0 60000 65536"/>
                <a:gd name="T10" fmla="*/ 0 60000 65536"/>
                <a:gd name="T11" fmla="*/ 0 60000 65536"/>
                <a:gd name="T12" fmla="*/ 0 w 107"/>
                <a:gd name="T13" fmla="*/ 0 h 119"/>
                <a:gd name="T14" fmla="*/ 107 w 107"/>
                <a:gd name="T15" fmla="*/ 119 h 119"/>
              </a:gdLst>
              <a:ahLst/>
              <a:cxnLst>
                <a:cxn ang="T8">
                  <a:pos x="T0" y="T1"/>
                </a:cxn>
                <a:cxn ang="T9">
                  <a:pos x="T2" y="T3"/>
                </a:cxn>
                <a:cxn ang="T10">
                  <a:pos x="T4" y="T5"/>
                </a:cxn>
                <a:cxn ang="T11">
                  <a:pos x="T6" y="T7"/>
                </a:cxn>
              </a:cxnLst>
              <a:rect l="T12" t="T13" r="T14" b="T15"/>
              <a:pathLst>
                <a:path w="107" h="119">
                  <a:moveTo>
                    <a:pt x="107" y="118"/>
                  </a:moveTo>
                  <a:cubicBezTo>
                    <a:pt x="107" y="0"/>
                    <a:pt x="107" y="0"/>
                    <a:pt x="107" y="0"/>
                  </a:cubicBezTo>
                  <a:cubicBezTo>
                    <a:pt x="0" y="0"/>
                    <a:pt x="0" y="0"/>
                    <a:pt x="0" y="0"/>
                  </a:cubicBezTo>
                  <a:cubicBezTo>
                    <a:pt x="0" y="119"/>
                    <a:pt x="107" y="118"/>
                    <a:pt x="107" y="11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47" name="Rectangle 438"/>
            <p:cNvSpPr>
              <a:spLocks noChangeArrowheads="1"/>
            </p:cNvSpPr>
            <p:nvPr/>
          </p:nvSpPr>
          <p:spPr bwMode="auto">
            <a:xfrm>
              <a:off x="47605" y="336116"/>
              <a:ext cx="48326" cy="49047"/>
            </a:xfrm>
            <a:prstGeom prst="rect">
              <a:avLst/>
            </a:prstGeom>
            <a:solidFill>
              <a:srgbClr val="33BFC7"/>
            </a:solidFill>
            <a:ln w="9525">
              <a:noFill/>
              <a:miter lim="800000"/>
              <a:headEnd/>
              <a:tailEnd/>
            </a:ln>
          </p:spPr>
          <p:txBody>
            <a:bodyPr/>
            <a:lstStyle/>
            <a:p>
              <a:endParaRPr lang="zh-CN" altLang="en-US" sz="1800">
                <a:solidFill>
                  <a:srgbClr val="000000"/>
                </a:solidFill>
                <a:latin typeface="等线" charset="0"/>
              </a:endParaRPr>
            </a:p>
          </p:txBody>
        </p:sp>
        <p:sp>
          <p:nvSpPr>
            <p:cNvPr id="69648" name="Freeform 439"/>
            <p:cNvSpPr>
              <a:spLocks noChangeArrowheads="1"/>
            </p:cNvSpPr>
            <p:nvPr/>
          </p:nvSpPr>
          <p:spPr bwMode="auto">
            <a:xfrm>
              <a:off x="0" y="36870"/>
              <a:ext cx="160558" cy="310151"/>
            </a:xfrm>
            <a:custGeom>
              <a:avLst/>
              <a:gdLst>
                <a:gd name="T0" fmla="*/ 2147483647 w 94"/>
                <a:gd name="T1" fmla="*/ 2147483647 h 183"/>
                <a:gd name="T2" fmla="*/ 2147483647 w 94"/>
                <a:gd name="T3" fmla="*/ 2147483647 h 183"/>
                <a:gd name="T4" fmla="*/ 2147483647 w 94"/>
                <a:gd name="T5" fmla="*/ 2147483647 h 183"/>
                <a:gd name="T6" fmla="*/ 2147483647 w 94"/>
                <a:gd name="T7" fmla="*/ 2147483647 h 183"/>
                <a:gd name="T8" fmla="*/ 2147483647 w 94"/>
                <a:gd name="T9" fmla="*/ 2147483647 h 183"/>
                <a:gd name="T10" fmla="*/ 2147483647 w 94"/>
                <a:gd name="T11" fmla="*/ 2147483647 h 183"/>
                <a:gd name="T12" fmla="*/ 2147483647 w 94"/>
                <a:gd name="T13" fmla="*/ 2147483647 h 183"/>
                <a:gd name="T14" fmla="*/ 2147483647 w 94"/>
                <a:gd name="T15" fmla="*/ 2147483647 h 183"/>
                <a:gd name="T16" fmla="*/ 2147483647 w 94"/>
                <a:gd name="T17" fmla="*/ 0 h 183"/>
                <a:gd name="T18" fmla="*/ 2147483647 w 94"/>
                <a:gd name="T19" fmla="*/ 2147483647 h 183"/>
                <a:gd name="T20" fmla="*/ 2147483647 w 94"/>
                <a:gd name="T21" fmla="*/ 2147483647 h 183"/>
                <a:gd name="T22" fmla="*/ 0 w 94"/>
                <a:gd name="T23" fmla="*/ 2147483647 h 183"/>
                <a:gd name="T24" fmla="*/ 0 w 94"/>
                <a:gd name="T25" fmla="*/ 2147483647 h 183"/>
                <a:gd name="T26" fmla="*/ 2147483647 w 94"/>
                <a:gd name="T27" fmla="*/ 2147483647 h 183"/>
                <a:gd name="T28" fmla="*/ 2147483647 w 94"/>
                <a:gd name="T29" fmla="*/ 2147483647 h 1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83"/>
                <a:gd name="T47" fmla="*/ 94 w 94"/>
                <a:gd name="T48" fmla="*/ 183 h 1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83">
                  <a:moveTo>
                    <a:pt x="42" y="163"/>
                  </a:moveTo>
                  <a:cubicBezTo>
                    <a:pt x="56" y="163"/>
                    <a:pt x="56" y="163"/>
                    <a:pt x="56" y="163"/>
                  </a:cubicBezTo>
                  <a:cubicBezTo>
                    <a:pt x="56" y="164"/>
                    <a:pt x="56" y="164"/>
                    <a:pt x="56" y="164"/>
                  </a:cubicBezTo>
                  <a:cubicBezTo>
                    <a:pt x="56" y="170"/>
                    <a:pt x="59" y="174"/>
                    <a:pt x="62" y="178"/>
                  </a:cubicBezTo>
                  <a:cubicBezTo>
                    <a:pt x="65" y="181"/>
                    <a:pt x="70" y="183"/>
                    <a:pt x="75" y="183"/>
                  </a:cubicBezTo>
                  <a:cubicBezTo>
                    <a:pt x="86" y="183"/>
                    <a:pt x="94" y="175"/>
                    <a:pt x="94" y="164"/>
                  </a:cubicBezTo>
                  <a:cubicBezTo>
                    <a:pt x="94" y="19"/>
                    <a:pt x="94" y="19"/>
                    <a:pt x="94" y="19"/>
                  </a:cubicBezTo>
                  <a:cubicBezTo>
                    <a:pt x="94" y="14"/>
                    <a:pt x="92" y="9"/>
                    <a:pt x="88" y="6"/>
                  </a:cubicBezTo>
                  <a:cubicBezTo>
                    <a:pt x="85" y="3"/>
                    <a:pt x="80" y="0"/>
                    <a:pt x="75" y="0"/>
                  </a:cubicBezTo>
                  <a:cubicBezTo>
                    <a:pt x="65" y="0"/>
                    <a:pt x="56" y="9"/>
                    <a:pt x="56" y="19"/>
                  </a:cubicBezTo>
                  <a:cubicBezTo>
                    <a:pt x="42" y="24"/>
                    <a:pt x="42" y="24"/>
                    <a:pt x="42" y="24"/>
                  </a:cubicBezTo>
                  <a:cubicBezTo>
                    <a:pt x="0" y="40"/>
                    <a:pt x="0" y="40"/>
                    <a:pt x="0" y="40"/>
                  </a:cubicBezTo>
                  <a:cubicBezTo>
                    <a:pt x="0" y="163"/>
                    <a:pt x="0" y="163"/>
                    <a:pt x="0" y="163"/>
                  </a:cubicBezTo>
                  <a:cubicBezTo>
                    <a:pt x="28" y="163"/>
                    <a:pt x="28" y="163"/>
                    <a:pt x="28" y="163"/>
                  </a:cubicBezTo>
                  <a:lnTo>
                    <a:pt x="42" y="163"/>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69649" name="PA_组合 3"/>
          <p:cNvGrpSpPr>
            <a:grpSpLocks/>
          </p:cNvGrpSpPr>
          <p:nvPr/>
        </p:nvGrpSpPr>
        <p:grpSpPr bwMode="auto">
          <a:xfrm>
            <a:off x="420688" y="1644650"/>
            <a:ext cx="444500" cy="404813"/>
            <a:chOff x="0" y="0"/>
            <a:chExt cx="726328" cy="658528"/>
          </a:xfrm>
        </p:grpSpPr>
        <p:sp>
          <p:nvSpPr>
            <p:cNvPr id="69650" name="Oval 440"/>
            <p:cNvSpPr>
              <a:spLocks noChangeArrowheads="1"/>
            </p:cNvSpPr>
            <p:nvPr/>
          </p:nvSpPr>
          <p:spPr bwMode="auto">
            <a:xfrm>
              <a:off x="584958" y="269758"/>
              <a:ext cx="132715" cy="155075"/>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69651" name="Freeform 441"/>
            <p:cNvSpPr>
              <a:spLocks noChangeArrowheads="1"/>
            </p:cNvSpPr>
            <p:nvPr/>
          </p:nvSpPr>
          <p:spPr bwMode="auto">
            <a:xfrm>
              <a:off x="552527" y="0"/>
              <a:ext cx="119325" cy="118793"/>
            </a:xfrm>
            <a:custGeom>
              <a:avLst/>
              <a:gdLst>
                <a:gd name="T0" fmla="*/ 2147483647 w 70"/>
                <a:gd name="T1" fmla="*/ 2147483647 h 70"/>
                <a:gd name="T2" fmla="*/ 2147483647 w 70"/>
                <a:gd name="T3" fmla="*/ 2147483647 h 70"/>
                <a:gd name="T4" fmla="*/ 0 w 70"/>
                <a:gd name="T5" fmla="*/ 0 h 70"/>
                <a:gd name="T6" fmla="*/ 0 w 70"/>
                <a:gd name="T7" fmla="*/ 2147483647 h 70"/>
                <a:gd name="T8" fmla="*/ 2147483647 w 70"/>
                <a:gd name="T9" fmla="*/ 2147483647 h 70"/>
                <a:gd name="T10" fmla="*/ 0 60000 65536"/>
                <a:gd name="T11" fmla="*/ 0 60000 65536"/>
                <a:gd name="T12" fmla="*/ 0 60000 65536"/>
                <a:gd name="T13" fmla="*/ 0 60000 65536"/>
                <a:gd name="T14" fmla="*/ 0 60000 65536"/>
                <a:gd name="T15" fmla="*/ 0 w 70"/>
                <a:gd name="T16" fmla="*/ 0 h 70"/>
                <a:gd name="T17" fmla="*/ 70 w 70"/>
                <a:gd name="T18" fmla="*/ 70 h 70"/>
              </a:gdLst>
              <a:ahLst/>
              <a:cxnLst>
                <a:cxn ang="T10">
                  <a:pos x="T0" y="T1"/>
                </a:cxn>
                <a:cxn ang="T11">
                  <a:pos x="T2" y="T3"/>
                </a:cxn>
                <a:cxn ang="T12">
                  <a:pos x="T4" y="T5"/>
                </a:cxn>
                <a:cxn ang="T13">
                  <a:pos x="T6" y="T7"/>
                </a:cxn>
                <a:cxn ang="T14">
                  <a:pos x="T8" y="T9"/>
                </a:cxn>
              </a:cxnLst>
              <a:rect l="T15" t="T16" r="T17" b="T18"/>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9652" name="Freeform 442"/>
            <p:cNvSpPr>
              <a:spLocks noChangeArrowheads="1"/>
            </p:cNvSpPr>
            <p:nvPr/>
          </p:nvSpPr>
          <p:spPr bwMode="auto">
            <a:xfrm>
              <a:off x="552527" y="41319"/>
              <a:ext cx="75228" cy="77474"/>
            </a:xfrm>
            <a:custGeom>
              <a:avLst/>
              <a:gdLst>
                <a:gd name="T0" fmla="*/ 2147483647 w 45"/>
                <a:gd name="T1" fmla="*/ 2147483647 h 45"/>
                <a:gd name="T2" fmla="*/ 2147483647 w 45"/>
                <a:gd name="T3" fmla="*/ 2147483647 h 45"/>
                <a:gd name="T4" fmla="*/ 0 w 45"/>
                <a:gd name="T5" fmla="*/ 0 h 45"/>
                <a:gd name="T6" fmla="*/ 0 w 45"/>
                <a:gd name="T7" fmla="*/ 2147483647 h 45"/>
                <a:gd name="T8" fmla="*/ 2147483647 w 45"/>
                <a:gd name="T9" fmla="*/ 2147483647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9653" name="Freeform 443"/>
            <p:cNvSpPr>
              <a:spLocks noChangeArrowheads="1"/>
            </p:cNvSpPr>
            <p:nvPr/>
          </p:nvSpPr>
          <p:spPr bwMode="auto">
            <a:xfrm>
              <a:off x="552527" y="77474"/>
              <a:ext cx="41504" cy="41319"/>
            </a:xfrm>
            <a:custGeom>
              <a:avLst/>
              <a:gdLst>
                <a:gd name="T0" fmla="*/ 2147483647 w 25"/>
                <a:gd name="T1" fmla="*/ 2147483647 h 25"/>
                <a:gd name="T2" fmla="*/ 2147483647 w 25"/>
                <a:gd name="T3" fmla="*/ 2147483647 h 25"/>
                <a:gd name="T4" fmla="*/ 0 w 25"/>
                <a:gd name="T5" fmla="*/ 0 h 25"/>
                <a:gd name="T6" fmla="*/ 0 w 25"/>
                <a:gd name="T7" fmla="*/ 2147483647 h 25"/>
                <a:gd name="T8" fmla="*/ 2147483647 w 25"/>
                <a:gd name="T9" fmla="*/ 2147483647 h 25"/>
                <a:gd name="T10" fmla="*/ 0 60000 65536"/>
                <a:gd name="T11" fmla="*/ 0 60000 65536"/>
                <a:gd name="T12" fmla="*/ 0 60000 65536"/>
                <a:gd name="T13" fmla="*/ 0 60000 65536"/>
                <a:gd name="T14" fmla="*/ 0 60000 65536"/>
                <a:gd name="T15" fmla="*/ 0 w 25"/>
                <a:gd name="T16" fmla="*/ 0 h 25"/>
                <a:gd name="T17" fmla="*/ 25 w 25"/>
                <a:gd name="T18" fmla="*/ 25 h 25"/>
              </a:gdLst>
              <a:ahLst/>
              <a:cxnLst>
                <a:cxn ang="T10">
                  <a:pos x="T0" y="T1"/>
                </a:cxn>
                <a:cxn ang="T11">
                  <a:pos x="T2" y="T3"/>
                </a:cxn>
                <a:cxn ang="T12">
                  <a:pos x="T4" y="T5"/>
                </a:cxn>
                <a:cxn ang="T13">
                  <a:pos x="T6" y="T7"/>
                </a:cxn>
                <a:cxn ang="T14">
                  <a:pos x="T8" y="T9"/>
                </a:cxn>
              </a:cxnLst>
              <a:rect l="T15" t="T16" r="T17" b="T18"/>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9654" name="Freeform 444"/>
            <p:cNvSpPr>
              <a:spLocks noChangeArrowheads="1"/>
            </p:cNvSpPr>
            <p:nvPr/>
          </p:nvSpPr>
          <p:spPr bwMode="auto">
            <a:xfrm>
              <a:off x="557715" y="428688"/>
              <a:ext cx="168613" cy="229840"/>
            </a:xfrm>
            <a:custGeom>
              <a:avLst/>
              <a:gdLst>
                <a:gd name="T0" fmla="*/ 2147483647 w 99"/>
                <a:gd name="T1" fmla="*/ 2147483647 h 134"/>
                <a:gd name="T2" fmla="*/ 2147483647 w 99"/>
                <a:gd name="T3" fmla="*/ 2147483647 h 134"/>
                <a:gd name="T4" fmla="*/ 2147483647 w 99"/>
                <a:gd name="T5" fmla="*/ 2147483647 h 134"/>
                <a:gd name="T6" fmla="*/ 2147483647 w 99"/>
                <a:gd name="T7" fmla="*/ 2147483647 h 134"/>
                <a:gd name="T8" fmla="*/ 2147483647 w 99"/>
                <a:gd name="T9" fmla="*/ 2147483647 h 134"/>
                <a:gd name="T10" fmla="*/ 0 w 99"/>
                <a:gd name="T11" fmla="*/ 2147483647 h 134"/>
                <a:gd name="T12" fmla="*/ 0 w 99"/>
                <a:gd name="T13" fmla="*/ 2147483647 h 134"/>
                <a:gd name="T14" fmla="*/ 2147483647 w 99"/>
                <a:gd name="T15" fmla="*/ 2147483647 h 134"/>
                <a:gd name="T16" fmla="*/ 2147483647 w 99"/>
                <a:gd name="T17" fmla="*/ 2147483647 h 134"/>
                <a:gd name="T18" fmla="*/ 2147483647 w 99"/>
                <a:gd name="T19" fmla="*/ 2147483647 h 134"/>
                <a:gd name="T20" fmla="*/ 2147483647 w 99"/>
                <a:gd name="T21" fmla="*/ 2147483647 h 1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34"/>
                <a:gd name="T35" fmla="*/ 99 w 99"/>
                <a:gd name="T36" fmla="*/ 134 h 1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55" name="Freeform 445"/>
            <p:cNvSpPr>
              <a:spLocks noChangeArrowheads="1"/>
            </p:cNvSpPr>
            <p:nvPr/>
          </p:nvSpPr>
          <p:spPr bwMode="auto">
            <a:xfrm>
              <a:off x="290531" y="374457"/>
              <a:ext cx="168611" cy="20660"/>
            </a:xfrm>
            <a:custGeom>
              <a:avLst/>
              <a:gdLst>
                <a:gd name="T0" fmla="*/ 2147483647 w 100"/>
                <a:gd name="T1" fmla="*/ 0 h 13"/>
                <a:gd name="T2" fmla="*/ 2147483647 w 100"/>
                <a:gd name="T3" fmla="*/ 0 h 13"/>
                <a:gd name="T4" fmla="*/ 2147483647 w 100"/>
                <a:gd name="T5" fmla="*/ 2147483647 h 13"/>
                <a:gd name="T6" fmla="*/ 0 w 100"/>
                <a:gd name="T7" fmla="*/ 2147483647 h 13"/>
                <a:gd name="T8" fmla="*/ 2147483647 w 100"/>
                <a:gd name="T9" fmla="*/ 2147483647 h 13"/>
                <a:gd name="T10" fmla="*/ 2147483647 w 100"/>
                <a:gd name="T11" fmla="*/ 2147483647 h 13"/>
                <a:gd name="T12" fmla="*/ 2147483647 w 100"/>
                <a:gd name="T13" fmla="*/ 2147483647 h 13"/>
                <a:gd name="T14" fmla="*/ 2147483647 w 100"/>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100"/>
                <a:gd name="T25" fmla="*/ 0 h 13"/>
                <a:gd name="T26" fmla="*/ 100 w 100"/>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9656" name="Freeform 446"/>
            <p:cNvSpPr>
              <a:spLocks noChangeArrowheads="1"/>
            </p:cNvSpPr>
            <p:nvPr/>
          </p:nvSpPr>
          <p:spPr bwMode="auto">
            <a:xfrm>
              <a:off x="409857" y="162696"/>
              <a:ext cx="57069" cy="64561"/>
            </a:xfrm>
            <a:custGeom>
              <a:avLst/>
              <a:gdLst>
                <a:gd name="T0" fmla="*/ 2147483647 w 33"/>
                <a:gd name="T1" fmla="*/ 2147483647 h 38"/>
                <a:gd name="T2" fmla="*/ 2147483647 w 33"/>
                <a:gd name="T3" fmla="*/ 2147483647 h 38"/>
                <a:gd name="T4" fmla="*/ 2147483647 w 33"/>
                <a:gd name="T5" fmla="*/ 2147483647 h 38"/>
                <a:gd name="T6" fmla="*/ 2147483647 w 33"/>
                <a:gd name="T7" fmla="*/ 0 h 38"/>
                <a:gd name="T8" fmla="*/ 2147483647 w 33"/>
                <a:gd name="T9" fmla="*/ 0 h 38"/>
                <a:gd name="T10" fmla="*/ 0 w 33"/>
                <a:gd name="T11" fmla="*/ 2147483647 h 38"/>
                <a:gd name="T12" fmla="*/ 2147483647 w 33"/>
                <a:gd name="T13" fmla="*/ 2147483647 h 38"/>
                <a:gd name="T14" fmla="*/ 0 60000 65536"/>
                <a:gd name="T15" fmla="*/ 0 60000 65536"/>
                <a:gd name="T16" fmla="*/ 0 60000 65536"/>
                <a:gd name="T17" fmla="*/ 0 60000 65536"/>
                <a:gd name="T18" fmla="*/ 0 60000 65536"/>
                <a:gd name="T19" fmla="*/ 0 60000 65536"/>
                <a:gd name="T20" fmla="*/ 0 60000 65536"/>
                <a:gd name="T21" fmla="*/ 0 w 33"/>
                <a:gd name="T22" fmla="*/ 0 h 38"/>
                <a:gd name="T23" fmla="*/ 33 w 33"/>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57" name="Freeform 447"/>
            <p:cNvSpPr>
              <a:spLocks noChangeArrowheads="1"/>
            </p:cNvSpPr>
            <p:nvPr/>
          </p:nvSpPr>
          <p:spPr bwMode="auto">
            <a:xfrm>
              <a:off x="381321" y="232421"/>
              <a:ext cx="116732" cy="69727"/>
            </a:xfrm>
            <a:custGeom>
              <a:avLst/>
              <a:gdLst>
                <a:gd name="T0" fmla="*/ 2147483647 w 69"/>
                <a:gd name="T1" fmla="*/ 0 h 40"/>
                <a:gd name="T2" fmla="*/ 2147483647 w 69"/>
                <a:gd name="T3" fmla="*/ 2147483647 h 40"/>
                <a:gd name="T4" fmla="*/ 2147483647 w 69"/>
                <a:gd name="T5" fmla="*/ 2147483647 h 40"/>
                <a:gd name="T6" fmla="*/ 2147483647 w 69"/>
                <a:gd name="T7" fmla="*/ 2147483647 h 40"/>
                <a:gd name="T8" fmla="*/ 2147483647 w 69"/>
                <a:gd name="T9" fmla="*/ 2147483647 h 40"/>
                <a:gd name="T10" fmla="*/ 2147483647 w 69"/>
                <a:gd name="T11" fmla="*/ 2147483647 h 40"/>
                <a:gd name="T12" fmla="*/ 2147483647 w 69"/>
                <a:gd name="T13" fmla="*/ 0 h 40"/>
                <a:gd name="T14" fmla="*/ 0 w 69"/>
                <a:gd name="T15" fmla="*/ 2147483647 h 40"/>
                <a:gd name="T16" fmla="*/ 0 w 69"/>
                <a:gd name="T17" fmla="*/ 2147483647 h 40"/>
                <a:gd name="T18" fmla="*/ 2147483647 w 69"/>
                <a:gd name="T19" fmla="*/ 2147483647 h 40"/>
                <a:gd name="T20" fmla="*/ 2147483647 w 69"/>
                <a:gd name="T21" fmla="*/ 2147483647 h 40"/>
                <a:gd name="T22" fmla="*/ 2147483647 w 69"/>
                <a:gd name="T23" fmla="*/ 2147483647 h 40"/>
                <a:gd name="T24" fmla="*/ 2147483647 w 69"/>
                <a:gd name="T25" fmla="*/ 2147483647 h 40"/>
                <a:gd name="T26" fmla="*/ 2147483647 w 69"/>
                <a:gd name="T27" fmla="*/ 0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40"/>
                <a:gd name="T44" fmla="*/ 69 w 69"/>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58" name="Freeform 448"/>
            <p:cNvSpPr>
              <a:spLocks noChangeArrowheads="1"/>
            </p:cNvSpPr>
            <p:nvPr/>
          </p:nvSpPr>
          <p:spPr bwMode="auto">
            <a:xfrm>
              <a:off x="225680" y="129123"/>
              <a:ext cx="119325" cy="196267"/>
            </a:xfrm>
            <a:custGeom>
              <a:avLst/>
              <a:gdLst>
                <a:gd name="T0" fmla="*/ 2147483647 w 70"/>
                <a:gd name="T1" fmla="*/ 0 h 115"/>
                <a:gd name="T2" fmla="*/ 2147483647 w 70"/>
                <a:gd name="T3" fmla="*/ 2147483647 h 115"/>
                <a:gd name="T4" fmla="*/ 2147483647 w 70"/>
                <a:gd name="T5" fmla="*/ 2147483647 h 115"/>
                <a:gd name="T6" fmla="*/ 2147483647 w 70"/>
                <a:gd name="T7" fmla="*/ 2147483647 h 115"/>
                <a:gd name="T8" fmla="*/ 2147483647 w 70"/>
                <a:gd name="T9" fmla="*/ 2147483647 h 115"/>
                <a:gd name="T10" fmla="*/ 0 w 70"/>
                <a:gd name="T11" fmla="*/ 2147483647 h 115"/>
                <a:gd name="T12" fmla="*/ 2147483647 w 70"/>
                <a:gd name="T13" fmla="*/ 2147483647 h 115"/>
                <a:gd name="T14" fmla="*/ 2147483647 w 70"/>
                <a:gd name="T15" fmla="*/ 2147483647 h 115"/>
                <a:gd name="T16" fmla="*/ 2147483647 w 70"/>
                <a:gd name="T17" fmla="*/ 2147483647 h 115"/>
                <a:gd name="T18" fmla="*/ 2147483647 w 70"/>
                <a:gd name="T19" fmla="*/ 2147483647 h 115"/>
                <a:gd name="T20" fmla="*/ 2147483647 w 70"/>
                <a:gd name="T21" fmla="*/ 2147483647 h 115"/>
                <a:gd name="T22" fmla="*/ 2147483647 w 70"/>
                <a:gd name="T23" fmla="*/ 2147483647 h 115"/>
                <a:gd name="T24" fmla="*/ 2147483647 w 70"/>
                <a:gd name="T25" fmla="*/ 2147483647 h 115"/>
                <a:gd name="T26" fmla="*/ 2147483647 w 70"/>
                <a:gd name="T27" fmla="*/ 2147483647 h 115"/>
                <a:gd name="T28" fmla="*/ 2147483647 w 70"/>
                <a:gd name="T29" fmla="*/ 2147483647 h 115"/>
                <a:gd name="T30" fmla="*/ 2147483647 w 70"/>
                <a:gd name="T31" fmla="*/ 2147483647 h 115"/>
                <a:gd name="T32" fmla="*/ 2147483647 w 70"/>
                <a:gd name="T33" fmla="*/ 0 h 1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
                <a:gd name="T52" fmla="*/ 0 h 115"/>
                <a:gd name="T53" fmla="*/ 70 w 70"/>
                <a:gd name="T54" fmla="*/ 115 h 1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59" name="Freeform 449"/>
            <p:cNvSpPr>
              <a:spLocks noChangeArrowheads="1"/>
            </p:cNvSpPr>
            <p:nvPr/>
          </p:nvSpPr>
          <p:spPr bwMode="auto">
            <a:xfrm>
              <a:off x="243839" y="289235"/>
              <a:ext cx="62257" cy="38738"/>
            </a:xfrm>
            <a:custGeom>
              <a:avLst/>
              <a:gdLst>
                <a:gd name="T0" fmla="*/ 2147483647 w 37"/>
                <a:gd name="T1" fmla="*/ 0 h 22"/>
                <a:gd name="T2" fmla="*/ 2147483647 w 37"/>
                <a:gd name="T3" fmla="*/ 2147483647 h 22"/>
                <a:gd name="T4" fmla="*/ 2147483647 w 37"/>
                <a:gd name="T5" fmla="*/ 2147483647 h 22"/>
                <a:gd name="T6" fmla="*/ 2147483647 w 37"/>
                <a:gd name="T7" fmla="*/ 2147483647 h 22"/>
                <a:gd name="T8" fmla="*/ 2147483647 w 37"/>
                <a:gd name="T9" fmla="*/ 2147483647 h 22"/>
                <a:gd name="T10" fmla="*/ 2147483647 w 37"/>
                <a:gd name="T11" fmla="*/ 2147483647 h 22"/>
                <a:gd name="T12" fmla="*/ 2147483647 w 37"/>
                <a:gd name="T13" fmla="*/ 2147483647 h 22"/>
                <a:gd name="T14" fmla="*/ 2147483647 w 37"/>
                <a:gd name="T15" fmla="*/ 0 h 22"/>
                <a:gd name="T16" fmla="*/ 0 w 37"/>
                <a:gd name="T17" fmla="*/ 2147483647 h 22"/>
                <a:gd name="T18" fmla="*/ 0 w 37"/>
                <a:gd name="T19" fmla="*/ 2147483647 h 22"/>
                <a:gd name="T20" fmla="*/ 2147483647 w 37"/>
                <a:gd name="T21" fmla="*/ 2147483647 h 22"/>
                <a:gd name="T22" fmla="*/ 2147483647 w 37"/>
                <a:gd name="T23" fmla="*/ 2147483647 h 22"/>
                <a:gd name="T24" fmla="*/ 2147483647 w 37"/>
                <a:gd name="T25" fmla="*/ 2147483647 h 22"/>
                <a:gd name="T26" fmla="*/ 2147483647 w 37"/>
                <a:gd name="T27" fmla="*/ 2147483647 h 22"/>
                <a:gd name="T28" fmla="*/ 2147483647 w 37"/>
                <a:gd name="T29" fmla="*/ 2147483647 h 22"/>
                <a:gd name="T30" fmla="*/ 2147483647 w 37"/>
                <a:gd name="T31" fmla="*/ 0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22"/>
                <a:gd name="T50" fmla="*/ 37 w 37"/>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60" name="Freeform 450"/>
            <p:cNvSpPr>
              <a:spLocks noChangeArrowheads="1"/>
            </p:cNvSpPr>
            <p:nvPr/>
          </p:nvSpPr>
          <p:spPr bwMode="auto">
            <a:xfrm>
              <a:off x="259403" y="250499"/>
              <a:ext cx="31128" cy="36154"/>
            </a:xfrm>
            <a:custGeom>
              <a:avLst/>
              <a:gdLst>
                <a:gd name="T0" fmla="*/ 2147483647 w 19"/>
                <a:gd name="T1" fmla="*/ 2147483647 h 21"/>
                <a:gd name="T2" fmla="*/ 2147483647 w 19"/>
                <a:gd name="T3" fmla="*/ 2147483647 h 21"/>
                <a:gd name="T4" fmla="*/ 2147483647 w 19"/>
                <a:gd name="T5" fmla="*/ 2147483647 h 21"/>
                <a:gd name="T6" fmla="*/ 2147483647 w 19"/>
                <a:gd name="T7" fmla="*/ 0 h 21"/>
                <a:gd name="T8" fmla="*/ 0 w 19"/>
                <a:gd name="T9" fmla="*/ 2147483647 h 21"/>
                <a:gd name="T10" fmla="*/ 2147483647 w 19"/>
                <a:gd name="T11" fmla="*/ 2147483647 h 21"/>
                <a:gd name="T12" fmla="*/ 0 60000 65536"/>
                <a:gd name="T13" fmla="*/ 0 60000 65536"/>
                <a:gd name="T14" fmla="*/ 0 60000 65536"/>
                <a:gd name="T15" fmla="*/ 0 60000 65536"/>
                <a:gd name="T16" fmla="*/ 0 60000 65536"/>
                <a:gd name="T17" fmla="*/ 0 60000 65536"/>
                <a:gd name="T18" fmla="*/ 0 w 19"/>
                <a:gd name="T19" fmla="*/ 0 h 21"/>
                <a:gd name="T20" fmla="*/ 19 w 19"/>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61" name="Oval 451"/>
            <p:cNvSpPr>
              <a:spLocks noChangeArrowheads="1"/>
            </p:cNvSpPr>
            <p:nvPr/>
          </p:nvSpPr>
          <p:spPr bwMode="auto">
            <a:xfrm>
              <a:off x="258939" y="131272"/>
              <a:ext cx="31015" cy="37507"/>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69662" name="Freeform 452"/>
            <p:cNvSpPr>
              <a:spLocks noChangeArrowheads="1"/>
            </p:cNvSpPr>
            <p:nvPr/>
          </p:nvSpPr>
          <p:spPr bwMode="auto">
            <a:xfrm>
              <a:off x="241244" y="173026"/>
              <a:ext cx="64852" cy="36154"/>
            </a:xfrm>
            <a:custGeom>
              <a:avLst/>
              <a:gdLst>
                <a:gd name="T0" fmla="*/ 2147483647 w 38"/>
                <a:gd name="T1" fmla="*/ 2147483647 h 21"/>
                <a:gd name="T2" fmla="*/ 2147483647 w 38"/>
                <a:gd name="T3" fmla="*/ 2147483647 h 21"/>
                <a:gd name="T4" fmla="*/ 2147483647 w 38"/>
                <a:gd name="T5" fmla="*/ 2147483647 h 21"/>
                <a:gd name="T6" fmla="*/ 2147483647 w 38"/>
                <a:gd name="T7" fmla="*/ 2147483647 h 21"/>
                <a:gd name="T8" fmla="*/ 2147483647 w 38"/>
                <a:gd name="T9" fmla="*/ 0 h 21"/>
                <a:gd name="T10" fmla="*/ 2147483647 w 38"/>
                <a:gd name="T11" fmla="*/ 2147483647 h 21"/>
                <a:gd name="T12" fmla="*/ 2147483647 w 38"/>
                <a:gd name="T13" fmla="*/ 2147483647 h 21"/>
                <a:gd name="T14" fmla="*/ 2147483647 w 38"/>
                <a:gd name="T15" fmla="*/ 2147483647 h 21"/>
                <a:gd name="T16" fmla="*/ 2147483647 w 38"/>
                <a:gd name="T17" fmla="*/ 2147483647 h 21"/>
                <a:gd name="T18" fmla="*/ 2147483647 w 38"/>
                <a:gd name="T19" fmla="*/ 2147483647 h 21"/>
                <a:gd name="T20" fmla="*/ 2147483647 w 38"/>
                <a:gd name="T21" fmla="*/ 0 h 21"/>
                <a:gd name="T22" fmla="*/ 0 w 38"/>
                <a:gd name="T23" fmla="*/ 2147483647 h 21"/>
                <a:gd name="T24" fmla="*/ 0 w 38"/>
                <a:gd name="T25" fmla="*/ 2147483647 h 21"/>
                <a:gd name="T26" fmla="*/ 2147483647 w 38"/>
                <a:gd name="T27" fmla="*/ 2147483647 h 21"/>
                <a:gd name="T28" fmla="*/ 2147483647 w 38"/>
                <a:gd name="T29" fmla="*/ 2147483647 h 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8"/>
                <a:gd name="T46" fmla="*/ 0 h 21"/>
                <a:gd name="T47" fmla="*/ 38 w 38"/>
                <a:gd name="T48" fmla="*/ 21 h 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63" name="Freeform 453"/>
            <p:cNvSpPr>
              <a:spLocks noEditPoints="1" noChangeArrowheads="1"/>
            </p:cNvSpPr>
            <p:nvPr/>
          </p:nvSpPr>
          <p:spPr bwMode="auto">
            <a:xfrm>
              <a:off x="184175" y="100717"/>
              <a:ext cx="383916" cy="263411"/>
            </a:xfrm>
            <a:custGeom>
              <a:avLst/>
              <a:gdLst>
                <a:gd name="T0" fmla="*/ 2147483647 w 225"/>
                <a:gd name="T1" fmla="*/ 2147483647 h 154"/>
                <a:gd name="T2" fmla="*/ 2147483647 w 225"/>
                <a:gd name="T3" fmla="*/ 2147483647 h 154"/>
                <a:gd name="T4" fmla="*/ 2147483647 w 225"/>
                <a:gd name="T5" fmla="*/ 2147483647 h 154"/>
                <a:gd name="T6" fmla="*/ 2147483647 w 225"/>
                <a:gd name="T7" fmla="*/ 2147483647 h 154"/>
                <a:gd name="T8" fmla="*/ 2147483647 w 225"/>
                <a:gd name="T9" fmla="*/ 2147483647 h 154"/>
                <a:gd name="T10" fmla="*/ 2147483647 w 225"/>
                <a:gd name="T11" fmla="*/ 2147483647 h 154"/>
                <a:gd name="T12" fmla="*/ 2147483647 w 225"/>
                <a:gd name="T13" fmla="*/ 2147483647 h 154"/>
                <a:gd name="T14" fmla="*/ 2147483647 w 225"/>
                <a:gd name="T15" fmla="*/ 2147483647 h 154"/>
                <a:gd name="T16" fmla="*/ 2147483647 w 225"/>
                <a:gd name="T17" fmla="*/ 2147483647 h 154"/>
                <a:gd name="T18" fmla="*/ 2147483647 w 225"/>
                <a:gd name="T19" fmla="*/ 2147483647 h 154"/>
                <a:gd name="T20" fmla="*/ 2147483647 w 225"/>
                <a:gd name="T21" fmla="*/ 0 h 154"/>
                <a:gd name="T22" fmla="*/ 2147483647 w 225"/>
                <a:gd name="T23" fmla="*/ 0 h 154"/>
                <a:gd name="T24" fmla="*/ 2147483647 w 225"/>
                <a:gd name="T25" fmla="*/ 0 h 154"/>
                <a:gd name="T26" fmla="*/ 2147483647 w 225"/>
                <a:gd name="T27" fmla="*/ 0 h 154"/>
                <a:gd name="T28" fmla="*/ 2147483647 w 225"/>
                <a:gd name="T29" fmla="*/ 0 h 154"/>
                <a:gd name="T30" fmla="*/ 2147483647 w 225"/>
                <a:gd name="T31" fmla="*/ 0 h 154"/>
                <a:gd name="T32" fmla="*/ 2147483647 w 225"/>
                <a:gd name="T33" fmla="*/ 0 h 154"/>
                <a:gd name="T34" fmla="*/ 2147483647 w 225"/>
                <a:gd name="T35" fmla="*/ 0 h 154"/>
                <a:gd name="T36" fmla="*/ 0 w 225"/>
                <a:gd name="T37" fmla="*/ 2147483647 h 154"/>
                <a:gd name="T38" fmla="*/ 0 w 225"/>
                <a:gd name="T39" fmla="*/ 2147483647 h 154"/>
                <a:gd name="T40" fmla="*/ 2147483647 w 225"/>
                <a:gd name="T41" fmla="*/ 2147483647 h 154"/>
                <a:gd name="T42" fmla="*/ 2147483647 w 225"/>
                <a:gd name="T43" fmla="*/ 2147483647 h 154"/>
                <a:gd name="T44" fmla="*/ 2147483647 w 225"/>
                <a:gd name="T45" fmla="*/ 2147483647 h 154"/>
                <a:gd name="T46" fmla="*/ 2147483647 w 225"/>
                <a:gd name="T47" fmla="*/ 2147483647 h 154"/>
                <a:gd name="T48" fmla="*/ 2147483647 w 225"/>
                <a:gd name="T49" fmla="*/ 2147483647 h 154"/>
                <a:gd name="T50" fmla="*/ 2147483647 w 225"/>
                <a:gd name="T51" fmla="*/ 2147483647 h 154"/>
                <a:gd name="T52" fmla="*/ 2147483647 w 225"/>
                <a:gd name="T53" fmla="*/ 2147483647 h 154"/>
                <a:gd name="T54" fmla="*/ 2147483647 w 225"/>
                <a:gd name="T55" fmla="*/ 2147483647 h 154"/>
                <a:gd name="T56" fmla="*/ 2147483647 w 225"/>
                <a:gd name="T57" fmla="*/ 2147483647 h 154"/>
                <a:gd name="T58" fmla="*/ 2147483647 w 225"/>
                <a:gd name="T59" fmla="*/ 2147483647 h 154"/>
                <a:gd name="T60" fmla="*/ 2147483647 w 225"/>
                <a:gd name="T61" fmla="*/ 2147483647 h 154"/>
                <a:gd name="T62" fmla="*/ 2147483647 w 225"/>
                <a:gd name="T63" fmla="*/ 2147483647 h 154"/>
                <a:gd name="T64" fmla="*/ 2147483647 w 225"/>
                <a:gd name="T65" fmla="*/ 2147483647 h 154"/>
                <a:gd name="T66" fmla="*/ 2147483647 w 225"/>
                <a:gd name="T67" fmla="*/ 2147483647 h 154"/>
                <a:gd name="T68" fmla="*/ 2147483647 w 225"/>
                <a:gd name="T69" fmla="*/ 2147483647 h 154"/>
                <a:gd name="T70" fmla="*/ 2147483647 w 225"/>
                <a:gd name="T71" fmla="*/ 2147483647 h 154"/>
                <a:gd name="T72" fmla="*/ 2147483647 w 225"/>
                <a:gd name="T73" fmla="*/ 2147483647 h 154"/>
                <a:gd name="T74" fmla="*/ 2147483647 w 225"/>
                <a:gd name="T75" fmla="*/ 2147483647 h 154"/>
                <a:gd name="T76" fmla="*/ 2147483647 w 225"/>
                <a:gd name="T77" fmla="*/ 2147483647 h 154"/>
                <a:gd name="T78" fmla="*/ 2147483647 w 225"/>
                <a:gd name="T79" fmla="*/ 2147483647 h 154"/>
                <a:gd name="T80" fmla="*/ 2147483647 w 225"/>
                <a:gd name="T81" fmla="*/ 2147483647 h 154"/>
                <a:gd name="T82" fmla="*/ 2147483647 w 225"/>
                <a:gd name="T83" fmla="*/ 2147483647 h 154"/>
                <a:gd name="T84" fmla="*/ 2147483647 w 225"/>
                <a:gd name="T85" fmla="*/ 2147483647 h 154"/>
                <a:gd name="T86" fmla="*/ 2147483647 w 225"/>
                <a:gd name="T87" fmla="*/ 2147483647 h 154"/>
                <a:gd name="T88" fmla="*/ 2147483647 w 225"/>
                <a:gd name="T89" fmla="*/ 2147483647 h 154"/>
                <a:gd name="T90" fmla="*/ 2147483647 w 225"/>
                <a:gd name="T91" fmla="*/ 2147483647 h 15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25"/>
                <a:gd name="T139" fmla="*/ 0 h 154"/>
                <a:gd name="T140" fmla="*/ 225 w 225"/>
                <a:gd name="T141" fmla="*/ 154 h 15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9664" name="Freeform 454"/>
            <p:cNvSpPr>
              <a:spLocks noChangeArrowheads="1"/>
            </p:cNvSpPr>
            <p:nvPr/>
          </p:nvSpPr>
          <p:spPr bwMode="auto">
            <a:xfrm>
              <a:off x="0" y="428688"/>
              <a:ext cx="168611" cy="229840"/>
            </a:xfrm>
            <a:custGeom>
              <a:avLst/>
              <a:gdLst>
                <a:gd name="T0" fmla="*/ 2147483647 w 99"/>
                <a:gd name="T1" fmla="*/ 2147483647 h 134"/>
                <a:gd name="T2" fmla="*/ 2147483647 w 99"/>
                <a:gd name="T3" fmla="*/ 2147483647 h 134"/>
                <a:gd name="T4" fmla="*/ 2147483647 w 99"/>
                <a:gd name="T5" fmla="*/ 2147483647 h 134"/>
                <a:gd name="T6" fmla="*/ 2147483647 w 99"/>
                <a:gd name="T7" fmla="*/ 2147483647 h 134"/>
                <a:gd name="T8" fmla="*/ 2147483647 w 99"/>
                <a:gd name="T9" fmla="*/ 2147483647 h 134"/>
                <a:gd name="T10" fmla="*/ 0 w 99"/>
                <a:gd name="T11" fmla="*/ 2147483647 h 134"/>
                <a:gd name="T12" fmla="*/ 0 w 99"/>
                <a:gd name="T13" fmla="*/ 2147483647 h 134"/>
                <a:gd name="T14" fmla="*/ 2147483647 w 99"/>
                <a:gd name="T15" fmla="*/ 2147483647 h 134"/>
                <a:gd name="T16" fmla="*/ 2147483647 w 99"/>
                <a:gd name="T17" fmla="*/ 2147483647 h 134"/>
                <a:gd name="T18" fmla="*/ 2147483647 w 99"/>
                <a:gd name="T19" fmla="*/ 2147483647 h 134"/>
                <a:gd name="T20" fmla="*/ 2147483647 w 99"/>
                <a:gd name="T21" fmla="*/ 2147483647 h 1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34"/>
                <a:gd name="T35" fmla="*/ 99 w 99"/>
                <a:gd name="T36" fmla="*/ 134 h 1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65" name="Oval 455"/>
            <p:cNvSpPr>
              <a:spLocks noChangeArrowheads="1"/>
            </p:cNvSpPr>
            <p:nvPr/>
          </p:nvSpPr>
          <p:spPr bwMode="auto">
            <a:xfrm>
              <a:off x="8655" y="269758"/>
              <a:ext cx="132715" cy="155075"/>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grpSp>
      <p:grpSp>
        <p:nvGrpSpPr>
          <p:cNvPr id="69666" name="PA_组合 4"/>
          <p:cNvGrpSpPr>
            <a:grpSpLocks/>
          </p:cNvGrpSpPr>
          <p:nvPr/>
        </p:nvGrpSpPr>
        <p:grpSpPr bwMode="auto">
          <a:xfrm>
            <a:off x="468313" y="3406775"/>
            <a:ext cx="363537" cy="473075"/>
            <a:chOff x="0" y="0"/>
            <a:chExt cx="582794" cy="758785"/>
          </a:xfrm>
        </p:grpSpPr>
        <p:sp>
          <p:nvSpPr>
            <p:cNvPr id="69667" name="Freeform 634"/>
            <p:cNvSpPr>
              <a:spLocks noEditPoints="1" noChangeArrowheads="1"/>
            </p:cNvSpPr>
            <p:nvPr/>
          </p:nvSpPr>
          <p:spPr bwMode="auto">
            <a:xfrm>
              <a:off x="48353" y="0"/>
              <a:ext cx="534441" cy="534714"/>
            </a:xfrm>
            <a:custGeom>
              <a:avLst/>
              <a:gdLst>
                <a:gd name="T0" fmla="*/ 2147483647 w 314"/>
                <a:gd name="T1" fmla="*/ 2147483647 h 313"/>
                <a:gd name="T2" fmla="*/ 2147483647 w 314"/>
                <a:gd name="T3" fmla="*/ 2147483647 h 313"/>
                <a:gd name="T4" fmla="*/ 2147483647 w 314"/>
                <a:gd name="T5" fmla="*/ 2147483647 h 313"/>
                <a:gd name="T6" fmla="*/ 2147483647 w 314"/>
                <a:gd name="T7" fmla="*/ 2147483647 h 313"/>
                <a:gd name="T8" fmla="*/ 2147483647 w 314"/>
                <a:gd name="T9" fmla="*/ 2147483647 h 313"/>
                <a:gd name="T10" fmla="*/ 2147483647 w 314"/>
                <a:gd name="T11" fmla="*/ 2147483647 h 313"/>
                <a:gd name="T12" fmla="*/ 2147483647 w 314"/>
                <a:gd name="T13" fmla="*/ 2147483647 h 313"/>
                <a:gd name="T14" fmla="*/ 2147483647 w 314"/>
                <a:gd name="T15" fmla="*/ 2147483647 h 313"/>
                <a:gd name="T16" fmla="*/ 2147483647 w 314"/>
                <a:gd name="T17" fmla="*/ 2147483647 h 313"/>
                <a:gd name="T18" fmla="*/ 2147483647 w 314"/>
                <a:gd name="T19" fmla="*/ 2147483647 h 313"/>
                <a:gd name="T20" fmla="*/ 2147483647 w 314"/>
                <a:gd name="T21" fmla="*/ 2147483647 h 313"/>
                <a:gd name="T22" fmla="*/ 2147483647 w 314"/>
                <a:gd name="T23" fmla="*/ 2147483647 h 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4"/>
                <a:gd name="T37" fmla="*/ 0 h 313"/>
                <a:gd name="T38" fmla="*/ 314 w 314"/>
                <a:gd name="T39" fmla="*/ 313 h 3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4" h="313">
                  <a:moveTo>
                    <a:pt x="225" y="39"/>
                  </a:moveTo>
                  <a:cubicBezTo>
                    <a:pt x="158" y="0"/>
                    <a:pt x="72" y="23"/>
                    <a:pt x="34" y="89"/>
                  </a:cubicBezTo>
                  <a:cubicBezTo>
                    <a:pt x="0" y="148"/>
                    <a:pt x="13" y="221"/>
                    <a:pt x="62" y="264"/>
                  </a:cubicBezTo>
                  <a:cubicBezTo>
                    <a:pt x="69" y="270"/>
                    <a:pt x="76" y="275"/>
                    <a:pt x="84" y="280"/>
                  </a:cubicBezTo>
                  <a:cubicBezTo>
                    <a:pt x="92" y="285"/>
                    <a:pt x="101" y="289"/>
                    <a:pt x="110" y="292"/>
                  </a:cubicBezTo>
                  <a:cubicBezTo>
                    <a:pt x="171" y="313"/>
                    <a:pt x="241" y="288"/>
                    <a:pt x="275" y="230"/>
                  </a:cubicBezTo>
                  <a:cubicBezTo>
                    <a:pt x="314" y="163"/>
                    <a:pt x="291" y="77"/>
                    <a:pt x="225" y="39"/>
                  </a:cubicBezTo>
                  <a:close/>
                  <a:moveTo>
                    <a:pt x="229" y="203"/>
                  </a:moveTo>
                  <a:cubicBezTo>
                    <a:pt x="205" y="244"/>
                    <a:pt x="152" y="259"/>
                    <a:pt x="111" y="234"/>
                  </a:cubicBezTo>
                  <a:cubicBezTo>
                    <a:pt x="69" y="210"/>
                    <a:pt x="55" y="157"/>
                    <a:pt x="79" y="116"/>
                  </a:cubicBezTo>
                  <a:cubicBezTo>
                    <a:pt x="103" y="74"/>
                    <a:pt x="157" y="60"/>
                    <a:pt x="198" y="84"/>
                  </a:cubicBezTo>
                  <a:cubicBezTo>
                    <a:pt x="239" y="108"/>
                    <a:pt x="254" y="162"/>
                    <a:pt x="229" y="203"/>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68" name="Oval 635"/>
            <p:cNvSpPr>
              <a:spLocks noChangeArrowheads="1"/>
            </p:cNvSpPr>
            <p:nvPr/>
          </p:nvSpPr>
          <p:spPr bwMode="auto">
            <a:xfrm>
              <a:off x="269038" y="167337"/>
              <a:ext cx="85111" cy="87275"/>
            </a:xfrm>
            <a:prstGeom prst="ellipse">
              <a:avLst/>
            </a:prstGeom>
            <a:solidFill>
              <a:srgbClr val="33BFC7"/>
            </a:solidFill>
            <a:ln w="9525">
              <a:noFill/>
              <a:bevel/>
              <a:headEnd/>
              <a:tailEnd/>
            </a:ln>
          </p:spPr>
          <p:txBody>
            <a:bodyPr/>
            <a:lstStyle/>
            <a:p>
              <a:endParaRPr lang="zh-CN" altLang="en-US" sz="1800">
                <a:solidFill>
                  <a:srgbClr val="000000"/>
                </a:solidFill>
                <a:latin typeface="等线" charset="0"/>
              </a:endParaRPr>
            </a:p>
          </p:txBody>
        </p:sp>
        <p:sp>
          <p:nvSpPr>
            <p:cNvPr id="69669" name="Freeform 636"/>
            <p:cNvSpPr>
              <a:spLocks noChangeArrowheads="1"/>
            </p:cNvSpPr>
            <p:nvPr/>
          </p:nvSpPr>
          <p:spPr bwMode="auto">
            <a:xfrm>
              <a:off x="310485" y="262265"/>
              <a:ext cx="94163" cy="99303"/>
            </a:xfrm>
            <a:custGeom>
              <a:avLst/>
              <a:gdLst>
                <a:gd name="T0" fmla="*/ 2147483647 w 54"/>
                <a:gd name="T1" fmla="*/ 0 h 58"/>
                <a:gd name="T2" fmla="*/ 0 w 54"/>
                <a:gd name="T3" fmla="*/ 2147483647 h 58"/>
                <a:gd name="T4" fmla="*/ 2147483647 w 54"/>
                <a:gd name="T5" fmla="*/ 2147483647 h 58"/>
                <a:gd name="T6" fmla="*/ 0 w 54"/>
                <a:gd name="T7" fmla="*/ 2147483647 h 58"/>
                <a:gd name="T8" fmla="*/ 2147483647 w 54"/>
                <a:gd name="T9" fmla="*/ 2147483647 h 58"/>
                <a:gd name="T10" fmla="*/ 2147483647 w 54"/>
                <a:gd name="T11" fmla="*/ 2147483647 h 58"/>
                <a:gd name="T12" fmla="*/ 2147483647 w 54"/>
                <a:gd name="T13" fmla="*/ 0 h 58"/>
                <a:gd name="T14" fmla="*/ 0 60000 65536"/>
                <a:gd name="T15" fmla="*/ 0 60000 65536"/>
                <a:gd name="T16" fmla="*/ 0 60000 65536"/>
                <a:gd name="T17" fmla="*/ 0 60000 65536"/>
                <a:gd name="T18" fmla="*/ 0 60000 65536"/>
                <a:gd name="T19" fmla="*/ 0 60000 65536"/>
                <a:gd name="T20" fmla="*/ 0 60000 65536"/>
                <a:gd name="T21" fmla="*/ 0 w 54"/>
                <a:gd name="T22" fmla="*/ 0 h 58"/>
                <a:gd name="T23" fmla="*/ 54 w 5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8">
                  <a:moveTo>
                    <a:pt x="13" y="0"/>
                  </a:moveTo>
                  <a:cubicBezTo>
                    <a:pt x="0" y="11"/>
                    <a:pt x="0" y="11"/>
                    <a:pt x="0" y="11"/>
                  </a:cubicBezTo>
                  <a:cubicBezTo>
                    <a:pt x="13" y="40"/>
                    <a:pt x="13" y="40"/>
                    <a:pt x="13" y="40"/>
                  </a:cubicBezTo>
                  <a:cubicBezTo>
                    <a:pt x="0" y="58"/>
                    <a:pt x="0" y="58"/>
                    <a:pt x="0" y="58"/>
                  </a:cubicBezTo>
                  <a:cubicBezTo>
                    <a:pt x="4" y="58"/>
                    <a:pt x="4" y="58"/>
                    <a:pt x="4" y="58"/>
                  </a:cubicBezTo>
                  <a:cubicBezTo>
                    <a:pt x="54" y="58"/>
                    <a:pt x="44" y="29"/>
                    <a:pt x="44" y="16"/>
                  </a:cubicBezTo>
                  <a:cubicBezTo>
                    <a:pt x="44" y="6"/>
                    <a:pt x="24" y="2"/>
                    <a:pt x="13"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9670" name="Freeform 637"/>
            <p:cNvSpPr>
              <a:spLocks noChangeArrowheads="1"/>
            </p:cNvSpPr>
            <p:nvPr/>
          </p:nvSpPr>
          <p:spPr bwMode="auto">
            <a:xfrm>
              <a:off x="218866" y="262265"/>
              <a:ext cx="91618" cy="99303"/>
            </a:xfrm>
            <a:custGeom>
              <a:avLst/>
              <a:gdLst>
                <a:gd name="T0" fmla="*/ 2147483647 w 54"/>
                <a:gd name="T1" fmla="*/ 2147483647 h 58"/>
                <a:gd name="T2" fmla="*/ 2147483647 w 54"/>
                <a:gd name="T3" fmla="*/ 0 h 58"/>
                <a:gd name="T4" fmla="*/ 2147483647 w 54"/>
                <a:gd name="T5" fmla="*/ 2147483647 h 58"/>
                <a:gd name="T6" fmla="*/ 2147483647 w 54"/>
                <a:gd name="T7" fmla="*/ 2147483647 h 58"/>
                <a:gd name="T8" fmla="*/ 2147483647 w 54"/>
                <a:gd name="T9" fmla="*/ 2147483647 h 58"/>
                <a:gd name="T10" fmla="*/ 2147483647 w 54"/>
                <a:gd name="T11" fmla="*/ 2147483647 h 58"/>
                <a:gd name="T12" fmla="*/ 2147483647 w 54"/>
                <a:gd name="T13" fmla="*/ 2147483647 h 58"/>
                <a:gd name="T14" fmla="*/ 0 60000 65536"/>
                <a:gd name="T15" fmla="*/ 0 60000 65536"/>
                <a:gd name="T16" fmla="*/ 0 60000 65536"/>
                <a:gd name="T17" fmla="*/ 0 60000 65536"/>
                <a:gd name="T18" fmla="*/ 0 60000 65536"/>
                <a:gd name="T19" fmla="*/ 0 60000 65536"/>
                <a:gd name="T20" fmla="*/ 0 60000 65536"/>
                <a:gd name="T21" fmla="*/ 0 w 54"/>
                <a:gd name="T22" fmla="*/ 0 h 58"/>
                <a:gd name="T23" fmla="*/ 54 w 5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8">
                  <a:moveTo>
                    <a:pt x="54" y="11"/>
                  </a:moveTo>
                  <a:cubicBezTo>
                    <a:pt x="41" y="0"/>
                    <a:pt x="41" y="0"/>
                    <a:pt x="41" y="0"/>
                  </a:cubicBezTo>
                  <a:cubicBezTo>
                    <a:pt x="30" y="2"/>
                    <a:pt x="11" y="6"/>
                    <a:pt x="11" y="16"/>
                  </a:cubicBezTo>
                  <a:cubicBezTo>
                    <a:pt x="11" y="29"/>
                    <a:pt x="0" y="58"/>
                    <a:pt x="50" y="58"/>
                  </a:cubicBezTo>
                  <a:cubicBezTo>
                    <a:pt x="54" y="58"/>
                    <a:pt x="54" y="58"/>
                    <a:pt x="54" y="58"/>
                  </a:cubicBezTo>
                  <a:cubicBezTo>
                    <a:pt x="41" y="40"/>
                    <a:pt x="41" y="40"/>
                    <a:pt x="41" y="40"/>
                  </a:cubicBezTo>
                  <a:lnTo>
                    <a:pt x="54" y="11"/>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9671" name="Freeform 638"/>
            <p:cNvSpPr>
              <a:spLocks noChangeArrowheads="1"/>
            </p:cNvSpPr>
            <p:nvPr/>
          </p:nvSpPr>
          <p:spPr bwMode="auto">
            <a:xfrm>
              <a:off x="0" y="465966"/>
              <a:ext cx="223956" cy="292819"/>
            </a:xfrm>
            <a:custGeom>
              <a:avLst/>
              <a:gdLst>
                <a:gd name="T0" fmla="*/ 2147483647 w 132"/>
                <a:gd name="T1" fmla="*/ 0 h 172"/>
                <a:gd name="T2" fmla="*/ 2147483647 w 132"/>
                <a:gd name="T3" fmla="*/ 2147483647 h 172"/>
                <a:gd name="T4" fmla="*/ 2147483647 w 132"/>
                <a:gd name="T5" fmla="*/ 2147483647 h 172"/>
                <a:gd name="T6" fmla="*/ 2147483647 w 132"/>
                <a:gd name="T7" fmla="*/ 2147483647 h 172"/>
                <a:gd name="T8" fmla="*/ 2147483647 w 132"/>
                <a:gd name="T9" fmla="*/ 2147483647 h 172"/>
                <a:gd name="T10" fmla="*/ 2147483647 w 132"/>
                <a:gd name="T11" fmla="*/ 2147483647 h 172"/>
                <a:gd name="T12" fmla="*/ 2147483647 w 132"/>
                <a:gd name="T13" fmla="*/ 0 h 172"/>
                <a:gd name="T14" fmla="*/ 0 60000 65536"/>
                <a:gd name="T15" fmla="*/ 0 60000 65536"/>
                <a:gd name="T16" fmla="*/ 0 60000 65536"/>
                <a:gd name="T17" fmla="*/ 0 60000 65536"/>
                <a:gd name="T18" fmla="*/ 0 60000 65536"/>
                <a:gd name="T19" fmla="*/ 0 60000 65536"/>
                <a:gd name="T20" fmla="*/ 0 60000 65536"/>
                <a:gd name="T21" fmla="*/ 0 w 132"/>
                <a:gd name="T22" fmla="*/ 0 h 172"/>
                <a:gd name="T23" fmla="*/ 132 w 132"/>
                <a:gd name="T24" fmla="*/ 172 h 1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2" h="172">
                  <a:moveTo>
                    <a:pt x="85" y="0"/>
                  </a:moveTo>
                  <a:cubicBezTo>
                    <a:pt x="12" y="125"/>
                    <a:pt x="12" y="125"/>
                    <a:pt x="12" y="125"/>
                  </a:cubicBezTo>
                  <a:cubicBezTo>
                    <a:pt x="12" y="125"/>
                    <a:pt x="0" y="144"/>
                    <a:pt x="25" y="158"/>
                  </a:cubicBezTo>
                  <a:cubicBezTo>
                    <a:pt x="49" y="172"/>
                    <a:pt x="58" y="156"/>
                    <a:pt x="58" y="156"/>
                  </a:cubicBezTo>
                  <a:cubicBezTo>
                    <a:pt x="132" y="28"/>
                    <a:pt x="132" y="28"/>
                    <a:pt x="132" y="28"/>
                  </a:cubicBezTo>
                  <a:cubicBezTo>
                    <a:pt x="132" y="28"/>
                    <a:pt x="119" y="27"/>
                    <a:pt x="105" y="19"/>
                  </a:cubicBezTo>
                  <a:cubicBezTo>
                    <a:pt x="92" y="11"/>
                    <a:pt x="85" y="0"/>
                    <a:pt x="85"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69672" name="PA_组合 5"/>
          <p:cNvGrpSpPr>
            <a:grpSpLocks/>
          </p:cNvGrpSpPr>
          <p:nvPr/>
        </p:nvGrpSpPr>
        <p:grpSpPr bwMode="auto">
          <a:xfrm>
            <a:off x="412750" y="4191000"/>
            <a:ext cx="387350" cy="439738"/>
            <a:chOff x="0" y="0"/>
            <a:chExt cx="564040" cy="641218"/>
          </a:xfrm>
        </p:grpSpPr>
        <p:sp>
          <p:nvSpPr>
            <p:cNvPr id="69673" name="Freeform 224"/>
            <p:cNvSpPr>
              <a:spLocks noChangeArrowheads="1"/>
            </p:cNvSpPr>
            <p:nvPr/>
          </p:nvSpPr>
          <p:spPr bwMode="auto">
            <a:xfrm>
              <a:off x="226541" y="0"/>
              <a:ext cx="261216" cy="594921"/>
            </a:xfrm>
            <a:custGeom>
              <a:avLst/>
              <a:gdLst>
                <a:gd name="T0" fmla="*/ 2147483647 w 362"/>
                <a:gd name="T1" fmla="*/ 2147483647 h 825"/>
                <a:gd name="T2" fmla="*/ 2147483647 w 362"/>
                <a:gd name="T3" fmla="*/ 2147483647 h 825"/>
                <a:gd name="T4" fmla="*/ 2147483647 w 362"/>
                <a:gd name="T5" fmla="*/ 0 h 825"/>
                <a:gd name="T6" fmla="*/ 0 w 362"/>
                <a:gd name="T7" fmla="*/ 0 h 825"/>
                <a:gd name="T8" fmla="*/ 0 w 362"/>
                <a:gd name="T9" fmla="*/ 2147483647 h 825"/>
                <a:gd name="T10" fmla="*/ 2147483647 w 362"/>
                <a:gd name="T11" fmla="*/ 2147483647 h 825"/>
                <a:gd name="T12" fmla="*/ 2147483647 w 362"/>
                <a:gd name="T13" fmla="*/ 2147483647 h 825"/>
                <a:gd name="T14" fmla="*/ 0 60000 65536"/>
                <a:gd name="T15" fmla="*/ 0 60000 65536"/>
                <a:gd name="T16" fmla="*/ 0 60000 65536"/>
                <a:gd name="T17" fmla="*/ 0 60000 65536"/>
                <a:gd name="T18" fmla="*/ 0 60000 65536"/>
                <a:gd name="T19" fmla="*/ 0 60000 65536"/>
                <a:gd name="T20" fmla="*/ 0 60000 65536"/>
                <a:gd name="T21" fmla="*/ 0 w 362"/>
                <a:gd name="T22" fmla="*/ 0 h 825"/>
                <a:gd name="T23" fmla="*/ 362 w 362"/>
                <a:gd name="T24" fmla="*/ 825 h 8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2" h="825">
                  <a:moveTo>
                    <a:pt x="76" y="825"/>
                  </a:moveTo>
                  <a:lnTo>
                    <a:pt x="362" y="825"/>
                  </a:lnTo>
                  <a:lnTo>
                    <a:pt x="362" y="0"/>
                  </a:lnTo>
                  <a:lnTo>
                    <a:pt x="0" y="0"/>
                  </a:lnTo>
                  <a:lnTo>
                    <a:pt x="0" y="352"/>
                  </a:lnTo>
                  <a:lnTo>
                    <a:pt x="76" y="352"/>
                  </a:lnTo>
                  <a:lnTo>
                    <a:pt x="76" y="825"/>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74" name="Freeform 225"/>
            <p:cNvSpPr>
              <a:spLocks noEditPoints="1" noChangeArrowheads="1"/>
            </p:cNvSpPr>
            <p:nvPr/>
          </p:nvSpPr>
          <p:spPr bwMode="auto">
            <a:xfrm>
              <a:off x="83219" y="254635"/>
              <a:ext cx="143322" cy="340286"/>
            </a:xfrm>
            <a:custGeom>
              <a:avLst/>
              <a:gdLst>
                <a:gd name="T0" fmla="*/ 2147483647 w 84"/>
                <a:gd name="T1" fmla="*/ 0 h 200"/>
                <a:gd name="T2" fmla="*/ 0 w 84"/>
                <a:gd name="T3" fmla="*/ 0 h 200"/>
                <a:gd name="T4" fmla="*/ 0 w 84"/>
                <a:gd name="T5" fmla="*/ 2147483647 h 200"/>
                <a:gd name="T6" fmla="*/ 2147483647 w 84"/>
                <a:gd name="T7" fmla="*/ 2147483647 h 200"/>
                <a:gd name="T8" fmla="*/ 2147483647 w 84"/>
                <a:gd name="T9" fmla="*/ 0 h 200"/>
                <a:gd name="T10" fmla="*/ 2147483647 w 84"/>
                <a:gd name="T11" fmla="*/ 2147483647 h 200"/>
                <a:gd name="T12" fmla="*/ 2147483647 w 84"/>
                <a:gd name="T13" fmla="*/ 2147483647 h 200"/>
                <a:gd name="T14" fmla="*/ 2147483647 w 84"/>
                <a:gd name="T15" fmla="*/ 2147483647 h 200"/>
                <a:gd name="T16" fmla="*/ 2147483647 w 84"/>
                <a:gd name="T17" fmla="*/ 2147483647 h 200"/>
                <a:gd name="T18" fmla="*/ 2147483647 w 84"/>
                <a:gd name="T19" fmla="*/ 2147483647 h 200"/>
                <a:gd name="T20" fmla="*/ 2147483647 w 84"/>
                <a:gd name="T21" fmla="*/ 2147483647 h 200"/>
                <a:gd name="T22" fmla="*/ 2147483647 w 84"/>
                <a:gd name="T23" fmla="*/ 2147483647 h 200"/>
                <a:gd name="T24" fmla="*/ 2147483647 w 84"/>
                <a:gd name="T25" fmla="*/ 2147483647 h 200"/>
                <a:gd name="T26" fmla="*/ 2147483647 w 84"/>
                <a:gd name="T27" fmla="*/ 2147483647 h 200"/>
                <a:gd name="T28" fmla="*/ 2147483647 w 84"/>
                <a:gd name="T29" fmla="*/ 2147483647 h 200"/>
                <a:gd name="T30" fmla="*/ 2147483647 w 84"/>
                <a:gd name="T31" fmla="*/ 2147483647 h 200"/>
                <a:gd name="T32" fmla="*/ 2147483647 w 84"/>
                <a:gd name="T33" fmla="*/ 2147483647 h 200"/>
                <a:gd name="T34" fmla="*/ 2147483647 w 84"/>
                <a:gd name="T35" fmla="*/ 2147483647 h 200"/>
                <a:gd name="T36" fmla="*/ 2147483647 w 84"/>
                <a:gd name="T37" fmla="*/ 2147483647 h 200"/>
                <a:gd name="T38" fmla="*/ 2147483647 w 84"/>
                <a:gd name="T39" fmla="*/ 2147483647 h 200"/>
                <a:gd name="T40" fmla="*/ 2147483647 w 84"/>
                <a:gd name="T41" fmla="*/ 2147483647 h 200"/>
                <a:gd name="T42" fmla="*/ 2147483647 w 84"/>
                <a:gd name="T43" fmla="*/ 2147483647 h 200"/>
                <a:gd name="T44" fmla="*/ 2147483647 w 84"/>
                <a:gd name="T45" fmla="*/ 2147483647 h 200"/>
                <a:gd name="T46" fmla="*/ 2147483647 w 84"/>
                <a:gd name="T47" fmla="*/ 2147483647 h 200"/>
                <a:gd name="T48" fmla="*/ 2147483647 w 84"/>
                <a:gd name="T49" fmla="*/ 2147483647 h 200"/>
                <a:gd name="T50" fmla="*/ 2147483647 w 84"/>
                <a:gd name="T51" fmla="*/ 2147483647 h 200"/>
                <a:gd name="T52" fmla="*/ 2147483647 w 84"/>
                <a:gd name="T53" fmla="*/ 2147483647 h 200"/>
                <a:gd name="T54" fmla="*/ 2147483647 w 84"/>
                <a:gd name="T55" fmla="*/ 2147483647 h 200"/>
                <a:gd name="T56" fmla="*/ 2147483647 w 84"/>
                <a:gd name="T57" fmla="*/ 2147483647 h 200"/>
                <a:gd name="T58" fmla="*/ 2147483647 w 84"/>
                <a:gd name="T59" fmla="*/ 2147483647 h 200"/>
                <a:gd name="T60" fmla="*/ 2147483647 w 84"/>
                <a:gd name="T61" fmla="*/ 2147483647 h 200"/>
                <a:gd name="T62" fmla="*/ 2147483647 w 84"/>
                <a:gd name="T63" fmla="*/ 2147483647 h 200"/>
                <a:gd name="T64" fmla="*/ 2147483647 w 84"/>
                <a:gd name="T65" fmla="*/ 2147483647 h 200"/>
                <a:gd name="T66" fmla="*/ 2147483647 w 84"/>
                <a:gd name="T67" fmla="*/ 2147483647 h 200"/>
                <a:gd name="T68" fmla="*/ 2147483647 w 84"/>
                <a:gd name="T69" fmla="*/ 2147483647 h 200"/>
                <a:gd name="T70" fmla="*/ 2147483647 w 84"/>
                <a:gd name="T71" fmla="*/ 2147483647 h 200"/>
                <a:gd name="T72" fmla="*/ 2147483647 w 84"/>
                <a:gd name="T73" fmla="*/ 2147483647 h 2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4"/>
                <a:gd name="T112" fmla="*/ 0 h 200"/>
                <a:gd name="T113" fmla="*/ 84 w 84"/>
                <a:gd name="T114" fmla="*/ 200 h 2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4" h="200">
                  <a:moveTo>
                    <a:pt x="84" y="0"/>
                  </a:moveTo>
                  <a:cubicBezTo>
                    <a:pt x="0" y="0"/>
                    <a:pt x="0" y="0"/>
                    <a:pt x="0" y="0"/>
                  </a:cubicBezTo>
                  <a:cubicBezTo>
                    <a:pt x="0" y="200"/>
                    <a:pt x="0" y="200"/>
                    <a:pt x="0" y="200"/>
                  </a:cubicBezTo>
                  <a:cubicBezTo>
                    <a:pt x="84" y="200"/>
                    <a:pt x="84" y="200"/>
                    <a:pt x="84" y="200"/>
                  </a:cubicBezTo>
                  <a:lnTo>
                    <a:pt x="84" y="0"/>
                  </a:lnTo>
                  <a:close/>
                  <a:moveTo>
                    <a:pt x="64" y="159"/>
                  </a:moveTo>
                  <a:cubicBezTo>
                    <a:pt x="23" y="159"/>
                    <a:pt x="23" y="159"/>
                    <a:pt x="23" y="159"/>
                  </a:cubicBezTo>
                  <a:cubicBezTo>
                    <a:pt x="20" y="159"/>
                    <a:pt x="17" y="156"/>
                    <a:pt x="17" y="153"/>
                  </a:cubicBezTo>
                  <a:cubicBezTo>
                    <a:pt x="17" y="151"/>
                    <a:pt x="17" y="149"/>
                    <a:pt x="19" y="148"/>
                  </a:cubicBezTo>
                  <a:cubicBezTo>
                    <a:pt x="20" y="147"/>
                    <a:pt x="21" y="146"/>
                    <a:pt x="23" y="146"/>
                  </a:cubicBezTo>
                  <a:cubicBezTo>
                    <a:pt x="64" y="146"/>
                    <a:pt x="64" y="146"/>
                    <a:pt x="64" y="146"/>
                  </a:cubicBezTo>
                  <a:cubicBezTo>
                    <a:pt x="67" y="146"/>
                    <a:pt x="70" y="149"/>
                    <a:pt x="70" y="153"/>
                  </a:cubicBezTo>
                  <a:cubicBezTo>
                    <a:pt x="70" y="156"/>
                    <a:pt x="67" y="159"/>
                    <a:pt x="64" y="159"/>
                  </a:cubicBezTo>
                  <a:close/>
                  <a:moveTo>
                    <a:pt x="64" y="122"/>
                  </a:moveTo>
                  <a:cubicBezTo>
                    <a:pt x="23" y="122"/>
                    <a:pt x="23" y="122"/>
                    <a:pt x="23" y="122"/>
                  </a:cubicBezTo>
                  <a:cubicBezTo>
                    <a:pt x="20" y="122"/>
                    <a:pt x="17" y="119"/>
                    <a:pt x="17" y="115"/>
                  </a:cubicBezTo>
                  <a:cubicBezTo>
                    <a:pt x="17" y="113"/>
                    <a:pt x="17" y="112"/>
                    <a:pt x="19" y="110"/>
                  </a:cubicBezTo>
                  <a:cubicBezTo>
                    <a:pt x="20" y="109"/>
                    <a:pt x="21" y="108"/>
                    <a:pt x="23" y="108"/>
                  </a:cubicBezTo>
                  <a:cubicBezTo>
                    <a:pt x="64" y="108"/>
                    <a:pt x="64" y="108"/>
                    <a:pt x="64" y="108"/>
                  </a:cubicBezTo>
                  <a:cubicBezTo>
                    <a:pt x="67" y="108"/>
                    <a:pt x="70" y="111"/>
                    <a:pt x="70" y="115"/>
                  </a:cubicBezTo>
                  <a:cubicBezTo>
                    <a:pt x="70" y="119"/>
                    <a:pt x="67" y="122"/>
                    <a:pt x="64" y="122"/>
                  </a:cubicBezTo>
                  <a:close/>
                  <a:moveTo>
                    <a:pt x="64" y="86"/>
                  </a:moveTo>
                  <a:cubicBezTo>
                    <a:pt x="23" y="86"/>
                    <a:pt x="23" y="86"/>
                    <a:pt x="23" y="86"/>
                  </a:cubicBezTo>
                  <a:cubicBezTo>
                    <a:pt x="20" y="86"/>
                    <a:pt x="17" y="83"/>
                    <a:pt x="17" y="79"/>
                  </a:cubicBezTo>
                  <a:cubicBezTo>
                    <a:pt x="17" y="77"/>
                    <a:pt x="17" y="76"/>
                    <a:pt x="19" y="74"/>
                  </a:cubicBezTo>
                  <a:cubicBezTo>
                    <a:pt x="20" y="73"/>
                    <a:pt x="21" y="72"/>
                    <a:pt x="23" y="72"/>
                  </a:cubicBezTo>
                  <a:cubicBezTo>
                    <a:pt x="64" y="72"/>
                    <a:pt x="64" y="72"/>
                    <a:pt x="64" y="72"/>
                  </a:cubicBezTo>
                  <a:cubicBezTo>
                    <a:pt x="67" y="72"/>
                    <a:pt x="70" y="75"/>
                    <a:pt x="70" y="79"/>
                  </a:cubicBezTo>
                  <a:cubicBezTo>
                    <a:pt x="70" y="83"/>
                    <a:pt x="67" y="86"/>
                    <a:pt x="64" y="86"/>
                  </a:cubicBezTo>
                  <a:close/>
                  <a:moveTo>
                    <a:pt x="64" y="48"/>
                  </a:moveTo>
                  <a:cubicBezTo>
                    <a:pt x="23" y="48"/>
                    <a:pt x="23" y="48"/>
                    <a:pt x="23" y="48"/>
                  </a:cubicBezTo>
                  <a:cubicBezTo>
                    <a:pt x="20" y="48"/>
                    <a:pt x="17" y="45"/>
                    <a:pt x="17" y="41"/>
                  </a:cubicBezTo>
                  <a:cubicBezTo>
                    <a:pt x="17" y="39"/>
                    <a:pt x="17" y="38"/>
                    <a:pt x="19" y="37"/>
                  </a:cubicBezTo>
                  <a:cubicBezTo>
                    <a:pt x="20" y="35"/>
                    <a:pt x="21" y="35"/>
                    <a:pt x="23" y="35"/>
                  </a:cubicBezTo>
                  <a:cubicBezTo>
                    <a:pt x="64" y="35"/>
                    <a:pt x="64" y="35"/>
                    <a:pt x="64" y="35"/>
                  </a:cubicBezTo>
                  <a:cubicBezTo>
                    <a:pt x="67" y="35"/>
                    <a:pt x="70" y="38"/>
                    <a:pt x="70" y="41"/>
                  </a:cubicBezTo>
                  <a:cubicBezTo>
                    <a:pt x="70" y="45"/>
                    <a:pt x="67" y="48"/>
                    <a:pt x="64" y="48"/>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9675" name="Freeform 226"/>
            <p:cNvSpPr>
              <a:spLocks noChangeArrowheads="1"/>
            </p:cNvSpPr>
            <p:nvPr/>
          </p:nvSpPr>
          <p:spPr bwMode="auto">
            <a:xfrm>
              <a:off x="0" y="594921"/>
              <a:ext cx="564040" cy="46297"/>
            </a:xfrm>
            <a:custGeom>
              <a:avLst/>
              <a:gdLst>
                <a:gd name="T0" fmla="*/ 2147483647 w 331"/>
                <a:gd name="T1" fmla="*/ 0 h 27"/>
                <a:gd name="T2" fmla="*/ 2147483647 w 331"/>
                <a:gd name="T3" fmla="*/ 0 h 27"/>
                <a:gd name="T4" fmla="*/ 2147483647 w 331"/>
                <a:gd name="T5" fmla="*/ 2147483647 h 27"/>
                <a:gd name="T6" fmla="*/ 2147483647 w 331"/>
                <a:gd name="T7" fmla="*/ 2147483647 h 27"/>
                <a:gd name="T8" fmla="*/ 2147483647 w 331"/>
                <a:gd name="T9" fmla="*/ 2147483647 h 27"/>
                <a:gd name="T10" fmla="*/ 2147483647 w 331"/>
                <a:gd name="T11" fmla="*/ 2147483647 h 27"/>
                <a:gd name="T12" fmla="*/ 2147483647 w 331"/>
                <a:gd name="T13" fmla="*/ 0 h 27"/>
                <a:gd name="T14" fmla="*/ 2147483647 w 331"/>
                <a:gd name="T15" fmla="*/ 0 h 27"/>
                <a:gd name="T16" fmla="*/ 2147483647 w 331"/>
                <a:gd name="T17" fmla="*/ 2147483647 h 27"/>
                <a:gd name="T18" fmla="*/ 0 w 331"/>
                <a:gd name="T19" fmla="*/ 2147483647 h 27"/>
                <a:gd name="T20" fmla="*/ 2147483647 w 331"/>
                <a:gd name="T21" fmla="*/ 2147483647 h 27"/>
                <a:gd name="T22" fmla="*/ 2147483647 w 331"/>
                <a:gd name="T23" fmla="*/ 2147483647 h 27"/>
                <a:gd name="T24" fmla="*/ 2147483647 w 331"/>
                <a:gd name="T25" fmla="*/ 2147483647 h 27"/>
                <a:gd name="T26" fmla="*/ 2147483647 w 331"/>
                <a:gd name="T27" fmla="*/ 0 h 2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1"/>
                <a:gd name="T43" fmla="*/ 0 h 27"/>
                <a:gd name="T44" fmla="*/ 331 w 331"/>
                <a:gd name="T45" fmla="*/ 27 h 2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1" h="27">
                  <a:moveTo>
                    <a:pt x="318" y="0"/>
                  </a:moveTo>
                  <a:cubicBezTo>
                    <a:pt x="286" y="0"/>
                    <a:pt x="286" y="0"/>
                    <a:pt x="286" y="0"/>
                  </a:cubicBezTo>
                  <a:cubicBezTo>
                    <a:pt x="286" y="14"/>
                    <a:pt x="286" y="14"/>
                    <a:pt x="286" y="14"/>
                  </a:cubicBezTo>
                  <a:cubicBezTo>
                    <a:pt x="133" y="14"/>
                    <a:pt x="133" y="14"/>
                    <a:pt x="133" y="14"/>
                  </a:cubicBezTo>
                  <a:cubicBezTo>
                    <a:pt x="133" y="14"/>
                    <a:pt x="133" y="14"/>
                    <a:pt x="133" y="14"/>
                  </a:cubicBezTo>
                  <a:cubicBezTo>
                    <a:pt x="49" y="14"/>
                    <a:pt x="49" y="14"/>
                    <a:pt x="49" y="14"/>
                  </a:cubicBezTo>
                  <a:cubicBezTo>
                    <a:pt x="49" y="0"/>
                    <a:pt x="49" y="0"/>
                    <a:pt x="49" y="0"/>
                  </a:cubicBezTo>
                  <a:cubicBezTo>
                    <a:pt x="14" y="0"/>
                    <a:pt x="14" y="0"/>
                    <a:pt x="14" y="0"/>
                  </a:cubicBezTo>
                  <a:cubicBezTo>
                    <a:pt x="10" y="0"/>
                    <a:pt x="7" y="2"/>
                    <a:pt x="4" y="4"/>
                  </a:cubicBezTo>
                  <a:cubicBezTo>
                    <a:pt x="2" y="7"/>
                    <a:pt x="0" y="10"/>
                    <a:pt x="0" y="14"/>
                  </a:cubicBezTo>
                  <a:cubicBezTo>
                    <a:pt x="0" y="21"/>
                    <a:pt x="6" y="27"/>
                    <a:pt x="14" y="27"/>
                  </a:cubicBezTo>
                  <a:cubicBezTo>
                    <a:pt x="318" y="27"/>
                    <a:pt x="318" y="27"/>
                    <a:pt x="318" y="27"/>
                  </a:cubicBezTo>
                  <a:cubicBezTo>
                    <a:pt x="325" y="27"/>
                    <a:pt x="331" y="21"/>
                    <a:pt x="331" y="14"/>
                  </a:cubicBezTo>
                  <a:cubicBezTo>
                    <a:pt x="331" y="6"/>
                    <a:pt x="325" y="0"/>
                    <a:pt x="318"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69676" name="PA_组合 6"/>
          <p:cNvGrpSpPr>
            <a:grpSpLocks/>
          </p:cNvGrpSpPr>
          <p:nvPr/>
        </p:nvGrpSpPr>
        <p:grpSpPr bwMode="auto">
          <a:xfrm>
            <a:off x="487363" y="4940300"/>
            <a:ext cx="323850" cy="419100"/>
            <a:chOff x="0" y="0"/>
            <a:chExt cx="504896" cy="654922"/>
          </a:xfrm>
        </p:grpSpPr>
        <p:sp>
          <p:nvSpPr>
            <p:cNvPr id="69677" name="Freeform 293"/>
            <p:cNvSpPr>
              <a:spLocks noChangeArrowheads="1"/>
            </p:cNvSpPr>
            <p:nvPr/>
          </p:nvSpPr>
          <p:spPr bwMode="auto">
            <a:xfrm>
              <a:off x="289572" y="580499"/>
              <a:ext cx="215324" cy="49615"/>
            </a:xfrm>
            <a:custGeom>
              <a:avLst/>
              <a:gdLst>
                <a:gd name="T0" fmla="*/ 2147483647 w 127"/>
                <a:gd name="T1" fmla="*/ 0 h 29"/>
                <a:gd name="T2" fmla="*/ 0 w 127"/>
                <a:gd name="T3" fmla="*/ 0 h 29"/>
                <a:gd name="T4" fmla="*/ 2147483647 w 127"/>
                <a:gd name="T5" fmla="*/ 2147483647 h 29"/>
                <a:gd name="T6" fmla="*/ 2147483647 w 127"/>
                <a:gd name="T7" fmla="*/ 2147483647 h 29"/>
                <a:gd name="T8" fmla="*/ 2147483647 w 127"/>
                <a:gd name="T9" fmla="*/ 2147483647 h 29"/>
                <a:gd name="T10" fmla="*/ 2147483647 w 127"/>
                <a:gd name="T11" fmla="*/ 0 h 29"/>
                <a:gd name="T12" fmla="*/ 0 60000 65536"/>
                <a:gd name="T13" fmla="*/ 0 60000 65536"/>
                <a:gd name="T14" fmla="*/ 0 60000 65536"/>
                <a:gd name="T15" fmla="*/ 0 60000 65536"/>
                <a:gd name="T16" fmla="*/ 0 60000 65536"/>
                <a:gd name="T17" fmla="*/ 0 60000 65536"/>
                <a:gd name="T18" fmla="*/ 0 w 127"/>
                <a:gd name="T19" fmla="*/ 0 h 29"/>
                <a:gd name="T20" fmla="*/ 127 w 127"/>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127" h="29">
                  <a:moveTo>
                    <a:pt x="113" y="0"/>
                  </a:moveTo>
                  <a:cubicBezTo>
                    <a:pt x="0" y="0"/>
                    <a:pt x="0" y="0"/>
                    <a:pt x="0" y="0"/>
                  </a:cubicBezTo>
                  <a:cubicBezTo>
                    <a:pt x="0" y="0"/>
                    <a:pt x="20" y="2"/>
                    <a:pt x="20" y="29"/>
                  </a:cubicBezTo>
                  <a:cubicBezTo>
                    <a:pt x="113" y="29"/>
                    <a:pt x="113" y="29"/>
                    <a:pt x="113" y="29"/>
                  </a:cubicBezTo>
                  <a:cubicBezTo>
                    <a:pt x="120" y="29"/>
                    <a:pt x="127" y="22"/>
                    <a:pt x="127" y="14"/>
                  </a:cubicBezTo>
                  <a:cubicBezTo>
                    <a:pt x="127" y="6"/>
                    <a:pt x="120" y="0"/>
                    <a:pt x="113"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9678" name="Freeform 294"/>
            <p:cNvSpPr>
              <a:spLocks noChangeArrowheads="1"/>
            </p:cNvSpPr>
            <p:nvPr/>
          </p:nvSpPr>
          <p:spPr bwMode="auto">
            <a:xfrm>
              <a:off x="178199" y="0"/>
              <a:ext cx="279672" cy="94269"/>
            </a:xfrm>
            <a:custGeom>
              <a:avLst/>
              <a:gdLst>
                <a:gd name="T0" fmla="*/ 2147483647 w 164"/>
                <a:gd name="T1" fmla="*/ 0 h 55"/>
                <a:gd name="T2" fmla="*/ 0 w 164"/>
                <a:gd name="T3" fmla="*/ 2147483647 h 55"/>
                <a:gd name="T4" fmla="*/ 2147483647 w 164"/>
                <a:gd name="T5" fmla="*/ 2147483647 h 55"/>
                <a:gd name="T6" fmla="*/ 2147483647 w 164"/>
                <a:gd name="T7" fmla="*/ 0 h 55"/>
                <a:gd name="T8" fmla="*/ 0 60000 65536"/>
                <a:gd name="T9" fmla="*/ 0 60000 65536"/>
                <a:gd name="T10" fmla="*/ 0 60000 65536"/>
                <a:gd name="T11" fmla="*/ 0 60000 65536"/>
                <a:gd name="T12" fmla="*/ 0 w 164"/>
                <a:gd name="T13" fmla="*/ 0 h 55"/>
                <a:gd name="T14" fmla="*/ 164 w 164"/>
                <a:gd name="T15" fmla="*/ 55 h 55"/>
              </a:gdLst>
              <a:ahLst/>
              <a:cxnLst>
                <a:cxn ang="T8">
                  <a:pos x="T0" y="T1"/>
                </a:cxn>
                <a:cxn ang="T9">
                  <a:pos x="T2" y="T3"/>
                </a:cxn>
                <a:cxn ang="T10">
                  <a:pos x="T4" y="T5"/>
                </a:cxn>
                <a:cxn ang="T11">
                  <a:pos x="T6" y="T7"/>
                </a:cxn>
              </a:cxnLst>
              <a:rect l="T12" t="T13" r="T14" b="T15"/>
              <a:pathLst>
                <a:path w="164" h="55">
                  <a:moveTo>
                    <a:pt x="82" y="0"/>
                  </a:moveTo>
                  <a:cubicBezTo>
                    <a:pt x="7" y="0"/>
                    <a:pt x="0" y="55"/>
                    <a:pt x="0" y="55"/>
                  </a:cubicBezTo>
                  <a:cubicBezTo>
                    <a:pt x="164" y="55"/>
                    <a:pt x="164" y="55"/>
                    <a:pt x="164" y="55"/>
                  </a:cubicBezTo>
                  <a:cubicBezTo>
                    <a:pt x="164" y="55"/>
                    <a:pt x="158" y="0"/>
                    <a:pt x="82" y="0"/>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9679" name="Freeform 295"/>
            <p:cNvSpPr>
              <a:spLocks noEditPoints="1" noChangeArrowheads="1"/>
            </p:cNvSpPr>
            <p:nvPr/>
          </p:nvSpPr>
          <p:spPr bwMode="auto">
            <a:xfrm>
              <a:off x="178199" y="111635"/>
              <a:ext cx="279672" cy="458941"/>
            </a:xfrm>
            <a:custGeom>
              <a:avLst/>
              <a:gdLst>
                <a:gd name="T0" fmla="*/ 2147483647 w 164"/>
                <a:gd name="T1" fmla="*/ 2147483647 h 270"/>
                <a:gd name="T2" fmla="*/ 2147483647 w 164"/>
                <a:gd name="T3" fmla="*/ 2147483647 h 270"/>
                <a:gd name="T4" fmla="*/ 2147483647 w 164"/>
                <a:gd name="T5" fmla="*/ 2147483647 h 270"/>
                <a:gd name="T6" fmla="*/ 2147483647 w 164"/>
                <a:gd name="T7" fmla="*/ 0 h 270"/>
                <a:gd name="T8" fmla="*/ 0 w 164"/>
                <a:gd name="T9" fmla="*/ 0 h 270"/>
                <a:gd name="T10" fmla="*/ 0 w 164"/>
                <a:gd name="T11" fmla="*/ 2147483647 h 270"/>
                <a:gd name="T12" fmla="*/ 2147483647 w 164"/>
                <a:gd name="T13" fmla="*/ 2147483647 h 270"/>
                <a:gd name="T14" fmla="*/ 2147483647 w 164"/>
                <a:gd name="T15" fmla="*/ 2147483647 h 270"/>
                <a:gd name="T16" fmla="*/ 2147483647 w 164"/>
                <a:gd name="T17" fmla="*/ 2147483647 h 270"/>
                <a:gd name="T18" fmla="*/ 2147483647 w 164"/>
                <a:gd name="T19" fmla="*/ 2147483647 h 270"/>
                <a:gd name="T20" fmla="*/ 2147483647 w 164"/>
                <a:gd name="T21" fmla="*/ 2147483647 h 270"/>
                <a:gd name="T22" fmla="*/ 2147483647 w 164"/>
                <a:gd name="T23" fmla="*/ 2147483647 h 270"/>
                <a:gd name="T24" fmla="*/ 2147483647 w 164"/>
                <a:gd name="T25" fmla="*/ 2147483647 h 270"/>
                <a:gd name="T26" fmla="*/ 2147483647 w 164"/>
                <a:gd name="T27" fmla="*/ 2147483647 h 270"/>
                <a:gd name="T28" fmla="*/ 2147483647 w 164"/>
                <a:gd name="T29" fmla="*/ 2147483647 h 270"/>
                <a:gd name="T30" fmla="*/ 2147483647 w 164"/>
                <a:gd name="T31" fmla="*/ 2147483647 h 270"/>
                <a:gd name="T32" fmla="*/ 2147483647 w 164"/>
                <a:gd name="T33" fmla="*/ 2147483647 h 270"/>
                <a:gd name="T34" fmla="*/ 2147483647 w 164"/>
                <a:gd name="T35" fmla="*/ 2147483647 h 270"/>
                <a:gd name="T36" fmla="*/ 2147483647 w 164"/>
                <a:gd name="T37" fmla="*/ 2147483647 h 270"/>
                <a:gd name="T38" fmla="*/ 2147483647 w 164"/>
                <a:gd name="T39" fmla="*/ 2147483647 h 270"/>
                <a:gd name="T40" fmla="*/ 2147483647 w 164"/>
                <a:gd name="T41" fmla="*/ 2147483647 h 270"/>
                <a:gd name="T42" fmla="*/ 2147483647 w 164"/>
                <a:gd name="T43" fmla="*/ 2147483647 h 27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4"/>
                <a:gd name="T67" fmla="*/ 0 h 270"/>
                <a:gd name="T68" fmla="*/ 164 w 164"/>
                <a:gd name="T69" fmla="*/ 270 h 27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4" h="270">
                  <a:moveTo>
                    <a:pt x="64" y="114"/>
                  </a:moveTo>
                  <a:cubicBezTo>
                    <a:pt x="64" y="270"/>
                    <a:pt x="64" y="270"/>
                    <a:pt x="64" y="270"/>
                  </a:cubicBezTo>
                  <a:cubicBezTo>
                    <a:pt x="164" y="270"/>
                    <a:pt x="164" y="270"/>
                    <a:pt x="164" y="270"/>
                  </a:cubicBezTo>
                  <a:cubicBezTo>
                    <a:pt x="164" y="0"/>
                    <a:pt x="164" y="0"/>
                    <a:pt x="164" y="0"/>
                  </a:cubicBezTo>
                  <a:cubicBezTo>
                    <a:pt x="0" y="0"/>
                    <a:pt x="0" y="0"/>
                    <a:pt x="0" y="0"/>
                  </a:cubicBezTo>
                  <a:cubicBezTo>
                    <a:pt x="0" y="46"/>
                    <a:pt x="0" y="46"/>
                    <a:pt x="0" y="46"/>
                  </a:cubicBezTo>
                  <a:cubicBezTo>
                    <a:pt x="48" y="46"/>
                    <a:pt x="64" y="114"/>
                    <a:pt x="64" y="114"/>
                  </a:cubicBezTo>
                  <a:close/>
                  <a:moveTo>
                    <a:pt x="152" y="90"/>
                  </a:moveTo>
                  <a:cubicBezTo>
                    <a:pt x="86" y="90"/>
                    <a:pt x="86" y="90"/>
                    <a:pt x="86" y="90"/>
                  </a:cubicBezTo>
                  <a:cubicBezTo>
                    <a:pt x="86" y="76"/>
                    <a:pt x="86" y="76"/>
                    <a:pt x="86" y="76"/>
                  </a:cubicBezTo>
                  <a:cubicBezTo>
                    <a:pt x="152" y="76"/>
                    <a:pt x="152" y="76"/>
                    <a:pt x="152" y="76"/>
                  </a:cubicBezTo>
                  <a:lnTo>
                    <a:pt x="152" y="90"/>
                  </a:lnTo>
                  <a:close/>
                  <a:moveTo>
                    <a:pt x="86" y="46"/>
                  </a:moveTo>
                  <a:cubicBezTo>
                    <a:pt x="152" y="46"/>
                    <a:pt x="152" y="46"/>
                    <a:pt x="152" y="46"/>
                  </a:cubicBezTo>
                  <a:cubicBezTo>
                    <a:pt x="152" y="59"/>
                    <a:pt x="152" y="59"/>
                    <a:pt x="152" y="59"/>
                  </a:cubicBezTo>
                  <a:cubicBezTo>
                    <a:pt x="86" y="59"/>
                    <a:pt x="86" y="59"/>
                    <a:pt x="86" y="59"/>
                  </a:cubicBezTo>
                  <a:lnTo>
                    <a:pt x="86" y="46"/>
                  </a:lnTo>
                  <a:close/>
                  <a:moveTo>
                    <a:pt x="86" y="106"/>
                  </a:moveTo>
                  <a:cubicBezTo>
                    <a:pt x="152" y="106"/>
                    <a:pt x="152" y="106"/>
                    <a:pt x="152" y="106"/>
                  </a:cubicBezTo>
                  <a:cubicBezTo>
                    <a:pt x="152" y="119"/>
                    <a:pt x="152" y="119"/>
                    <a:pt x="152" y="119"/>
                  </a:cubicBezTo>
                  <a:cubicBezTo>
                    <a:pt x="86" y="119"/>
                    <a:pt x="86" y="119"/>
                    <a:pt x="86" y="119"/>
                  </a:cubicBezTo>
                  <a:lnTo>
                    <a:pt x="86" y="106"/>
                  </a:ln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80" name="Freeform 296"/>
            <p:cNvSpPr>
              <a:spLocks noChangeArrowheads="1"/>
            </p:cNvSpPr>
            <p:nvPr/>
          </p:nvSpPr>
          <p:spPr bwMode="auto">
            <a:xfrm>
              <a:off x="24750" y="210866"/>
              <a:ext cx="235122" cy="94269"/>
            </a:xfrm>
            <a:custGeom>
              <a:avLst/>
              <a:gdLst>
                <a:gd name="T0" fmla="*/ 2147483647 w 138"/>
                <a:gd name="T1" fmla="*/ 2147483647 h 56"/>
                <a:gd name="T2" fmla="*/ 2147483647 w 138"/>
                <a:gd name="T3" fmla="*/ 2147483647 h 56"/>
                <a:gd name="T4" fmla="*/ 2147483647 w 138"/>
                <a:gd name="T5" fmla="*/ 0 h 56"/>
                <a:gd name="T6" fmla="*/ 0 w 138"/>
                <a:gd name="T7" fmla="*/ 2147483647 h 56"/>
                <a:gd name="T8" fmla="*/ 2147483647 w 138"/>
                <a:gd name="T9" fmla="*/ 2147483647 h 56"/>
                <a:gd name="T10" fmla="*/ 2147483647 w 138"/>
                <a:gd name="T11" fmla="*/ 2147483647 h 56"/>
                <a:gd name="T12" fmla="*/ 0 60000 65536"/>
                <a:gd name="T13" fmla="*/ 0 60000 65536"/>
                <a:gd name="T14" fmla="*/ 0 60000 65536"/>
                <a:gd name="T15" fmla="*/ 0 60000 65536"/>
                <a:gd name="T16" fmla="*/ 0 60000 65536"/>
                <a:gd name="T17" fmla="*/ 0 60000 65536"/>
                <a:gd name="T18" fmla="*/ 0 w 138"/>
                <a:gd name="T19" fmla="*/ 0 h 56"/>
                <a:gd name="T20" fmla="*/ 138 w 138"/>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138" h="56">
                  <a:moveTo>
                    <a:pt x="138" y="56"/>
                  </a:moveTo>
                  <a:cubicBezTo>
                    <a:pt x="138" y="56"/>
                    <a:pt x="130" y="15"/>
                    <a:pt x="91" y="3"/>
                  </a:cubicBezTo>
                  <a:cubicBezTo>
                    <a:pt x="85" y="1"/>
                    <a:pt x="77" y="0"/>
                    <a:pt x="69" y="0"/>
                  </a:cubicBezTo>
                  <a:cubicBezTo>
                    <a:pt x="10" y="0"/>
                    <a:pt x="0" y="56"/>
                    <a:pt x="0" y="56"/>
                  </a:cubicBezTo>
                  <a:cubicBezTo>
                    <a:pt x="91" y="56"/>
                    <a:pt x="91" y="56"/>
                    <a:pt x="91" y="56"/>
                  </a:cubicBezTo>
                  <a:lnTo>
                    <a:pt x="138" y="56"/>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9681" name="Freeform 297"/>
            <p:cNvSpPr>
              <a:spLocks noEditPoints="1" noChangeArrowheads="1"/>
            </p:cNvSpPr>
            <p:nvPr/>
          </p:nvSpPr>
          <p:spPr bwMode="auto">
            <a:xfrm>
              <a:off x="0" y="320019"/>
              <a:ext cx="289572" cy="334903"/>
            </a:xfrm>
            <a:custGeom>
              <a:avLst/>
              <a:gdLst>
                <a:gd name="T0" fmla="*/ 2147483647 w 169"/>
                <a:gd name="T1" fmla="*/ 2147483647 h 196"/>
                <a:gd name="T2" fmla="*/ 2147483647 w 169"/>
                <a:gd name="T3" fmla="*/ 2147483647 h 196"/>
                <a:gd name="T4" fmla="*/ 2147483647 w 169"/>
                <a:gd name="T5" fmla="*/ 2147483647 h 196"/>
                <a:gd name="T6" fmla="*/ 2147483647 w 169"/>
                <a:gd name="T7" fmla="*/ 2147483647 h 196"/>
                <a:gd name="T8" fmla="*/ 2147483647 w 169"/>
                <a:gd name="T9" fmla="*/ 0 h 196"/>
                <a:gd name="T10" fmla="*/ 2147483647 w 169"/>
                <a:gd name="T11" fmla="*/ 0 h 196"/>
                <a:gd name="T12" fmla="*/ 2147483647 w 169"/>
                <a:gd name="T13" fmla="*/ 0 h 196"/>
                <a:gd name="T14" fmla="*/ 2147483647 w 169"/>
                <a:gd name="T15" fmla="*/ 2147483647 h 196"/>
                <a:gd name="T16" fmla="*/ 2147483647 w 169"/>
                <a:gd name="T17" fmla="*/ 2147483647 h 196"/>
                <a:gd name="T18" fmla="*/ 2147483647 w 169"/>
                <a:gd name="T19" fmla="*/ 2147483647 h 196"/>
                <a:gd name="T20" fmla="*/ 0 w 169"/>
                <a:gd name="T21" fmla="*/ 2147483647 h 196"/>
                <a:gd name="T22" fmla="*/ 2147483647 w 169"/>
                <a:gd name="T23" fmla="*/ 2147483647 h 196"/>
                <a:gd name="T24" fmla="*/ 2147483647 w 169"/>
                <a:gd name="T25" fmla="*/ 2147483647 h 196"/>
                <a:gd name="T26" fmla="*/ 2147483647 w 169"/>
                <a:gd name="T27" fmla="*/ 2147483647 h 196"/>
                <a:gd name="T28" fmla="*/ 2147483647 w 169"/>
                <a:gd name="T29" fmla="*/ 2147483647 h 196"/>
                <a:gd name="T30" fmla="*/ 2147483647 w 169"/>
                <a:gd name="T31" fmla="*/ 2147483647 h 196"/>
                <a:gd name="T32" fmla="*/ 2147483647 w 169"/>
                <a:gd name="T33" fmla="*/ 2147483647 h 196"/>
                <a:gd name="T34" fmla="*/ 2147483647 w 169"/>
                <a:gd name="T35" fmla="*/ 2147483647 h 196"/>
                <a:gd name="T36" fmla="*/ 2147483647 w 169"/>
                <a:gd name="T37" fmla="*/ 2147483647 h 196"/>
                <a:gd name="T38" fmla="*/ 2147483647 w 169"/>
                <a:gd name="T39" fmla="*/ 2147483647 h 1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69"/>
                <a:gd name="T61" fmla="*/ 0 h 196"/>
                <a:gd name="T62" fmla="*/ 169 w 169"/>
                <a:gd name="T63" fmla="*/ 196 h 19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69" h="196">
                  <a:moveTo>
                    <a:pt x="155" y="167"/>
                  </a:moveTo>
                  <a:cubicBezTo>
                    <a:pt x="152" y="167"/>
                    <a:pt x="152" y="167"/>
                    <a:pt x="152" y="167"/>
                  </a:cubicBezTo>
                  <a:cubicBezTo>
                    <a:pt x="152" y="153"/>
                    <a:pt x="152" y="153"/>
                    <a:pt x="152" y="153"/>
                  </a:cubicBezTo>
                  <a:cubicBezTo>
                    <a:pt x="152" y="147"/>
                    <a:pt x="152" y="147"/>
                    <a:pt x="152" y="147"/>
                  </a:cubicBezTo>
                  <a:cubicBezTo>
                    <a:pt x="152" y="0"/>
                    <a:pt x="152" y="0"/>
                    <a:pt x="152" y="0"/>
                  </a:cubicBezTo>
                  <a:cubicBezTo>
                    <a:pt x="105" y="0"/>
                    <a:pt x="105" y="0"/>
                    <a:pt x="105" y="0"/>
                  </a:cubicBezTo>
                  <a:cubicBezTo>
                    <a:pt x="14" y="0"/>
                    <a:pt x="14" y="0"/>
                    <a:pt x="14" y="0"/>
                  </a:cubicBezTo>
                  <a:cubicBezTo>
                    <a:pt x="14" y="167"/>
                    <a:pt x="14" y="167"/>
                    <a:pt x="14" y="167"/>
                  </a:cubicBezTo>
                  <a:cubicBezTo>
                    <a:pt x="14" y="167"/>
                    <a:pt x="14" y="167"/>
                    <a:pt x="14" y="167"/>
                  </a:cubicBezTo>
                  <a:cubicBezTo>
                    <a:pt x="10" y="167"/>
                    <a:pt x="7" y="169"/>
                    <a:pt x="4" y="172"/>
                  </a:cubicBezTo>
                  <a:cubicBezTo>
                    <a:pt x="1" y="174"/>
                    <a:pt x="0" y="178"/>
                    <a:pt x="0" y="182"/>
                  </a:cubicBezTo>
                  <a:cubicBezTo>
                    <a:pt x="0" y="190"/>
                    <a:pt x="6" y="196"/>
                    <a:pt x="14" y="196"/>
                  </a:cubicBezTo>
                  <a:cubicBezTo>
                    <a:pt x="155" y="196"/>
                    <a:pt x="155" y="196"/>
                    <a:pt x="155" y="196"/>
                  </a:cubicBezTo>
                  <a:cubicBezTo>
                    <a:pt x="163" y="196"/>
                    <a:pt x="169" y="190"/>
                    <a:pt x="169" y="182"/>
                  </a:cubicBezTo>
                  <a:cubicBezTo>
                    <a:pt x="169" y="174"/>
                    <a:pt x="163" y="167"/>
                    <a:pt x="155" y="167"/>
                  </a:cubicBezTo>
                  <a:close/>
                  <a:moveTo>
                    <a:pt x="87" y="167"/>
                  </a:moveTo>
                  <a:cubicBezTo>
                    <a:pt x="44" y="167"/>
                    <a:pt x="44" y="167"/>
                    <a:pt x="44" y="167"/>
                  </a:cubicBezTo>
                  <a:cubicBezTo>
                    <a:pt x="44" y="133"/>
                    <a:pt x="44" y="133"/>
                    <a:pt x="44" y="133"/>
                  </a:cubicBezTo>
                  <a:cubicBezTo>
                    <a:pt x="87" y="133"/>
                    <a:pt x="87" y="133"/>
                    <a:pt x="87" y="133"/>
                  </a:cubicBezTo>
                  <a:lnTo>
                    <a:pt x="87" y="167"/>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grpSp>
      <p:grpSp>
        <p:nvGrpSpPr>
          <p:cNvPr id="69682" name="PA_组合 8"/>
          <p:cNvGrpSpPr>
            <a:grpSpLocks/>
          </p:cNvGrpSpPr>
          <p:nvPr/>
        </p:nvGrpSpPr>
        <p:grpSpPr bwMode="auto">
          <a:xfrm>
            <a:off x="415925" y="5551488"/>
            <a:ext cx="492125" cy="398462"/>
            <a:chOff x="0" y="0"/>
            <a:chExt cx="842455" cy="682330"/>
          </a:xfrm>
        </p:grpSpPr>
        <p:sp>
          <p:nvSpPr>
            <p:cNvPr id="69683" name="Freeform 639"/>
            <p:cNvSpPr>
              <a:spLocks noEditPoints="1" noChangeArrowheads="1"/>
            </p:cNvSpPr>
            <p:nvPr/>
          </p:nvSpPr>
          <p:spPr bwMode="auto">
            <a:xfrm>
              <a:off x="546238" y="383301"/>
              <a:ext cx="296217" cy="299029"/>
            </a:xfrm>
            <a:custGeom>
              <a:avLst/>
              <a:gdLst>
                <a:gd name="T0" fmla="*/ 2147483647 w 174"/>
                <a:gd name="T1" fmla="*/ 0 h 175"/>
                <a:gd name="T2" fmla="*/ 2147483647 w 174"/>
                <a:gd name="T3" fmla="*/ 2147483647 h 175"/>
                <a:gd name="T4" fmla="*/ 2147483647 w 174"/>
                <a:gd name="T5" fmla="*/ 2147483647 h 175"/>
                <a:gd name="T6" fmla="*/ 2147483647 w 174"/>
                <a:gd name="T7" fmla="*/ 2147483647 h 175"/>
                <a:gd name="T8" fmla="*/ 0 w 174"/>
                <a:gd name="T9" fmla="*/ 2147483647 h 175"/>
                <a:gd name="T10" fmla="*/ 2147483647 w 174"/>
                <a:gd name="T11" fmla="*/ 2147483647 h 175"/>
                <a:gd name="T12" fmla="*/ 2147483647 w 174"/>
                <a:gd name="T13" fmla="*/ 2147483647 h 175"/>
                <a:gd name="T14" fmla="*/ 2147483647 w 174"/>
                <a:gd name="T15" fmla="*/ 2147483647 h 175"/>
                <a:gd name="T16" fmla="*/ 2147483647 w 174"/>
                <a:gd name="T17" fmla="*/ 2147483647 h 175"/>
                <a:gd name="T18" fmla="*/ 2147483647 w 174"/>
                <a:gd name="T19" fmla="*/ 2147483647 h 175"/>
                <a:gd name="T20" fmla="*/ 2147483647 w 174"/>
                <a:gd name="T21" fmla="*/ 0 h 175"/>
                <a:gd name="T22" fmla="*/ 2147483647 w 174"/>
                <a:gd name="T23" fmla="*/ 2147483647 h 175"/>
                <a:gd name="T24" fmla="*/ 2147483647 w 174"/>
                <a:gd name="T25" fmla="*/ 2147483647 h 175"/>
                <a:gd name="T26" fmla="*/ 2147483647 w 174"/>
                <a:gd name="T27" fmla="*/ 2147483647 h 175"/>
                <a:gd name="T28" fmla="*/ 2147483647 w 174"/>
                <a:gd name="T29" fmla="*/ 2147483647 h 175"/>
                <a:gd name="T30" fmla="*/ 2147483647 w 174"/>
                <a:gd name="T31" fmla="*/ 2147483647 h 175"/>
                <a:gd name="T32" fmla="*/ 2147483647 w 174"/>
                <a:gd name="T33" fmla="*/ 2147483647 h 175"/>
                <a:gd name="T34" fmla="*/ 2147483647 w 174"/>
                <a:gd name="T35" fmla="*/ 2147483647 h 175"/>
                <a:gd name="T36" fmla="*/ 2147483647 w 174"/>
                <a:gd name="T37" fmla="*/ 2147483647 h 1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4"/>
                <a:gd name="T58" fmla="*/ 0 h 175"/>
                <a:gd name="T59" fmla="*/ 174 w 174"/>
                <a:gd name="T60" fmla="*/ 175 h 1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4" h="175">
                  <a:moveTo>
                    <a:pt x="87" y="0"/>
                  </a:moveTo>
                  <a:cubicBezTo>
                    <a:pt x="78" y="0"/>
                    <a:pt x="69" y="2"/>
                    <a:pt x="61" y="4"/>
                  </a:cubicBezTo>
                  <a:cubicBezTo>
                    <a:pt x="55" y="6"/>
                    <a:pt x="50" y="8"/>
                    <a:pt x="44" y="11"/>
                  </a:cubicBezTo>
                  <a:cubicBezTo>
                    <a:pt x="41" y="13"/>
                    <a:pt x="38" y="15"/>
                    <a:pt x="35" y="17"/>
                  </a:cubicBezTo>
                  <a:cubicBezTo>
                    <a:pt x="14" y="33"/>
                    <a:pt x="0" y="59"/>
                    <a:pt x="0" y="87"/>
                  </a:cubicBezTo>
                  <a:cubicBezTo>
                    <a:pt x="0" y="93"/>
                    <a:pt x="0" y="98"/>
                    <a:pt x="1" y="103"/>
                  </a:cubicBezTo>
                  <a:cubicBezTo>
                    <a:pt x="2" y="108"/>
                    <a:pt x="3" y="113"/>
                    <a:pt x="5" y="117"/>
                  </a:cubicBezTo>
                  <a:cubicBezTo>
                    <a:pt x="6" y="122"/>
                    <a:pt x="8" y="126"/>
                    <a:pt x="11" y="130"/>
                  </a:cubicBezTo>
                  <a:cubicBezTo>
                    <a:pt x="26" y="157"/>
                    <a:pt x="54" y="175"/>
                    <a:pt x="87" y="175"/>
                  </a:cubicBezTo>
                  <a:cubicBezTo>
                    <a:pt x="135" y="175"/>
                    <a:pt x="174" y="136"/>
                    <a:pt x="174" y="87"/>
                  </a:cubicBezTo>
                  <a:cubicBezTo>
                    <a:pt x="174" y="39"/>
                    <a:pt x="135" y="0"/>
                    <a:pt x="87" y="0"/>
                  </a:cubicBezTo>
                  <a:close/>
                  <a:moveTo>
                    <a:pt x="87" y="151"/>
                  </a:moveTo>
                  <a:cubicBezTo>
                    <a:pt x="61" y="151"/>
                    <a:pt x="39" y="135"/>
                    <a:pt x="29" y="113"/>
                  </a:cubicBezTo>
                  <a:cubicBezTo>
                    <a:pt x="25" y="105"/>
                    <a:pt x="24" y="97"/>
                    <a:pt x="24" y="87"/>
                  </a:cubicBezTo>
                  <a:cubicBezTo>
                    <a:pt x="24" y="79"/>
                    <a:pt x="25" y="71"/>
                    <a:pt x="28" y="64"/>
                  </a:cubicBezTo>
                  <a:cubicBezTo>
                    <a:pt x="34" y="48"/>
                    <a:pt x="47" y="36"/>
                    <a:pt x="62" y="29"/>
                  </a:cubicBezTo>
                  <a:cubicBezTo>
                    <a:pt x="70" y="26"/>
                    <a:pt x="78" y="24"/>
                    <a:pt x="87" y="24"/>
                  </a:cubicBezTo>
                  <a:cubicBezTo>
                    <a:pt x="122" y="24"/>
                    <a:pt x="150" y="52"/>
                    <a:pt x="150" y="87"/>
                  </a:cubicBezTo>
                  <a:cubicBezTo>
                    <a:pt x="150" y="122"/>
                    <a:pt x="122" y="151"/>
                    <a:pt x="87" y="15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84" name="Freeform 640"/>
            <p:cNvSpPr>
              <a:spLocks noChangeArrowheads="1"/>
            </p:cNvSpPr>
            <p:nvPr/>
          </p:nvSpPr>
          <p:spPr bwMode="auto">
            <a:xfrm>
              <a:off x="622331" y="453980"/>
              <a:ext cx="81528" cy="103301"/>
            </a:xfrm>
            <a:custGeom>
              <a:avLst/>
              <a:gdLst>
                <a:gd name="T0" fmla="*/ 2147483647 w 48"/>
                <a:gd name="T1" fmla="*/ 0 h 60"/>
                <a:gd name="T2" fmla="*/ 2147483647 w 48"/>
                <a:gd name="T3" fmla="*/ 2147483647 h 60"/>
                <a:gd name="T4" fmla="*/ 2147483647 w 48"/>
                <a:gd name="T5" fmla="*/ 2147483647 h 60"/>
                <a:gd name="T6" fmla="*/ 2147483647 w 48"/>
                <a:gd name="T7" fmla="*/ 2147483647 h 60"/>
                <a:gd name="T8" fmla="*/ 2147483647 w 48"/>
                <a:gd name="T9" fmla="*/ 2147483647 h 60"/>
                <a:gd name="T10" fmla="*/ 2147483647 w 48"/>
                <a:gd name="T11" fmla="*/ 2147483647 h 60"/>
                <a:gd name="T12" fmla="*/ 2147483647 w 48"/>
                <a:gd name="T13" fmla="*/ 2147483647 h 60"/>
                <a:gd name="T14" fmla="*/ 2147483647 w 48"/>
                <a:gd name="T15" fmla="*/ 2147483647 h 60"/>
                <a:gd name="T16" fmla="*/ 2147483647 w 48"/>
                <a:gd name="T17" fmla="*/ 2147483647 h 60"/>
                <a:gd name="T18" fmla="*/ 2147483647 w 48"/>
                <a:gd name="T19" fmla="*/ 2147483647 h 60"/>
                <a:gd name="T20" fmla="*/ 2147483647 w 48"/>
                <a:gd name="T21" fmla="*/ 2147483647 h 60"/>
                <a:gd name="T22" fmla="*/ 2147483647 w 48"/>
                <a:gd name="T23" fmla="*/ 2147483647 h 60"/>
                <a:gd name="T24" fmla="*/ 2147483647 w 48"/>
                <a:gd name="T25" fmla="*/ 2147483647 h 60"/>
                <a:gd name="T26" fmla="*/ 2147483647 w 48"/>
                <a:gd name="T27" fmla="*/ 2147483647 h 60"/>
                <a:gd name="T28" fmla="*/ 2147483647 w 48"/>
                <a:gd name="T29" fmla="*/ 0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60"/>
                <a:gd name="T47" fmla="*/ 48 w 48"/>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60">
                  <a:moveTo>
                    <a:pt x="44" y="0"/>
                  </a:moveTo>
                  <a:cubicBezTo>
                    <a:pt x="43" y="0"/>
                    <a:pt x="42" y="1"/>
                    <a:pt x="41" y="2"/>
                  </a:cubicBezTo>
                  <a:cubicBezTo>
                    <a:pt x="41" y="2"/>
                    <a:pt x="40" y="3"/>
                    <a:pt x="40" y="5"/>
                  </a:cubicBezTo>
                  <a:cubicBezTo>
                    <a:pt x="40" y="43"/>
                    <a:pt x="40" y="43"/>
                    <a:pt x="40" y="43"/>
                  </a:cubicBezTo>
                  <a:cubicBezTo>
                    <a:pt x="4" y="52"/>
                    <a:pt x="4" y="52"/>
                    <a:pt x="4" y="52"/>
                  </a:cubicBezTo>
                  <a:cubicBezTo>
                    <a:pt x="1" y="53"/>
                    <a:pt x="0" y="55"/>
                    <a:pt x="1" y="57"/>
                  </a:cubicBezTo>
                  <a:cubicBezTo>
                    <a:pt x="1" y="59"/>
                    <a:pt x="3" y="60"/>
                    <a:pt x="5" y="60"/>
                  </a:cubicBezTo>
                  <a:cubicBezTo>
                    <a:pt x="5" y="60"/>
                    <a:pt x="5" y="60"/>
                    <a:pt x="6" y="60"/>
                  </a:cubicBezTo>
                  <a:cubicBezTo>
                    <a:pt x="45" y="50"/>
                    <a:pt x="45" y="50"/>
                    <a:pt x="45" y="50"/>
                  </a:cubicBezTo>
                  <a:cubicBezTo>
                    <a:pt x="47" y="50"/>
                    <a:pt x="48" y="48"/>
                    <a:pt x="48" y="46"/>
                  </a:cubicBezTo>
                  <a:cubicBezTo>
                    <a:pt x="48" y="46"/>
                    <a:pt x="48" y="46"/>
                    <a:pt x="48" y="46"/>
                  </a:cubicBezTo>
                  <a:cubicBezTo>
                    <a:pt x="48" y="46"/>
                    <a:pt x="48" y="46"/>
                    <a:pt x="48" y="46"/>
                  </a:cubicBezTo>
                  <a:cubicBezTo>
                    <a:pt x="48" y="46"/>
                    <a:pt x="48" y="46"/>
                    <a:pt x="48" y="45"/>
                  </a:cubicBezTo>
                  <a:cubicBezTo>
                    <a:pt x="48" y="5"/>
                    <a:pt x="48" y="5"/>
                    <a:pt x="48" y="5"/>
                  </a:cubicBezTo>
                  <a:cubicBezTo>
                    <a:pt x="48" y="2"/>
                    <a:pt x="47" y="0"/>
                    <a:pt x="44" y="0"/>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85" name="Freeform 641"/>
            <p:cNvSpPr>
              <a:spLocks noChangeArrowheads="1"/>
            </p:cNvSpPr>
            <p:nvPr/>
          </p:nvSpPr>
          <p:spPr bwMode="auto">
            <a:xfrm>
              <a:off x="546238" y="236504"/>
              <a:ext cx="100550" cy="160389"/>
            </a:xfrm>
            <a:custGeom>
              <a:avLst/>
              <a:gdLst>
                <a:gd name="T0" fmla="*/ 2147483647 w 59"/>
                <a:gd name="T1" fmla="*/ 2147483647 h 93"/>
                <a:gd name="T2" fmla="*/ 2147483647 w 59"/>
                <a:gd name="T3" fmla="*/ 2147483647 h 93"/>
                <a:gd name="T4" fmla="*/ 2147483647 w 59"/>
                <a:gd name="T5" fmla="*/ 2147483647 h 93"/>
                <a:gd name="T6" fmla="*/ 2147483647 w 59"/>
                <a:gd name="T7" fmla="*/ 2147483647 h 93"/>
                <a:gd name="T8" fmla="*/ 2147483647 w 59"/>
                <a:gd name="T9" fmla="*/ 0 h 93"/>
                <a:gd name="T10" fmla="*/ 0 w 59"/>
                <a:gd name="T11" fmla="*/ 2147483647 h 93"/>
                <a:gd name="T12" fmla="*/ 2147483647 w 59"/>
                <a:gd name="T13" fmla="*/ 2147483647 h 93"/>
                <a:gd name="T14" fmla="*/ 0 60000 65536"/>
                <a:gd name="T15" fmla="*/ 0 60000 65536"/>
                <a:gd name="T16" fmla="*/ 0 60000 65536"/>
                <a:gd name="T17" fmla="*/ 0 60000 65536"/>
                <a:gd name="T18" fmla="*/ 0 60000 65536"/>
                <a:gd name="T19" fmla="*/ 0 60000 65536"/>
                <a:gd name="T20" fmla="*/ 0 60000 65536"/>
                <a:gd name="T21" fmla="*/ 0 w 59"/>
                <a:gd name="T22" fmla="*/ 0 h 93"/>
                <a:gd name="T23" fmla="*/ 59 w 59"/>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93">
                  <a:moveTo>
                    <a:pt x="34" y="93"/>
                  </a:moveTo>
                  <a:cubicBezTo>
                    <a:pt x="40" y="90"/>
                    <a:pt x="40" y="90"/>
                    <a:pt x="40" y="90"/>
                  </a:cubicBezTo>
                  <a:cubicBezTo>
                    <a:pt x="59" y="79"/>
                    <a:pt x="59" y="79"/>
                    <a:pt x="59" y="79"/>
                  </a:cubicBezTo>
                  <a:cubicBezTo>
                    <a:pt x="55" y="63"/>
                    <a:pt x="48" y="48"/>
                    <a:pt x="39" y="35"/>
                  </a:cubicBezTo>
                  <a:cubicBezTo>
                    <a:pt x="30" y="21"/>
                    <a:pt x="19" y="10"/>
                    <a:pt x="6" y="0"/>
                  </a:cubicBezTo>
                  <a:cubicBezTo>
                    <a:pt x="0" y="30"/>
                    <a:pt x="0" y="30"/>
                    <a:pt x="0" y="30"/>
                  </a:cubicBezTo>
                  <a:cubicBezTo>
                    <a:pt x="18" y="46"/>
                    <a:pt x="30" y="68"/>
                    <a:pt x="34" y="93"/>
                  </a:cubicBez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9686" name="Freeform 642"/>
            <p:cNvSpPr>
              <a:spLocks noChangeArrowheads="1"/>
            </p:cNvSpPr>
            <p:nvPr/>
          </p:nvSpPr>
          <p:spPr bwMode="auto">
            <a:xfrm>
              <a:off x="298936" y="576311"/>
              <a:ext cx="247302" cy="78834"/>
            </a:xfrm>
            <a:custGeom>
              <a:avLst/>
              <a:gdLst>
                <a:gd name="T0" fmla="*/ 2147483647 w 145"/>
                <a:gd name="T1" fmla="*/ 0 h 46"/>
                <a:gd name="T2" fmla="*/ 2147483647 w 145"/>
                <a:gd name="T3" fmla="*/ 2147483647 h 46"/>
                <a:gd name="T4" fmla="*/ 2147483647 w 145"/>
                <a:gd name="T5" fmla="*/ 0 h 46"/>
                <a:gd name="T6" fmla="*/ 2147483647 w 145"/>
                <a:gd name="T7" fmla="*/ 2147483647 h 46"/>
                <a:gd name="T8" fmla="*/ 0 w 145"/>
                <a:gd name="T9" fmla="*/ 2147483647 h 46"/>
                <a:gd name="T10" fmla="*/ 2147483647 w 145"/>
                <a:gd name="T11" fmla="*/ 2147483647 h 46"/>
                <a:gd name="T12" fmla="*/ 2147483647 w 145"/>
                <a:gd name="T13" fmla="*/ 2147483647 h 46"/>
                <a:gd name="T14" fmla="*/ 2147483647 w 145"/>
                <a:gd name="T15" fmla="*/ 2147483647 h 46"/>
                <a:gd name="T16" fmla="*/ 2147483647 w 145"/>
                <a:gd name="T17" fmla="*/ 0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5"/>
                <a:gd name="T28" fmla="*/ 0 h 46"/>
                <a:gd name="T29" fmla="*/ 145 w 145"/>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5" h="46">
                  <a:moveTo>
                    <a:pt x="135" y="0"/>
                  </a:moveTo>
                  <a:cubicBezTo>
                    <a:pt x="117" y="12"/>
                    <a:pt x="96" y="19"/>
                    <a:pt x="72" y="19"/>
                  </a:cubicBezTo>
                  <a:cubicBezTo>
                    <a:pt x="49" y="19"/>
                    <a:pt x="28" y="12"/>
                    <a:pt x="10" y="0"/>
                  </a:cubicBezTo>
                  <a:cubicBezTo>
                    <a:pt x="5" y="12"/>
                    <a:pt x="5" y="12"/>
                    <a:pt x="5" y="12"/>
                  </a:cubicBezTo>
                  <a:cubicBezTo>
                    <a:pt x="0" y="25"/>
                    <a:pt x="0" y="25"/>
                    <a:pt x="0" y="25"/>
                  </a:cubicBezTo>
                  <a:cubicBezTo>
                    <a:pt x="21" y="38"/>
                    <a:pt x="46" y="46"/>
                    <a:pt x="72" y="46"/>
                  </a:cubicBezTo>
                  <a:cubicBezTo>
                    <a:pt x="99" y="46"/>
                    <a:pt x="124" y="39"/>
                    <a:pt x="145" y="25"/>
                  </a:cubicBezTo>
                  <a:cubicBezTo>
                    <a:pt x="138" y="9"/>
                    <a:pt x="138" y="9"/>
                    <a:pt x="138" y="9"/>
                  </a:cubicBezTo>
                  <a:lnTo>
                    <a:pt x="135" y="0"/>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9687" name="Freeform 643"/>
            <p:cNvSpPr>
              <a:spLocks noChangeArrowheads="1"/>
            </p:cNvSpPr>
            <p:nvPr/>
          </p:nvSpPr>
          <p:spPr bwMode="auto">
            <a:xfrm>
              <a:off x="315241" y="135922"/>
              <a:ext cx="214691" cy="187572"/>
            </a:xfrm>
            <a:custGeom>
              <a:avLst/>
              <a:gdLst>
                <a:gd name="T0" fmla="*/ 2147483647 w 125"/>
                <a:gd name="T1" fmla="*/ 2147483647 h 111"/>
                <a:gd name="T2" fmla="*/ 2147483647 w 125"/>
                <a:gd name="T3" fmla="*/ 2147483647 h 111"/>
                <a:gd name="T4" fmla="*/ 2147483647 w 125"/>
                <a:gd name="T5" fmla="*/ 2147483647 h 111"/>
                <a:gd name="T6" fmla="*/ 2147483647 w 125"/>
                <a:gd name="T7" fmla="*/ 2147483647 h 111"/>
                <a:gd name="T8" fmla="*/ 2147483647 w 125"/>
                <a:gd name="T9" fmla="*/ 2147483647 h 111"/>
                <a:gd name="T10" fmla="*/ 2147483647 w 125"/>
                <a:gd name="T11" fmla="*/ 2147483647 h 111"/>
                <a:gd name="T12" fmla="*/ 2147483647 w 125"/>
                <a:gd name="T13" fmla="*/ 2147483647 h 111"/>
                <a:gd name="T14" fmla="*/ 2147483647 w 125"/>
                <a:gd name="T15" fmla="*/ 2147483647 h 111"/>
                <a:gd name="T16" fmla="*/ 2147483647 w 125"/>
                <a:gd name="T17" fmla="*/ 0 h 111"/>
                <a:gd name="T18" fmla="*/ 2147483647 w 125"/>
                <a:gd name="T19" fmla="*/ 2147483647 h 111"/>
                <a:gd name="T20" fmla="*/ 2147483647 w 125"/>
                <a:gd name="T21" fmla="*/ 2147483647 h 111"/>
                <a:gd name="T22" fmla="*/ 2147483647 w 125"/>
                <a:gd name="T23" fmla="*/ 2147483647 h 111"/>
                <a:gd name="T24" fmla="*/ 2147483647 w 125"/>
                <a:gd name="T25" fmla="*/ 2147483647 h 111"/>
                <a:gd name="T26" fmla="*/ 2147483647 w 125"/>
                <a:gd name="T27" fmla="*/ 2147483647 h 111"/>
                <a:gd name="T28" fmla="*/ 2147483647 w 125"/>
                <a:gd name="T29" fmla="*/ 2147483647 h 111"/>
                <a:gd name="T30" fmla="*/ 2147483647 w 125"/>
                <a:gd name="T31" fmla="*/ 2147483647 h 111"/>
                <a:gd name="T32" fmla="*/ 2147483647 w 125"/>
                <a:gd name="T33" fmla="*/ 2147483647 h 111"/>
                <a:gd name="T34" fmla="*/ 2147483647 w 125"/>
                <a:gd name="T35" fmla="*/ 2147483647 h 111"/>
                <a:gd name="T36" fmla="*/ 2147483647 w 125"/>
                <a:gd name="T37" fmla="*/ 0 h 111"/>
                <a:gd name="T38" fmla="*/ 0 w 125"/>
                <a:gd name="T39" fmla="*/ 2147483647 h 111"/>
                <a:gd name="T40" fmla="*/ 0 w 125"/>
                <a:gd name="T41" fmla="*/ 2147483647 h 111"/>
                <a:gd name="T42" fmla="*/ 0 w 125"/>
                <a:gd name="T43" fmla="*/ 2147483647 h 111"/>
                <a:gd name="T44" fmla="*/ 0 w 125"/>
                <a:gd name="T45" fmla="*/ 2147483647 h 111"/>
                <a:gd name="T46" fmla="*/ 0 w 125"/>
                <a:gd name="T47" fmla="*/ 2147483647 h 111"/>
                <a:gd name="T48" fmla="*/ 2147483647 w 125"/>
                <a:gd name="T49" fmla="*/ 2147483647 h 1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5"/>
                <a:gd name="T76" fmla="*/ 0 h 111"/>
                <a:gd name="T77" fmla="*/ 125 w 125"/>
                <a:gd name="T78" fmla="*/ 111 h 11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5" h="111">
                  <a:moveTo>
                    <a:pt x="57" y="111"/>
                  </a:moveTo>
                  <a:cubicBezTo>
                    <a:pt x="68" y="111"/>
                    <a:pt x="68" y="111"/>
                    <a:pt x="68" y="111"/>
                  </a:cubicBezTo>
                  <a:cubicBezTo>
                    <a:pt x="123" y="111"/>
                    <a:pt x="125" y="91"/>
                    <a:pt x="125" y="91"/>
                  </a:cubicBezTo>
                  <a:cubicBezTo>
                    <a:pt x="125" y="91"/>
                    <a:pt x="125" y="91"/>
                    <a:pt x="125" y="90"/>
                  </a:cubicBezTo>
                  <a:cubicBezTo>
                    <a:pt x="125" y="88"/>
                    <a:pt x="125" y="86"/>
                    <a:pt x="125" y="82"/>
                  </a:cubicBezTo>
                  <a:cubicBezTo>
                    <a:pt x="125" y="76"/>
                    <a:pt x="125" y="66"/>
                    <a:pt x="125" y="50"/>
                  </a:cubicBezTo>
                  <a:cubicBezTo>
                    <a:pt x="125" y="48"/>
                    <a:pt x="125" y="46"/>
                    <a:pt x="125" y="44"/>
                  </a:cubicBezTo>
                  <a:cubicBezTo>
                    <a:pt x="125" y="30"/>
                    <a:pt x="118" y="20"/>
                    <a:pt x="109" y="13"/>
                  </a:cubicBezTo>
                  <a:cubicBezTo>
                    <a:pt x="100" y="6"/>
                    <a:pt x="89" y="2"/>
                    <a:pt x="81" y="0"/>
                  </a:cubicBezTo>
                  <a:cubicBezTo>
                    <a:pt x="62" y="7"/>
                    <a:pt x="62" y="7"/>
                    <a:pt x="62" y="7"/>
                  </a:cubicBezTo>
                  <a:cubicBezTo>
                    <a:pt x="70" y="35"/>
                    <a:pt x="70" y="35"/>
                    <a:pt x="70" y="35"/>
                  </a:cubicBezTo>
                  <a:cubicBezTo>
                    <a:pt x="77" y="61"/>
                    <a:pt x="77" y="61"/>
                    <a:pt x="77" y="61"/>
                  </a:cubicBezTo>
                  <a:cubicBezTo>
                    <a:pt x="76" y="63"/>
                    <a:pt x="76" y="63"/>
                    <a:pt x="76" y="63"/>
                  </a:cubicBezTo>
                  <a:cubicBezTo>
                    <a:pt x="62" y="82"/>
                    <a:pt x="62" y="82"/>
                    <a:pt x="62" y="82"/>
                  </a:cubicBezTo>
                  <a:cubicBezTo>
                    <a:pt x="49" y="63"/>
                    <a:pt x="49" y="63"/>
                    <a:pt x="49" y="63"/>
                  </a:cubicBezTo>
                  <a:cubicBezTo>
                    <a:pt x="48" y="61"/>
                    <a:pt x="48" y="61"/>
                    <a:pt x="48" y="61"/>
                  </a:cubicBezTo>
                  <a:cubicBezTo>
                    <a:pt x="55" y="35"/>
                    <a:pt x="55" y="35"/>
                    <a:pt x="55" y="35"/>
                  </a:cubicBezTo>
                  <a:cubicBezTo>
                    <a:pt x="62" y="7"/>
                    <a:pt x="62" y="7"/>
                    <a:pt x="62" y="7"/>
                  </a:cubicBezTo>
                  <a:cubicBezTo>
                    <a:pt x="44" y="0"/>
                    <a:pt x="44" y="0"/>
                    <a:pt x="44" y="0"/>
                  </a:cubicBezTo>
                  <a:cubicBezTo>
                    <a:pt x="27" y="4"/>
                    <a:pt x="0" y="16"/>
                    <a:pt x="0" y="44"/>
                  </a:cubicBezTo>
                  <a:cubicBezTo>
                    <a:pt x="0" y="46"/>
                    <a:pt x="0" y="48"/>
                    <a:pt x="0" y="50"/>
                  </a:cubicBezTo>
                  <a:cubicBezTo>
                    <a:pt x="0" y="66"/>
                    <a:pt x="0" y="76"/>
                    <a:pt x="0" y="82"/>
                  </a:cubicBezTo>
                  <a:cubicBezTo>
                    <a:pt x="0" y="86"/>
                    <a:pt x="0" y="88"/>
                    <a:pt x="0" y="90"/>
                  </a:cubicBezTo>
                  <a:cubicBezTo>
                    <a:pt x="0" y="91"/>
                    <a:pt x="0" y="91"/>
                    <a:pt x="0" y="91"/>
                  </a:cubicBezTo>
                  <a:cubicBezTo>
                    <a:pt x="0" y="91"/>
                    <a:pt x="2" y="111"/>
                    <a:pt x="57" y="11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88" name="Oval 644"/>
            <p:cNvSpPr>
              <a:spLocks noChangeArrowheads="1"/>
            </p:cNvSpPr>
            <p:nvPr/>
          </p:nvSpPr>
          <p:spPr bwMode="auto">
            <a:xfrm>
              <a:off x="368574" y="0"/>
              <a:ext cx="107471" cy="124782"/>
            </a:xfrm>
            <a:prstGeom prst="ellipse">
              <a:avLst/>
            </a:prstGeom>
            <a:solidFill>
              <a:srgbClr val="58595B"/>
            </a:solidFill>
            <a:ln w="9525">
              <a:noFill/>
              <a:bevel/>
              <a:headEnd/>
              <a:tailEnd/>
            </a:ln>
          </p:spPr>
          <p:txBody>
            <a:bodyPr/>
            <a:lstStyle/>
            <a:p>
              <a:endParaRPr lang="zh-CN" altLang="en-US" sz="1800">
                <a:solidFill>
                  <a:srgbClr val="000000"/>
                </a:solidFill>
                <a:latin typeface="等线" charset="0"/>
              </a:endParaRPr>
            </a:p>
          </p:txBody>
        </p:sp>
        <p:sp>
          <p:nvSpPr>
            <p:cNvPr id="69689" name="Freeform 645"/>
            <p:cNvSpPr>
              <a:spLocks noChangeArrowheads="1"/>
            </p:cNvSpPr>
            <p:nvPr/>
          </p:nvSpPr>
          <p:spPr bwMode="auto">
            <a:xfrm>
              <a:off x="198385" y="241941"/>
              <a:ext cx="100550" cy="154952"/>
            </a:xfrm>
            <a:custGeom>
              <a:avLst/>
              <a:gdLst>
                <a:gd name="T0" fmla="*/ 2147483647 w 59"/>
                <a:gd name="T1" fmla="*/ 2147483647 h 91"/>
                <a:gd name="T2" fmla="*/ 2147483647 w 59"/>
                <a:gd name="T3" fmla="*/ 2147483647 h 91"/>
                <a:gd name="T4" fmla="*/ 2147483647 w 59"/>
                <a:gd name="T5" fmla="*/ 0 h 91"/>
                <a:gd name="T6" fmla="*/ 0 w 59"/>
                <a:gd name="T7" fmla="*/ 2147483647 h 91"/>
                <a:gd name="T8" fmla="*/ 2147483647 w 59"/>
                <a:gd name="T9" fmla="*/ 2147483647 h 91"/>
                <a:gd name="T10" fmla="*/ 2147483647 w 59"/>
                <a:gd name="T11" fmla="*/ 2147483647 h 91"/>
                <a:gd name="T12" fmla="*/ 0 60000 65536"/>
                <a:gd name="T13" fmla="*/ 0 60000 65536"/>
                <a:gd name="T14" fmla="*/ 0 60000 65536"/>
                <a:gd name="T15" fmla="*/ 0 60000 65536"/>
                <a:gd name="T16" fmla="*/ 0 60000 65536"/>
                <a:gd name="T17" fmla="*/ 0 60000 65536"/>
                <a:gd name="T18" fmla="*/ 0 w 59"/>
                <a:gd name="T19" fmla="*/ 0 h 91"/>
                <a:gd name="T20" fmla="*/ 59 w 59"/>
                <a:gd name="T21" fmla="*/ 91 h 91"/>
              </a:gdLst>
              <a:ahLst/>
              <a:cxnLst>
                <a:cxn ang="T12">
                  <a:pos x="T0" y="T1"/>
                </a:cxn>
                <a:cxn ang="T13">
                  <a:pos x="T2" y="T3"/>
                </a:cxn>
                <a:cxn ang="T14">
                  <a:pos x="T4" y="T5"/>
                </a:cxn>
                <a:cxn ang="T15">
                  <a:pos x="T6" y="T7"/>
                </a:cxn>
                <a:cxn ang="T16">
                  <a:pos x="T8" y="T9"/>
                </a:cxn>
                <a:cxn ang="T17">
                  <a:pos x="T10" y="T11"/>
                </a:cxn>
              </a:cxnLst>
              <a:rect l="T18" t="T19" r="T20" b="T21"/>
              <a:pathLst>
                <a:path w="59" h="91">
                  <a:moveTo>
                    <a:pt x="25" y="91"/>
                  </a:moveTo>
                  <a:cubicBezTo>
                    <a:pt x="29" y="66"/>
                    <a:pt x="41" y="44"/>
                    <a:pt x="59" y="28"/>
                  </a:cubicBezTo>
                  <a:cubicBezTo>
                    <a:pt x="50" y="0"/>
                    <a:pt x="50" y="0"/>
                    <a:pt x="50" y="0"/>
                  </a:cubicBezTo>
                  <a:cubicBezTo>
                    <a:pt x="26" y="19"/>
                    <a:pt x="7" y="46"/>
                    <a:pt x="0" y="77"/>
                  </a:cubicBezTo>
                  <a:cubicBezTo>
                    <a:pt x="19" y="88"/>
                    <a:pt x="19" y="88"/>
                    <a:pt x="19" y="88"/>
                  </a:cubicBezTo>
                  <a:lnTo>
                    <a:pt x="25" y="91"/>
                  </a:lnTo>
                  <a:close/>
                </a:path>
              </a:pathLst>
            </a:custGeom>
            <a:solidFill>
              <a:srgbClr val="33BFC7"/>
            </a:solidFill>
            <a:ln w="9525">
              <a:noFill/>
              <a:bevel/>
              <a:headEnd/>
              <a:tailEnd/>
            </a:ln>
          </p:spPr>
          <p:txBody>
            <a:bodyPr/>
            <a:lstStyle/>
            <a:p>
              <a:pPr algn="dist"/>
              <a:endParaRPr lang="zh-CN" altLang="en-US">
                <a:solidFill>
                  <a:srgbClr val="000000"/>
                </a:solidFill>
                <a:ea typeface="黑体" pitchFamily="2" charset="-122"/>
              </a:endParaRPr>
            </a:p>
          </p:txBody>
        </p:sp>
        <p:sp>
          <p:nvSpPr>
            <p:cNvPr id="69690" name="Freeform 646"/>
            <p:cNvSpPr>
              <a:spLocks noEditPoints="1" noChangeArrowheads="1"/>
            </p:cNvSpPr>
            <p:nvPr/>
          </p:nvSpPr>
          <p:spPr bwMode="auto">
            <a:xfrm>
              <a:off x="0" y="383301"/>
              <a:ext cx="298936" cy="299029"/>
            </a:xfrm>
            <a:custGeom>
              <a:avLst/>
              <a:gdLst>
                <a:gd name="T0" fmla="*/ 2147483647 w 175"/>
                <a:gd name="T1" fmla="*/ 2147483647 h 175"/>
                <a:gd name="T2" fmla="*/ 2147483647 w 175"/>
                <a:gd name="T3" fmla="*/ 2147483647 h 175"/>
                <a:gd name="T4" fmla="*/ 2147483647 w 175"/>
                <a:gd name="T5" fmla="*/ 2147483647 h 175"/>
                <a:gd name="T6" fmla="*/ 2147483647 w 175"/>
                <a:gd name="T7" fmla="*/ 0 h 175"/>
                <a:gd name="T8" fmla="*/ 0 w 175"/>
                <a:gd name="T9" fmla="*/ 2147483647 h 175"/>
                <a:gd name="T10" fmla="*/ 2147483647 w 175"/>
                <a:gd name="T11" fmla="*/ 2147483647 h 175"/>
                <a:gd name="T12" fmla="*/ 2147483647 w 175"/>
                <a:gd name="T13" fmla="*/ 2147483647 h 175"/>
                <a:gd name="T14" fmla="*/ 2147483647 w 175"/>
                <a:gd name="T15" fmla="*/ 2147483647 h 175"/>
                <a:gd name="T16" fmla="*/ 2147483647 w 175"/>
                <a:gd name="T17" fmla="*/ 2147483647 h 175"/>
                <a:gd name="T18" fmla="*/ 2147483647 w 175"/>
                <a:gd name="T19" fmla="*/ 2147483647 h 175"/>
                <a:gd name="T20" fmla="*/ 2147483647 w 175"/>
                <a:gd name="T21" fmla="*/ 2147483647 h 175"/>
                <a:gd name="T22" fmla="*/ 2147483647 w 175"/>
                <a:gd name="T23" fmla="*/ 2147483647 h 175"/>
                <a:gd name="T24" fmla="*/ 2147483647 w 175"/>
                <a:gd name="T25" fmla="*/ 2147483647 h 175"/>
                <a:gd name="T26" fmla="*/ 2147483647 w 175"/>
                <a:gd name="T27" fmla="*/ 2147483647 h 175"/>
                <a:gd name="T28" fmla="*/ 2147483647 w 175"/>
                <a:gd name="T29" fmla="*/ 2147483647 h 175"/>
                <a:gd name="T30" fmla="*/ 2147483647 w 175"/>
                <a:gd name="T31" fmla="*/ 2147483647 h 175"/>
                <a:gd name="T32" fmla="*/ 2147483647 w 175"/>
                <a:gd name="T33" fmla="*/ 2147483647 h 175"/>
                <a:gd name="T34" fmla="*/ 2147483647 w 175"/>
                <a:gd name="T35" fmla="*/ 2147483647 h 175"/>
                <a:gd name="T36" fmla="*/ 2147483647 w 175"/>
                <a:gd name="T37" fmla="*/ 2147483647 h 1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5"/>
                <a:gd name="T58" fmla="*/ 0 h 175"/>
                <a:gd name="T59" fmla="*/ 175 w 175"/>
                <a:gd name="T60" fmla="*/ 175 h 1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5" h="175">
                  <a:moveTo>
                    <a:pt x="140" y="17"/>
                  </a:moveTo>
                  <a:cubicBezTo>
                    <a:pt x="137" y="15"/>
                    <a:pt x="134" y="13"/>
                    <a:pt x="130" y="11"/>
                  </a:cubicBezTo>
                  <a:cubicBezTo>
                    <a:pt x="125" y="8"/>
                    <a:pt x="120" y="6"/>
                    <a:pt x="114" y="4"/>
                  </a:cubicBezTo>
                  <a:cubicBezTo>
                    <a:pt x="105" y="2"/>
                    <a:pt x="97" y="0"/>
                    <a:pt x="87" y="0"/>
                  </a:cubicBezTo>
                  <a:cubicBezTo>
                    <a:pt x="39" y="0"/>
                    <a:pt x="0" y="39"/>
                    <a:pt x="0" y="87"/>
                  </a:cubicBezTo>
                  <a:cubicBezTo>
                    <a:pt x="0" y="136"/>
                    <a:pt x="39" y="175"/>
                    <a:pt x="87" y="175"/>
                  </a:cubicBezTo>
                  <a:cubicBezTo>
                    <a:pt x="120" y="175"/>
                    <a:pt x="149" y="157"/>
                    <a:pt x="164" y="130"/>
                  </a:cubicBezTo>
                  <a:cubicBezTo>
                    <a:pt x="165" y="127"/>
                    <a:pt x="167" y="124"/>
                    <a:pt x="168" y="120"/>
                  </a:cubicBezTo>
                  <a:cubicBezTo>
                    <a:pt x="171" y="115"/>
                    <a:pt x="172" y="109"/>
                    <a:pt x="173" y="103"/>
                  </a:cubicBezTo>
                  <a:cubicBezTo>
                    <a:pt x="174" y="98"/>
                    <a:pt x="175" y="93"/>
                    <a:pt x="175" y="87"/>
                  </a:cubicBezTo>
                  <a:cubicBezTo>
                    <a:pt x="175" y="59"/>
                    <a:pt x="161" y="33"/>
                    <a:pt x="140" y="17"/>
                  </a:cubicBezTo>
                  <a:close/>
                  <a:moveTo>
                    <a:pt x="87" y="151"/>
                  </a:moveTo>
                  <a:cubicBezTo>
                    <a:pt x="52" y="151"/>
                    <a:pt x="24" y="122"/>
                    <a:pt x="24" y="87"/>
                  </a:cubicBezTo>
                  <a:cubicBezTo>
                    <a:pt x="24" y="52"/>
                    <a:pt x="52" y="24"/>
                    <a:pt x="87" y="24"/>
                  </a:cubicBezTo>
                  <a:cubicBezTo>
                    <a:pt x="96" y="24"/>
                    <a:pt x="105" y="26"/>
                    <a:pt x="112" y="29"/>
                  </a:cubicBezTo>
                  <a:cubicBezTo>
                    <a:pt x="128" y="36"/>
                    <a:pt x="140" y="48"/>
                    <a:pt x="146" y="64"/>
                  </a:cubicBezTo>
                  <a:cubicBezTo>
                    <a:pt x="149" y="71"/>
                    <a:pt x="151" y="79"/>
                    <a:pt x="151" y="87"/>
                  </a:cubicBezTo>
                  <a:cubicBezTo>
                    <a:pt x="151" y="96"/>
                    <a:pt x="149" y="105"/>
                    <a:pt x="145" y="113"/>
                  </a:cubicBezTo>
                  <a:cubicBezTo>
                    <a:pt x="136" y="135"/>
                    <a:pt x="113" y="151"/>
                    <a:pt x="87" y="15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sp>
          <p:nvSpPr>
            <p:cNvPr id="69691" name="Freeform 647"/>
            <p:cNvSpPr>
              <a:spLocks noEditPoints="1" noChangeArrowheads="1"/>
            </p:cNvSpPr>
            <p:nvPr/>
          </p:nvSpPr>
          <p:spPr bwMode="auto">
            <a:xfrm>
              <a:off x="105987" y="459417"/>
              <a:ext cx="89680" cy="149516"/>
            </a:xfrm>
            <a:custGeom>
              <a:avLst/>
              <a:gdLst>
                <a:gd name="T0" fmla="*/ 2147483647 w 53"/>
                <a:gd name="T1" fmla="*/ 2147483647 h 88"/>
                <a:gd name="T2" fmla="*/ 2147483647 w 53"/>
                <a:gd name="T3" fmla="*/ 2147483647 h 88"/>
                <a:gd name="T4" fmla="*/ 2147483647 w 53"/>
                <a:gd name="T5" fmla="*/ 2147483647 h 88"/>
                <a:gd name="T6" fmla="*/ 2147483647 w 53"/>
                <a:gd name="T7" fmla="*/ 2147483647 h 88"/>
                <a:gd name="T8" fmla="*/ 2147483647 w 53"/>
                <a:gd name="T9" fmla="*/ 2147483647 h 88"/>
                <a:gd name="T10" fmla="*/ 2147483647 w 53"/>
                <a:gd name="T11" fmla="*/ 2147483647 h 88"/>
                <a:gd name="T12" fmla="*/ 2147483647 w 53"/>
                <a:gd name="T13" fmla="*/ 2147483647 h 88"/>
                <a:gd name="T14" fmla="*/ 2147483647 w 53"/>
                <a:gd name="T15" fmla="*/ 2147483647 h 88"/>
                <a:gd name="T16" fmla="*/ 2147483647 w 53"/>
                <a:gd name="T17" fmla="*/ 2147483647 h 88"/>
                <a:gd name="T18" fmla="*/ 2147483647 w 53"/>
                <a:gd name="T19" fmla="*/ 2147483647 h 88"/>
                <a:gd name="T20" fmla="*/ 2147483647 w 53"/>
                <a:gd name="T21" fmla="*/ 2147483647 h 88"/>
                <a:gd name="T22" fmla="*/ 2147483647 w 53"/>
                <a:gd name="T23" fmla="*/ 2147483647 h 88"/>
                <a:gd name="T24" fmla="*/ 2147483647 w 53"/>
                <a:gd name="T25" fmla="*/ 2147483647 h 88"/>
                <a:gd name="T26" fmla="*/ 2147483647 w 53"/>
                <a:gd name="T27" fmla="*/ 0 h 88"/>
                <a:gd name="T28" fmla="*/ 2147483647 w 53"/>
                <a:gd name="T29" fmla="*/ 2147483647 h 88"/>
                <a:gd name="T30" fmla="*/ 2147483647 w 53"/>
                <a:gd name="T31" fmla="*/ 2147483647 h 88"/>
                <a:gd name="T32" fmla="*/ 2147483647 w 53"/>
                <a:gd name="T33" fmla="*/ 2147483647 h 88"/>
                <a:gd name="T34" fmla="*/ 2147483647 w 53"/>
                <a:gd name="T35" fmla="*/ 2147483647 h 88"/>
                <a:gd name="T36" fmla="*/ 2147483647 w 53"/>
                <a:gd name="T37" fmla="*/ 2147483647 h 88"/>
                <a:gd name="T38" fmla="*/ 2147483647 w 53"/>
                <a:gd name="T39" fmla="*/ 2147483647 h 88"/>
                <a:gd name="T40" fmla="*/ 2147483647 w 53"/>
                <a:gd name="T41" fmla="*/ 2147483647 h 88"/>
                <a:gd name="T42" fmla="*/ 2147483647 w 53"/>
                <a:gd name="T43" fmla="*/ 2147483647 h 88"/>
                <a:gd name="T44" fmla="*/ 2147483647 w 53"/>
                <a:gd name="T45" fmla="*/ 2147483647 h 88"/>
                <a:gd name="T46" fmla="*/ 2147483647 w 53"/>
                <a:gd name="T47" fmla="*/ 2147483647 h 88"/>
                <a:gd name="T48" fmla="*/ 2147483647 w 53"/>
                <a:gd name="T49" fmla="*/ 2147483647 h 88"/>
                <a:gd name="T50" fmla="*/ 2147483647 w 53"/>
                <a:gd name="T51" fmla="*/ 2147483647 h 88"/>
                <a:gd name="T52" fmla="*/ 2147483647 w 53"/>
                <a:gd name="T53" fmla="*/ 2147483647 h 88"/>
                <a:gd name="T54" fmla="*/ 2147483647 w 53"/>
                <a:gd name="T55" fmla="*/ 2147483647 h 88"/>
                <a:gd name="T56" fmla="*/ 0 w 53"/>
                <a:gd name="T57" fmla="*/ 2147483647 h 88"/>
                <a:gd name="T58" fmla="*/ 2147483647 w 53"/>
                <a:gd name="T59" fmla="*/ 2147483647 h 88"/>
                <a:gd name="T60" fmla="*/ 2147483647 w 53"/>
                <a:gd name="T61" fmla="*/ 2147483647 h 88"/>
                <a:gd name="T62" fmla="*/ 2147483647 w 53"/>
                <a:gd name="T63" fmla="*/ 2147483647 h 88"/>
                <a:gd name="T64" fmla="*/ 2147483647 w 53"/>
                <a:gd name="T65" fmla="*/ 2147483647 h 88"/>
                <a:gd name="T66" fmla="*/ 2147483647 w 53"/>
                <a:gd name="T67" fmla="*/ 2147483647 h 88"/>
                <a:gd name="T68" fmla="*/ 2147483647 w 53"/>
                <a:gd name="T69" fmla="*/ 2147483647 h 88"/>
                <a:gd name="T70" fmla="*/ 2147483647 w 53"/>
                <a:gd name="T71" fmla="*/ 2147483647 h 88"/>
                <a:gd name="T72" fmla="*/ 2147483647 w 53"/>
                <a:gd name="T73" fmla="*/ 2147483647 h 88"/>
                <a:gd name="T74" fmla="*/ 2147483647 w 53"/>
                <a:gd name="T75" fmla="*/ 2147483647 h 88"/>
                <a:gd name="T76" fmla="*/ 2147483647 w 53"/>
                <a:gd name="T77" fmla="*/ 2147483647 h 88"/>
                <a:gd name="T78" fmla="*/ 2147483647 w 53"/>
                <a:gd name="T79" fmla="*/ 2147483647 h 88"/>
                <a:gd name="T80" fmla="*/ 2147483647 w 53"/>
                <a:gd name="T81" fmla="*/ 2147483647 h 88"/>
                <a:gd name="T82" fmla="*/ 2147483647 w 53"/>
                <a:gd name="T83" fmla="*/ 2147483647 h 88"/>
                <a:gd name="T84" fmla="*/ 2147483647 w 53"/>
                <a:gd name="T85" fmla="*/ 2147483647 h 88"/>
                <a:gd name="T86" fmla="*/ 2147483647 w 53"/>
                <a:gd name="T87" fmla="*/ 2147483647 h 88"/>
                <a:gd name="T88" fmla="*/ 2147483647 w 53"/>
                <a:gd name="T89" fmla="*/ 2147483647 h 88"/>
                <a:gd name="T90" fmla="*/ 2147483647 w 53"/>
                <a:gd name="T91" fmla="*/ 2147483647 h 88"/>
                <a:gd name="T92" fmla="*/ 2147483647 w 53"/>
                <a:gd name="T93" fmla="*/ 2147483647 h 88"/>
                <a:gd name="T94" fmla="*/ 2147483647 w 53"/>
                <a:gd name="T95" fmla="*/ 2147483647 h 88"/>
                <a:gd name="T96" fmla="*/ 2147483647 w 53"/>
                <a:gd name="T97" fmla="*/ 2147483647 h 88"/>
                <a:gd name="T98" fmla="*/ 2147483647 w 53"/>
                <a:gd name="T99" fmla="*/ 2147483647 h 88"/>
                <a:gd name="T100" fmla="*/ 2147483647 w 53"/>
                <a:gd name="T101" fmla="*/ 2147483647 h 88"/>
                <a:gd name="T102" fmla="*/ 2147483647 w 53"/>
                <a:gd name="T103" fmla="*/ 2147483647 h 88"/>
                <a:gd name="T104" fmla="*/ 2147483647 w 53"/>
                <a:gd name="T105" fmla="*/ 2147483647 h 88"/>
                <a:gd name="T106" fmla="*/ 2147483647 w 53"/>
                <a:gd name="T107" fmla="*/ 2147483647 h 88"/>
                <a:gd name="T108" fmla="*/ 2147483647 w 53"/>
                <a:gd name="T109" fmla="*/ 2147483647 h 88"/>
                <a:gd name="T110" fmla="*/ 2147483647 w 53"/>
                <a:gd name="T111" fmla="*/ 2147483647 h 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3"/>
                <a:gd name="T169" fmla="*/ 0 h 88"/>
                <a:gd name="T170" fmla="*/ 53 w 53"/>
                <a:gd name="T171" fmla="*/ 88 h 8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3" h="88">
                  <a:moveTo>
                    <a:pt x="46" y="40"/>
                  </a:moveTo>
                  <a:cubicBezTo>
                    <a:pt x="44" y="39"/>
                    <a:pt x="42" y="38"/>
                    <a:pt x="40" y="37"/>
                  </a:cubicBezTo>
                  <a:cubicBezTo>
                    <a:pt x="37" y="36"/>
                    <a:pt x="34" y="35"/>
                    <a:pt x="30" y="34"/>
                  </a:cubicBezTo>
                  <a:cubicBezTo>
                    <a:pt x="30" y="17"/>
                    <a:pt x="30" y="17"/>
                    <a:pt x="30" y="17"/>
                  </a:cubicBezTo>
                  <a:cubicBezTo>
                    <a:pt x="34" y="18"/>
                    <a:pt x="37" y="20"/>
                    <a:pt x="38" y="24"/>
                  </a:cubicBezTo>
                  <a:cubicBezTo>
                    <a:pt x="39" y="27"/>
                    <a:pt x="41" y="28"/>
                    <a:pt x="44" y="28"/>
                  </a:cubicBezTo>
                  <a:cubicBezTo>
                    <a:pt x="46" y="28"/>
                    <a:pt x="47" y="28"/>
                    <a:pt x="49" y="27"/>
                  </a:cubicBezTo>
                  <a:cubicBezTo>
                    <a:pt x="50" y="26"/>
                    <a:pt x="50" y="24"/>
                    <a:pt x="50" y="23"/>
                  </a:cubicBezTo>
                  <a:cubicBezTo>
                    <a:pt x="50" y="22"/>
                    <a:pt x="50" y="20"/>
                    <a:pt x="49" y="19"/>
                  </a:cubicBezTo>
                  <a:cubicBezTo>
                    <a:pt x="48" y="17"/>
                    <a:pt x="47" y="16"/>
                    <a:pt x="46" y="14"/>
                  </a:cubicBezTo>
                  <a:cubicBezTo>
                    <a:pt x="44" y="12"/>
                    <a:pt x="41" y="11"/>
                    <a:pt x="39" y="10"/>
                  </a:cubicBezTo>
                  <a:cubicBezTo>
                    <a:pt x="36" y="9"/>
                    <a:pt x="33" y="8"/>
                    <a:pt x="30" y="8"/>
                  </a:cubicBezTo>
                  <a:cubicBezTo>
                    <a:pt x="30" y="4"/>
                    <a:pt x="30" y="4"/>
                    <a:pt x="30" y="4"/>
                  </a:cubicBezTo>
                  <a:cubicBezTo>
                    <a:pt x="30" y="1"/>
                    <a:pt x="29" y="0"/>
                    <a:pt x="26" y="0"/>
                  </a:cubicBezTo>
                  <a:cubicBezTo>
                    <a:pt x="24" y="0"/>
                    <a:pt x="23" y="1"/>
                    <a:pt x="23" y="4"/>
                  </a:cubicBezTo>
                  <a:cubicBezTo>
                    <a:pt x="23" y="8"/>
                    <a:pt x="23" y="8"/>
                    <a:pt x="23" y="8"/>
                  </a:cubicBezTo>
                  <a:cubicBezTo>
                    <a:pt x="16" y="9"/>
                    <a:pt x="11" y="10"/>
                    <a:pt x="7" y="14"/>
                  </a:cubicBezTo>
                  <a:cubicBezTo>
                    <a:pt x="4" y="17"/>
                    <a:pt x="2" y="21"/>
                    <a:pt x="2" y="26"/>
                  </a:cubicBezTo>
                  <a:cubicBezTo>
                    <a:pt x="2" y="29"/>
                    <a:pt x="3" y="32"/>
                    <a:pt x="5" y="35"/>
                  </a:cubicBezTo>
                  <a:cubicBezTo>
                    <a:pt x="7" y="37"/>
                    <a:pt x="9" y="39"/>
                    <a:pt x="12" y="40"/>
                  </a:cubicBezTo>
                  <a:cubicBezTo>
                    <a:pt x="15" y="42"/>
                    <a:pt x="19" y="43"/>
                    <a:pt x="23" y="44"/>
                  </a:cubicBezTo>
                  <a:cubicBezTo>
                    <a:pt x="23" y="64"/>
                    <a:pt x="23" y="64"/>
                    <a:pt x="23" y="64"/>
                  </a:cubicBezTo>
                  <a:cubicBezTo>
                    <a:pt x="21" y="63"/>
                    <a:pt x="19" y="62"/>
                    <a:pt x="18" y="61"/>
                  </a:cubicBezTo>
                  <a:cubicBezTo>
                    <a:pt x="16" y="60"/>
                    <a:pt x="15" y="59"/>
                    <a:pt x="15" y="58"/>
                  </a:cubicBezTo>
                  <a:cubicBezTo>
                    <a:pt x="14" y="57"/>
                    <a:pt x="13" y="55"/>
                    <a:pt x="12" y="53"/>
                  </a:cubicBezTo>
                  <a:cubicBezTo>
                    <a:pt x="12" y="51"/>
                    <a:pt x="11" y="51"/>
                    <a:pt x="10" y="50"/>
                  </a:cubicBezTo>
                  <a:cubicBezTo>
                    <a:pt x="9" y="49"/>
                    <a:pt x="8" y="49"/>
                    <a:pt x="6" y="49"/>
                  </a:cubicBezTo>
                  <a:cubicBezTo>
                    <a:pt x="5" y="49"/>
                    <a:pt x="3" y="50"/>
                    <a:pt x="2" y="51"/>
                  </a:cubicBezTo>
                  <a:cubicBezTo>
                    <a:pt x="0" y="52"/>
                    <a:pt x="0" y="53"/>
                    <a:pt x="0" y="54"/>
                  </a:cubicBezTo>
                  <a:cubicBezTo>
                    <a:pt x="0" y="56"/>
                    <a:pt x="0" y="58"/>
                    <a:pt x="1" y="60"/>
                  </a:cubicBezTo>
                  <a:cubicBezTo>
                    <a:pt x="2" y="62"/>
                    <a:pt x="4" y="64"/>
                    <a:pt x="6" y="66"/>
                  </a:cubicBezTo>
                  <a:cubicBezTo>
                    <a:pt x="8" y="67"/>
                    <a:pt x="10" y="69"/>
                    <a:pt x="13" y="70"/>
                  </a:cubicBezTo>
                  <a:cubicBezTo>
                    <a:pt x="16" y="71"/>
                    <a:pt x="19" y="72"/>
                    <a:pt x="23" y="72"/>
                  </a:cubicBezTo>
                  <a:cubicBezTo>
                    <a:pt x="23" y="84"/>
                    <a:pt x="23" y="84"/>
                    <a:pt x="23" y="84"/>
                  </a:cubicBezTo>
                  <a:cubicBezTo>
                    <a:pt x="23" y="85"/>
                    <a:pt x="23" y="86"/>
                    <a:pt x="24" y="87"/>
                  </a:cubicBezTo>
                  <a:cubicBezTo>
                    <a:pt x="24" y="87"/>
                    <a:pt x="25" y="88"/>
                    <a:pt x="27" y="88"/>
                  </a:cubicBezTo>
                  <a:cubicBezTo>
                    <a:pt x="28" y="88"/>
                    <a:pt x="29" y="87"/>
                    <a:pt x="29" y="87"/>
                  </a:cubicBezTo>
                  <a:cubicBezTo>
                    <a:pt x="29" y="86"/>
                    <a:pt x="30" y="85"/>
                    <a:pt x="30" y="83"/>
                  </a:cubicBezTo>
                  <a:cubicBezTo>
                    <a:pt x="30" y="72"/>
                    <a:pt x="30" y="72"/>
                    <a:pt x="30" y="72"/>
                  </a:cubicBezTo>
                  <a:cubicBezTo>
                    <a:pt x="34" y="72"/>
                    <a:pt x="39" y="71"/>
                    <a:pt x="42" y="69"/>
                  </a:cubicBezTo>
                  <a:cubicBezTo>
                    <a:pt x="46" y="67"/>
                    <a:pt x="48" y="65"/>
                    <a:pt x="50" y="62"/>
                  </a:cubicBezTo>
                  <a:cubicBezTo>
                    <a:pt x="52" y="59"/>
                    <a:pt x="53" y="56"/>
                    <a:pt x="53" y="53"/>
                  </a:cubicBezTo>
                  <a:cubicBezTo>
                    <a:pt x="53" y="51"/>
                    <a:pt x="52" y="48"/>
                    <a:pt x="51" y="46"/>
                  </a:cubicBezTo>
                  <a:cubicBezTo>
                    <a:pt x="50" y="44"/>
                    <a:pt x="48" y="42"/>
                    <a:pt x="46" y="40"/>
                  </a:cubicBezTo>
                  <a:close/>
                  <a:moveTo>
                    <a:pt x="23" y="33"/>
                  </a:moveTo>
                  <a:cubicBezTo>
                    <a:pt x="20" y="32"/>
                    <a:pt x="18" y="31"/>
                    <a:pt x="17" y="30"/>
                  </a:cubicBezTo>
                  <a:cubicBezTo>
                    <a:pt x="15" y="28"/>
                    <a:pt x="14" y="27"/>
                    <a:pt x="14" y="25"/>
                  </a:cubicBezTo>
                  <a:cubicBezTo>
                    <a:pt x="14" y="22"/>
                    <a:pt x="15" y="20"/>
                    <a:pt x="17" y="19"/>
                  </a:cubicBezTo>
                  <a:cubicBezTo>
                    <a:pt x="18" y="18"/>
                    <a:pt x="20" y="17"/>
                    <a:pt x="23" y="16"/>
                  </a:cubicBezTo>
                  <a:lnTo>
                    <a:pt x="23" y="33"/>
                  </a:lnTo>
                  <a:close/>
                  <a:moveTo>
                    <a:pt x="37" y="61"/>
                  </a:moveTo>
                  <a:cubicBezTo>
                    <a:pt x="36" y="62"/>
                    <a:pt x="33" y="63"/>
                    <a:pt x="30" y="64"/>
                  </a:cubicBezTo>
                  <a:cubicBezTo>
                    <a:pt x="30" y="45"/>
                    <a:pt x="30" y="45"/>
                    <a:pt x="30" y="45"/>
                  </a:cubicBezTo>
                  <a:cubicBezTo>
                    <a:pt x="33" y="46"/>
                    <a:pt x="36" y="47"/>
                    <a:pt x="38" y="49"/>
                  </a:cubicBezTo>
                  <a:cubicBezTo>
                    <a:pt x="39" y="50"/>
                    <a:pt x="40" y="52"/>
                    <a:pt x="40" y="55"/>
                  </a:cubicBezTo>
                  <a:cubicBezTo>
                    <a:pt x="40" y="57"/>
                    <a:pt x="39" y="59"/>
                    <a:pt x="37" y="61"/>
                  </a:cubicBezTo>
                  <a:close/>
                </a:path>
              </a:pathLst>
            </a:custGeom>
            <a:solidFill>
              <a:srgbClr val="58595B"/>
            </a:solidFill>
            <a:ln w="9525">
              <a:noFill/>
              <a:bevel/>
              <a:headEnd/>
              <a:tailEnd/>
            </a:ln>
          </p:spPr>
          <p:txBody>
            <a:bodyPr/>
            <a:lstStyle/>
            <a:p>
              <a:pPr algn="dist"/>
              <a:endParaRPr lang="zh-CN" altLang="en-US">
                <a:solidFill>
                  <a:srgbClr val="000000"/>
                </a:solidFill>
                <a:ea typeface="黑体" pitchFamily="2" charset="-122"/>
              </a:endParaRPr>
            </a:p>
          </p:txBody>
        </p:sp>
      </p:grpSp>
      <p:sp>
        <p:nvSpPr>
          <p:cNvPr id="69692" name="矩形 7"/>
          <p:cNvSpPr>
            <a:spLocks noChangeArrowheads="1"/>
          </p:cNvSpPr>
          <p:nvPr/>
        </p:nvSpPr>
        <p:spPr bwMode="auto">
          <a:xfrm>
            <a:off x="0" y="1084263"/>
            <a:ext cx="1347788" cy="5238750"/>
          </a:xfrm>
          <a:prstGeom prst="rect">
            <a:avLst/>
          </a:prstGeom>
          <a:gradFill rotWithShape="1">
            <a:gsLst>
              <a:gs pos="0">
                <a:srgbClr val="FFFFFF"/>
              </a:gs>
              <a:gs pos="100000">
                <a:srgbClr val="FFFFFF"/>
              </a:gs>
            </a:gsLst>
            <a:lin ang="10800000" scaled="1"/>
          </a:gradFill>
          <a:ln w="12700">
            <a:noFill/>
            <a:bevel/>
            <a:headEnd/>
            <a:tailEnd/>
          </a:ln>
        </p:spPr>
        <p:txBody>
          <a:bodyPr anchor="ctr"/>
          <a:lstStyle/>
          <a:p>
            <a:pPr algn="ctr"/>
            <a:endParaRPr lang="zh-CN" altLang="en-US" sz="1800">
              <a:latin typeface="等线" charset="0"/>
            </a:endParaRPr>
          </a:p>
        </p:txBody>
      </p:sp>
      <p:sp>
        <p:nvSpPr>
          <p:cNvPr id="69693" name="PA_文本框 8"/>
          <p:cNvSpPr>
            <a:spLocks noChangeArrowheads="1"/>
          </p:cNvSpPr>
          <p:nvPr/>
        </p:nvSpPr>
        <p:spPr bwMode="auto">
          <a:xfrm>
            <a:off x="1965325" y="2852738"/>
            <a:ext cx="8716963" cy="1189037"/>
          </a:xfrm>
          <a:prstGeom prst="rect">
            <a:avLst/>
          </a:prstGeom>
          <a:noFill/>
          <a:ln w="9525">
            <a:noFill/>
            <a:miter lim="800000"/>
            <a:headEnd/>
            <a:tailEnd/>
          </a:ln>
        </p:spPr>
        <p:txBody>
          <a:bodyPr>
            <a:spAutoFit/>
          </a:bodyPr>
          <a:lstStyle/>
          <a:p>
            <a:r>
              <a:rPr lang="zh-CN" altLang="en-US" sz="7200">
                <a:solidFill>
                  <a:srgbClr val="000000"/>
                </a:solidFill>
                <a:latin typeface="华文彩云" pitchFamily="2" charset="-122"/>
                <a:ea typeface="华文彩云" pitchFamily="2" charset="-122"/>
                <a:sym typeface="华文彩云" pitchFamily="2" charset="-122"/>
              </a:rPr>
              <a:t>   </a:t>
            </a:r>
            <a:r>
              <a:rPr lang="zh-CN" altLang="en-US" sz="4000">
                <a:solidFill>
                  <a:srgbClr val="000000"/>
                </a:solidFill>
                <a:latin typeface="华文彩云" pitchFamily="2" charset="-122"/>
                <a:ea typeface="华文彩云" pitchFamily="2" charset="-122"/>
                <a:sym typeface="华文彩云" pitchFamily="2" charset="-122"/>
              </a:rPr>
              <a:t>专项附加扣除信息采集表的填报</a:t>
            </a:r>
            <a:endParaRPr lang="en-US" sz="4000">
              <a:solidFill>
                <a:srgbClr val="000000"/>
              </a:solidFill>
              <a:latin typeface="华文彩云" pitchFamily="2" charset="-122"/>
              <a:ea typeface="华文彩云" pitchFamily="2" charset="-122"/>
              <a:sym typeface="华文彩云" pitchFamily="2" charset="-122"/>
            </a:endParaRPr>
          </a:p>
        </p:txBody>
      </p:sp>
    </p:spTree>
  </p:cSld>
  <p:clrMapOvr>
    <a:masterClrMapping/>
  </p:clrMapOvr>
  <p:transition spd="slow">
    <p:cover dir="lu"/>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a:ln/>
        </p:spPr>
        <p:txBody>
          <a:bodyPr/>
          <a:lstStyle/>
          <a:p>
            <a:r>
              <a:rPr lang="zh-CN" altLang="en-US">
                <a:solidFill>
                  <a:schemeClr val="accent2"/>
                </a:solidFill>
              </a:rPr>
              <a:t>填表注意事项</a:t>
            </a:r>
            <a:r>
              <a:rPr lang="en-US">
                <a:solidFill>
                  <a:schemeClr val="accent2"/>
                </a:solidFill>
              </a:rPr>
              <a:t>-</a:t>
            </a:r>
            <a:r>
              <a:rPr lang="zh-CN" altLang="en-US">
                <a:solidFill>
                  <a:schemeClr val="accent2"/>
                </a:solidFill>
              </a:rPr>
              <a:t>纳税人</a:t>
            </a:r>
            <a:endParaRPr lang="zh-CN" altLang="en-US"/>
          </a:p>
        </p:txBody>
      </p:sp>
      <p:sp>
        <p:nvSpPr>
          <p:cNvPr id="71683" name="Rectangle 3"/>
          <p:cNvSpPr>
            <a:spLocks noGrp="1" noChangeArrowheads="1"/>
          </p:cNvSpPr>
          <p:nvPr>
            <p:ph type="body" idx="4294967295"/>
          </p:nvPr>
        </p:nvSpPr>
        <p:spPr bwMode="auto">
          <a:xfrm>
            <a:off x="838200" y="1825625"/>
            <a:ext cx="10928350" cy="4351338"/>
          </a:xfrm>
          <a:prstGeom prst="rect">
            <a:avLst/>
          </a:prstGeom>
          <a:noFill/>
          <a:ln/>
        </p:spPr>
        <p:txBody>
          <a:bodyPr/>
          <a:lstStyle/>
          <a:p>
            <a:pPr>
              <a:lnSpc>
                <a:spcPct val="120000"/>
              </a:lnSpc>
              <a:buFont typeface="Arial" charset="0"/>
              <a:buNone/>
            </a:pPr>
            <a:r>
              <a:rPr lang="en-US" sz="2000"/>
              <a:t>1</a:t>
            </a:r>
            <a:r>
              <a:rPr lang="zh-CN" altLang="en-US" sz="2000"/>
              <a:t>、 每一个单元格填写时，注意看填写说明。</a:t>
            </a:r>
            <a:endParaRPr lang="en-US" sz="2000"/>
          </a:p>
          <a:p>
            <a:pPr>
              <a:lnSpc>
                <a:spcPct val="120000"/>
              </a:lnSpc>
              <a:buFont typeface="Arial" charset="0"/>
              <a:buNone/>
            </a:pPr>
            <a:r>
              <a:rPr lang="en-US" sz="2000"/>
              <a:t>2</a:t>
            </a:r>
            <a:r>
              <a:rPr lang="zh-CN" altLang="en-US" sz="2000"/>
              <a:t>、纳税人按享受的专项附加扣除情况填报对应栏次；纳税人不享受的项目，无需填报。纳税人未填报的项目，默认为不享受。</a:t>
            </a:r>
          </a:p>
          <a:p>
            <a:pPr>
              <a:lnSpc>
                <a:spcPct val="120000"/>
              </a:lnSpc>
              <a:buFont typeface="Arial" charset="0"/>
              <a:buNone/>
            </a:pPr>
            <a:r>
              <a:rPr lang="en-US" sz="2000"/>
              <a:t>3</a:t>
            </a:r>
            <a:r>
              <a:rPr lang="zh-CN" altLang="en-US" sz="2000"/>
              <a:t>、首次报送的，在“首次报送”前的框内划“√”。继续报送本表且无变化的，在“无变化”前的框内划“√”；发生变化的，在“有变化”前的框内划“√”，并填写发生变化的扣除项目信息。</a:t>
            </a:r>
          </a:p>
          <a:p>
            <a:pPr>
              <a:lnSpc>
                <a:spcPct val="120000"/>
              </a:lnSpc>
              <a:buFont typeface="Arial" charset="0"/>
              <a:buNone/>
            </a:pPr>
            <a:r>
              <a:rPr lang="en-US" sz="2000"/>
              <a:t>4</a:t>
            </a:r>
            <a:r>
              <a:rPr lang="zh-CN" altLang="en-US" sz="2000"/>
              <a:t>、身份证件号码应从左向右顶格填写，位数不满</a:t>
            </a:r>
            <a:r>
              <a:rPr lang="en-US" sz="2000"/>
              <a:t>18 </a:t>
            </a:r>
            <a:r>
              <a:rPr lang="zh-CN" altLang="en-US" sz="2000"/>
              <a:t>位的，需在空白格处划“</a:t>
            </a:r>
            <a:r>
              <a:rPr lang="en-US" sz="2000"/>
              <a:t>/”</a:t>
            </a:r>
            <a:r>
              <a:rPr lang="zh-CN" altLang="en-US" sz="2000"/>
              <a:t>。</a:t>
            </a:r>
          </a:p>
          <a:p>
            <a:pPr>
              <a:lnSpc>
                <a:spcPct val="120000"/>
              </a:lnSpc>
              <a:buFont typeface="Arial" charset="0"/>
              <a:buNone/>
            </a:pPr>
            <a:r>
              <a:rPr lang="en-US" sz="2000"/>
              <a:t>5</a:t>
            </a:r>
            <a:r>
              <a:rPr lang="zh-CN" altLang="en-US" sz="2000"/>
              <a:t>、请勿修改模版已有的内容，包括底部标签页的名称；请勿手动修改或填写背景色为灰色的单元格。</a:t>
            </a:r>
            <a:endParaRPr lang="zh-CN" alt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a:ln/>
        </p:spPr>
        <p:txBody>
          <a:bodyPr/>
          <a:lstStyle/>
          <a:p>
            <a:r>
              <a:rPr lang="zh-CN" altLang="en-US">
                <a:solidFill>
                  <a:schemeClr val="accent2"/>
                </a:solidFill>
              </a:rPr>
              <a:t>填表注意事项</a:t>
            </a:r>
            <a:r>
              <a:rPr lang="en-US">
                <a:solidFill>
                  <a:schemeClr val="accent2"/>
                </a:solidFill>
              </a:rPr>
              <a:t>-</a:t>
            </a:r>
            <a:r>
              <a:rPr lang="zh-CN" altLang="en-US">
                <a:solidFill>
                  <a:schemeClr val="accent2"/>
                </a:solidFill>
              </a:rPr>
              <a:t>纳税人</a:t>
            </a:r>
            <a:endParaRPr lang="zh-CN" altLang="en-US"/>
          </a:p>
        </p:txBody>
      </p:sp>
      <p:sp>
        <p:nvSpPr>
          <p:cNvPr id="72707" name="Rectangle 3"/>
          <p:cNvSpPr>
            <a:spLocks noGrp="1" noChangeArrowheads="1"/>
          </p:cNvSpPr>
          <p:nvPr>
            <p:ph type="body" idx="4294967295"/>
          </p:nvPr>
        </p:nvSpPr>
        <p:spPr bwMode="auto">
          <a:xfrm>
            <a:off x="838200" y="1825625"/>
            <a:ext cx="10928350" cy="4351338"/>
          </a:xfrm>
          <a:prstGeom prst="rect">
            <a:avLst/>
          </a:prstGeom>
          <a:noFill/>
          <a:ln/>
        </p:spPr>
        <p:txBody>
          <a:bodyPr/>
          <a:lstStyle/>
          <a:p>
            <a:pPr>
              <a:lnSpc>
                <a:spcPct val="120000"/>
              </a:lnSpc>
            </a:pPr>
            <a:r>
              <a:rPr lang="en-US" sz="2000"/>
              <a:t>6</a:t>
            </a:r>
            <a:r>
              <a:rPr lang="zh-CN" altLang="en-US" sz="2000"/>
              <a:t>、扣除年度是实际办理专项附加扣除的年度，与填写时间并非同一概念。同时，新个人所得税制于</a:t>
            </a:r>
            <a:r>
              <a:rPr lang="en-US" sz="2000"/>
              <a:t>2019 </a:t>
            </a:r>
            <a:r>
              <a:rPr lang="zh-CN" altLang="en-US" sz="2000"/>
              <a:t>年</a:t>
            </a:r>
            <a:r>
              <a:rPr lang="en-US" sz="2000"/>
              <a:t>1 </a:t>
            </a:r>
            <a:r>
              <a:rPr lang="zh-CN" altLang="en-US" sz="2000"/>
              <a:t>月</a:t>
            </a:r>
            <a:r>
              <a:rPr lang="en-US" sz="2000"/>
              <a:t>1</a:t>
            </a:r>
            <a:r>
              <a:rPr lang="zh-CN" altLang="en-US" sz="2000"/>
              <a:t>日起全面实施，个人可以在此时点之后享受专项附加扣除。本次只采集</a:t>
            </a:r>
            <a:r>
              <a:rPr lang="en-US" sz="2000"/>
              <a:t>2019 </a:t>
            </a:r>
            <a:r>
              <a:rPr lang="zh-CN" altLang="en-US" sz="2000"/>
              <a:t>年度的专项附加扣除信息，扣除年度应填写</a:t>
            </a:r>
            <a:r>
              <a:rPr lang="en-US" sz="2000"/>
              <a:t>2019 </a:t>
            </a:r>
            <a:r>
              <a:rPr lang="zh-CN" altLang="en-US" sz="2000"/>
              <a:t>年。</a:t>
            </a:r>
          </a:p>
          <a:p>
            <a:pPr>
              <a:lnSpc>
                <a:spcPct val="120000"/>
              </a:lnSpc>
            </a:pPr>
            <a:r>
              <a:rPr lang="en-US" sz="2000"/>
              <a:t>7</a:t>
            </a:r>
            <a:r>
              <a:rPr lang="zh-CN" altLang="en-US" sz="2000"/>
              <a:t>、首页中，要填写此前扣缴义务人在员工基础信息采集时采集的姓名、身份证件类型、身份证件号码。否则，会造成个人信息与此前采集的基础信息无法对应，导致信息采集失败。</a:t>
            </a:r>
          </a:p>
          <a:p>
            <a:pPr>
              <a:lnSpc>
                <a:spcPct val="120000"/>
              </a:lnSpc>
            </a:pPr>
            <a:r>
              <a:rPr lang="en-US" sz="2000"/>
              <a:t>8</a:t>
            </a:r>
            <a:r>
              <a:rPr lang="zh-CN" altLang="en-US" sz="2000"/>
              <a:t>、首页中，有配偶的必须要填写配偶相关信息。</a:t>
            </a:r>
          </a:p>
          <a:p>
            <a:pPr>
              <a:lnSpc>
                <a:spcPct val="120000"/>
              </a:lnSpc>
            </a:pPr>
            <a:r>
              <a:rPr lang="en-US" sz="2000"/>
              <a:t>9</a:t>
            </a:r>
            <a:r>
              <a:rPr lang="zh-CN" altLang="en-US" sz="2000"/>
              <a:t>、子女教育、住房租金、赡养老人等电子模板所列行次不够的，可以插入一行，或者复制一行，在最后一行后粘贴增加行次填写。</a:t>
            </a:r>
          </a:p>
          <a:p>
            <a:pPr>
              <a:lnSpc>
                <a:spcPct val="120000"/>
              </a:lnSpc>
            </a:pPr>
            <a:endParaRPr lang="zh-CN" altLang="en-US" sz="2000"/>
          </a:p>
          <a:p>
            <a:pPr>
              <a:lnSpc>
                <a:spcPct val="100000"/>
              </a:lnSpc>
            </a:pP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矩形 5"/>
          <p:cNvSpPr>
            <a:spLocks noChangeArrowheads="1"/>
          </p:cNvSpPr>
          <p:nvPr/>
        </p:nvSpPr>
        <p:spPr bwMode="auto">
          <a:xfrm>
            <a:off x="0" y="0"/>
            <a:ext cx="12192000" cy="933450"/>
          </a:xfrm>
          <a:prstGeom prst="rect">
            <a:avLst/>
          </a:prstGeom>
          <a:solidFill>
            <a:schemeClr val="accent2"/>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9219" name="矩形 6"/>
          <p:cNvSpPr>
            <a:spLocks noChangeArrowheads="1"/>
          </p:cNvSpPr>
          <p:nvPr/>
        </p:nvSpPr>
        <p:spPr bwMode="auto">
          <a:xfrm>
            <a:off x="0" y="6172200"/>
            <a:ext cx="12192000" cy="685800"/>
          </a:xfrm>
          <a:prstGeom prst="rect">
            <a:avLst/>
          </a:prstGeom>
          <a:solidFill>
            <a:schemeClr val="accent2"/>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9220" name="椭圆 7"/>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9221" name="椭圆 8"/>
          <p:cNvSpPr>
            <a:spLocks noChangeArrowheads="1"/>
          </p:cNvSpPr>
          <p:nvPr/>
        </p:nvSpPr>
        <p:spPr bwMode="auto">
          <a:xfrm>
            <a:off x="9906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9222" name="椭圆 9"/>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9223" name="文本框 10"/>
          <p:cNvSpPr>
            <a:spLocks noChangeArrowheads="1"/>
          </p:cNvSpPr>
          <p:nvPr/>
        </p:nvSpPr>
        <p:spPr bwMode="auto">
          <a:xfrm>
            <a:off x="2116138" y="142875"/>
            <a:ext cx="2286000" cy="647700"/>
          </a:xfrm>
          <a:prstGeom prst="rect">
            <a:avLst/>
          </a:prstGeom>
          <a:noFill/>
          <a:ln w="9525">
            <a:noFill/>
            <a:miter lim="800000"/>
            <a:headEnd/>
            <a:tailEnd/>
          </a:ln>
        </p:spPr>
        <p:txBody>
          <a:bodyPr>
            <a:spAutoFit/>
          </a:bodyPr>
          <a:lstStyle/>
          <a:p>
            <a:r>
              <a:rPr lang="zh-CN" altLang="en-US" sz="3600">
                <a:solidFill>
                  <a:schemeClr val="bg1"/>
                </a:solidFill>
                <a:latin typeface="时尚中黑简体" charset="-122"/>
                <a:ea typeface="时尚中黑简体" charset="-122"/>
                <a:sym typeface="时尚中黑简体" charset="-122"/>
              </a:rPr>
              <a:t>政策依据</a:t>
            </a:r>
            <a:endParaRPr lang="zh-CN" altLang="en-US"/>
          </a:p>
        </p:txBody>
      </p:sp>
      <p:sp>
        <p:nvSpPr>
          <p:cNvPr id="9224" name="椭圆 11"/>
          <p:cNvSpPr>
            <a:spLocks noChangeArrowheads="1"/>
          </p:cNvSpPr>
          <p:nvPr/>
        </p:nvSpPr>
        <p:spPr bwMode="auto">
          <a:xfrm>
            <a:off x="11631613"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9225" name="椭圆 12"/>
          <p:cNvSpPr>
            <a:spLocks noChangeArrowheads="1"/>
          </p:cNvSpPr>
          <p:nvPr/>
        </p:nvSpPr>
        <p:spPr bwMode="auto">
          <a:xfrm>
            <a:off x="11069638"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9226" name="文本框 13"/>
          <p:cNvSpPr>
            <a:spLocks noChangeArrowheads="1"/>
          </p:cNvSpPr>
          <p:nvPr/>
        </p:nvSpPr>
        <p:spPr bwMode="auto">
          <a:xfrm>
            <a:off x="9902825" y="6191250"/>
            <a:ext cx="1920875" cy="585788"/>
          </a:xfrm>
          <a:prstGeom prst="rect">
            <a:avLst/>
          </a:prstGeom>
          <a:noFill/>
          <a:ln w="9525">
            <a:noFill/>
            <a:miter lim="800000"/>
            <a:headEnd/>
            <a:tailEnd/>
          </a:ln>
        </p:spPr>
        <p:txBody>
          <a:bodyPr>
            <a:spAutoFit/>
          </a:bodyPr>
          <a:lstStyle/>
          <a:p>
            <a:r>
              <a:rPr lang="zh-CN" altLang="en-US" sz="3200">
                <a:solidFill>
                  <a:schemeClr val="bg1"/>
                </a:solidFill>
                <a:latin typeface="时尚中黑简体" charset="-122"/>
                <a:ea typeface="时尚中黑简体" charset="-122"/>
              </a:rPr>
              <a:t>概念解释</a:t>
            </a:r>
            <a:endParaRPr lang="zh-CN" altLang="en-US"/>
          </a:p>
        </p:txBody>
      </p:sp>
      <p:sp>
        <p:nvSpPr>
          <p:cNvPr id="9227" name="椭圆 14"/>
          <p:cNvSpPr>
            <a:spLocks noChangeArrowheads="1"/>
          </p:cNvSpPr>
          <p:nvPr/>
        </p:nvSpPr>
        <p:spPr bwMode="auto">
          <a:xfrm>
            <a:off x="381000" y="6273800"/>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9228" name="内容占位符 1"/>
          <p:cNvSpPr>
            <a:spLocks noGrp="1" noChangeArrowheads="1"/>
          </p:cNvSpPr>
          <p:nvPr>
            <p:ph idx="4294967295"/>
          </p:nvPr>
        </p:nvSpPr>
        <p:spPr>
          <a:xfrm>
            <a:off x="741363" y="1968500"/>
            <a:ext cx="10709275" cy="3505200"/>
          </a:xfrm>
          <a:ln/>
        </p:spPr>
        <p:txBody>
          <a:bodyPr/>
          <a:lstStyle/>
          <a:p>
            <a:pPr marL="0" indent="0" eaLnBrk="1" hangingPunct="1">
              <a:lnSpc>
                <a:spcPct val="140000"/>
              </a:lnSpc>
              <a:buFont typeface="Arial" charset="0"/>
              <a:buNone/>
            </a:pPr>
            <a:r>
              <a:rPr lang="zh-CN" altLang="en-US" sz="2000"/>
              <a:t>第六条　应纳税所得额的计算：</a:t>
            </a:r>
          </a:p>
          <a:p>
            <a:pPr marL="0" indent="0" eaLnBrk="1" hangingPunct="1">
              <a:lnSpc>
                <a:spcPct val="140000"/>
              </a:lnSpc>
              <a:buFont typeface="Arial" charset="0"/>
              <a:buNone/>
            </a:pPr>
            <a:r>
              <a:rPr lang="zh-CN" altLang="en-US" sz="2000"/>
              <a:t>（一）居民个人的</a:t>
            </a:r>
            <a:r>
              <a:rPr lang="zh-CN" altLang="en-US" sz="2000" b="1">
                <a:solidFill>
                  <a:srgbClr val="DA8200"/>
                </a:solidFill>
              </a:rPr>
              <a:t>综合所得</a:t>
            </a:r>
            <a:r>
              <a:rPr lang="zh-CN" altLang="en-US" sz="2000"/>
              <a:t>，以每一纳税年度的收入额减除费用六万元以及专项扣除、</a:t>
            </a:r>
            <a:r>
              <a:rPr lang="zh-CN" altLang="en-US" sz="2000" b="1">
                <a:solidFill>
                  <a:srgbClr val="DA8200"/>
                </a:solidFill>
              </a:rPr>
              <a:t>专项附加扣除</a:t>
            </a:r>
            <a:r>
              <a:rPr lang="zh-CN" altLang="en-US" sz="2000"/>
              <a:t>和依法确定的其他扣除后的余额，为应纳税所得额。</a:t>
            </a:r>
            <a:endParaRPr lang="en-US" sz="2000"/>
          </a:p>
          <a:p>
            <a:pPr marL="0" indent="0" eaLnBrk="1" hangingPunct="1">
              <a:lnSpc>
                <a:spcPct val="140000"/>
              </a:lnSpc>
              <a:buFont typeface="Arial" charset="0"/>
              <a:buNone/>
            </a:pPr>
            <a:r>
              <a:rPr lang="zh-CN" altLang="en-US" sz="2000"/>
              <a:t>本条第一款第一项规定的专项扣除，包括居民个人按照国家规定的范围和标准缴纳的基本养老保险、基本医疗保险、失业保险等社会保险费和住房公积金等；</a:t>
            </a:r>
            <a:r>
              <a:rPr lang="zh-CN" altLang="en-US" sz="2000" b="1">
                <a:solidFill>
                  <a:srgbClr val="DA8200"/>
                </a:solidFill>
              </a:rPr>
              <a:t>专项附加扣除</a:t>
            </a:r>
            <a:r>
              <a:rPr lang="zh-CN" altLang="en-US" sz="2000"/>
              <a:t>，包括子女教育、继续教育、大病医疗、住房贷款利息或者住房租金、赡养老人等支出，具体范围、标准和实施步骤由国务院确定，并报全国人民代表大会常务委员会备案。</a:t>
            </a:r>
            <a:endParaRPr lang="zh-CN" altLang="en-US"/>
          </a:p>
        </p:txBody>
      </p:sp>
      <p:sp>
        <p:nvSpPr>
          <p:cNvPr id="9229" name="矩形 16"/>
          <p:cNvSpPr>
            <a:spLocks noChangeArrowheads="1"/>
          </p:cNvSpPr>
          <p:nvPr/>
        </p:nvSpPr>
        <p:spPr bwMode="auto">
          <a:xfrm>
            <a:off x="3902075" y="1035050"/>
            <a:ext cx="4852988" cy="673100"/>
          </a:xfrm>
          <a:prstGeom prst="rect">
            <a:avLst/>
          </a:prstGeom>
          <a:noFill/>
          <a:ln w="9525">
            <a:noFill/>
            <a:miter lim="800000"/>
            <a:headEnd/>
            <a:tailEnd/>
          </a:ln>
        </p:spPr>
        <p:txBody>
          <a:bodyPr wrap="none">
            <a:spAutoFit/>
          </a:bodyPr>
          <a:lstStyle/>
          <a:p>
            <a:pPr algn="ctr">
              <a:lnSpc>
                <a:spcPct val="150000"/>
              </a:lnSpc>
            </a:pPr>
            <a:r>
              <a:rPr lang="zh-CN" altLang="en-US" sz="2800" b="1">
                <a:solidFill>
                  <a:srgbClr val="000000"/>
                </a:solidFill>
                <a:latin typeface="等线" charset="0"/>
              </a:rPr>
              <a:t>中华人民共和国个人所得税法</a:t>
            </a:r>
            <a:endParaRPr lang="zh-CN" altLang="en-US" sz="2800">
              <a:solidFill>
                <a:srgbClr val="000000"/>
              </a:solidFill>
              <a:latin typeface="等线" charset="0"/>
            </a:endParaRPr>
          </a:p>
        </p:txBody>
      </p:sp>
      <p:sp>
        <p:nvSpPr>
          <p:cNvPr id="9230" name="矩形 24"/>
          <p:cNvSpPr>
            <a:spLocks noChangeArrowheads="1"/>
          </p:cNvSpPr>
          <p:nvPr/>
        </p:nvSpPr>
        <p:spPr bwMode="auto">
          <a:xfrm>
            <a:off x="458788" y="2095500"/>
            <a:ext cx="179387" cy="342900"/>
          </a:xfrm>
          <a:prstGeom prst="rect">
            <a:avLst/>
          </a:prstGeom>
          <a:gradFill rotWithShape="1">
            <a:gsLst>
              <a:gs pos="0">
                <a:srgbClr val="FFA015"/>
              </a:gs>
              <a:gs pos="100000">
                <a:srgbClr val="FFC46D"/>
              </a:gs>
            </a:gsLst>
            <a:lin ang="18900000" scaled="1"/>
          </a:gradFill>
          <a:ln w="25400">
            <a:solidFill>
              <a:srgbClr val="000000"/>
            </a:solidFill>
            <a:bevel/>
            <a:headEnd/>
            <a:tailEnd/>
          </a:ln>
        </p:spPr>
        <p:txBody>
          <a:bodyPr/>
          <a:lstStyle/>
          <a:p>
            <a:endParaRPr lang="zh-CN" altLang="en-US" sz="1800">
              <a:solidFill>
                <a:srgbClr val="000000"/>
              </a:solidFill>
              <a:latin typeface="等线" charset="0"/>
            </a:endParaRPr>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idx="4294967295"/>
          </p:nvPr>
        </p:nvSpPr>
        <p:spPr>
          <a:ln/>
        </p:spPr>
        <p:txBody>
          <a:bodyPr/>
          <a:lstStyle/>
          <a:p>
            <a:r>
              <a:rPr lang="zh-CN" altLang="en-US">
                <a:solidFill>
                  <a:schemeClr val="accent2"/>
                </a:solidFill>
              </a:rPr>
              <a:t>填表注意事项</a:t>
            </a:r>
            <a:r>
              <a:rPr lang="en-US">
                <a:solidFill>
                  <a:schemeClr val="accent2"/>
                </a:solidFill>
              </a:rPr>
              <a:t>-</a:t>
            </a:r>
            <a:r>
              <a:rPr lang="zh-CN" altLang="en-US">
                <a:solidFill>
                  <a:schemeClr val="accent2"/>
                </a:solidFill>
              </a:rPr>
              <a:t>扣缴义务人</a:t>
            </a:r>
            <a:endParaRPr lang="zh-CN" altLang="en-US"/>
          </a:p>
        </p:txBody>
      </p:sp>
      <p:sp>
        <p:nvSpPr>
          <p:cNvPr id="73731" name="Rectangle 3"/>
          <p:cNvSpPr>
            <a:spLocks noGrp="1" noChangeArrowheads="1"/>
          </p:cNvSpPr>
          <p:nvPr>
            <p:ph type="body" idx="4294967295"/>
          </p:nvPr>
        </p:nvSpPr>
        <p:spPr bwMode="auto">
          <a:xfrm>
            <a:off x="838200" y="1825625"/>
            <a:ext cx="10928350" cy="4351338"/>
          </a:xfrm>
          <a:prstGeom prst="rect">
            <a:avLst/>
          </a:prstGeom>
          <a:noFill/>
          <a:ln/>
        </p:spPr>
        <p:txBody>
          <a:bodyPr/>
          <a:lstStyle/>
          <a:p>
            <a:pPr>
              <a:lnSpc>
                <a:spcPct val="150000"/>
              </a:lnSpc>
              <a:buFont typeface="Arial" charset="0"/>
              <a:buNone/>
            </a:pPr>
            <a:r>
              <a:rPr lang="en-US" sz="2000"/>
              <a:t>1</a:t>
            </a:r>
            <a:r>
              <a:rPr lang="zh-CN" altLang="en-US" sz="2000"/>
              <a:t>、专项附加扣除信息采集中的五个项目，在任一项目下下载模板并导入，即可完成对所有信息的导入；</a:t>
            </a:r>
          </a:p>
          <a:p>
            <a:pPr>
              <a:lnSpc>
                <a:spcPct val="150000"/>
              </a:lnSpc>
              <a:buFont typeface="Arial" charset="0"/>
              <a:buNone/>
            </a:pPr>
            <a:r>
              <a:rPr lang="en-US" sz="2000"/>
              <a:t>2</a:t>
            </a:r>
            <a:r>
              <a:rPr lang="zh-CN" altLang="en-US" sz="2000"/>
              <a:t>、每个员工的信息是一个</a:t>
            </a:r>
            <a:r>
              <a:rPr lang="en-US" sz="2000"/>
              <a:t>EXCEL</a:t>
            </a:r>
            <a:r>
              <a:rPr lang="zh-CN" altLang="en-US" sz="2000"/>
              <a:t>工作簿，建议统一规范文件命名，例如以“单位名称</a:t>
            </a:r>
            <a:r>
              <a:rPr lang="en-US" sz="2000"/>
              <a:t>+</a:t>
            </a:r>
            <a:r>
              <a:rPr lang="zh-CN" altLang="en-US" sz="2000"/>
              <a:t>员工姓名</a:t>
            </a:r>
            <a:r>
              <a:rPr lang="en-US" sz="2000"/>
              <a:t>+</a:t>
            </a:r>
            <a:r>
              <a:rPr lang="zh-CN" altLang="en-US" sz="2000"/>
              <a:t>身份证号码”命名；</a:t>
            </a:r>
          </a:p>
          <a:p>
            <a:pPr>
              <a:lnSpc>
                <a:spcPct val="150000"/>
              </a:lnSpc>
              <a:buFont typeface="Arial" charset="0"/>
              <a:buNone/>
            </a:pPr>
            <a:r>
              <a:rPr lang="en-US" sz="2000"/>
              <a:t>3</a:t>
            </a:r>
            <a:r>
              <a:rPr lang="zh-CN" altLang="en-US" sz="2000"/>
              <a:t>、人员较多的单位建议分部门建文件夹；</a:t>
            </a:r>
          </a:p>
          <a:p>
            <a:pPr>
              <a:lnSpc>
                <a:spcPct val="150000"/>
              </a:lnSpc>
              <a:buFont typeface="Arial" charset="0"/>
              <a:buNone/>
            </a:pPr>
            <a:r>
              <a:rPr lang="en-US" sz="2000"/>
              <a:t>4</a:t>
            </a:r>
            <a:r>
              <a:rPr lang="zh-CN" altLang="en-US" sz="2000"/>
              <a:t>、为确保模板导入模板的成功率，建议限制每个文件夹的文件数量；</a:t>
            </a:r>
          </a:p>
          <a:p>
            <a:pPr>
              <a:lnSpc>
                <a:spcPct val="150000"/>
              </a:lnSpc>
              <a:buFont typeface="Arial" charset="0"/>
              <a:buNone/>
            </a:pPr>
            <a:r>
              <a:rPr lang="en-US" sz="2000"/>
              <a:t>5</a:t>
            </a:r>
            <a:r>
              <a:rPr lang="zh-CN" altLang="en-US" sz="2000"/>
              <a:t>、使用</a:t>
            </a:r>
            <a:r>
              <a:rPr lang="en-US" sz="2000"/>
              <a:t>2010</a:t>
            </a:r>
            <a:r>
              <a:rPr lang="zh-CN" altLang="en-US" sz="2000"/>
              <a:t>以上</a:t>
            </a:r>
            <a:r>
              <a:rPr lang="en-US" sz="2000"/>
              <a:t>OFFICE</a:t>
            </a:r>
            <a:r>
              <a:rPr lang="zh-CN" altLang="en-US" sz="2000"/>
              <a:t>版本。</a:t>
            </a:r>
            <a:endParaRPr lang="zh-CN" alt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矩形 8"/>
          <p:cNvSpPr>
            <a:spLocks noChangeArrowheads="1"/>
          </p:cNvSpPr>
          <p:nvPr/>
        </p:nvSpPr>
        <p:spPr bwMode="auto">
          <a:xfrm>
            <a:off x="0" y="0"/>
            <a:ext cx="12192000" cy="4924425"/>
          </a:xfrm>
          <a:prstGeom prst="rect">
            <a:avLst/>
          </a:prstGeom>
          <a:solidFill>
            <a:srgbClr val="FF6600">
              <a:alpha val="73999"/>
            </a:srgbClr>
          </a:solidFill>
          <a:ln w="12700">
            <a:noFill/>
            <a:miter lim="800000"/>
            <a:headEnd/>
            <a:tailEnd/>
          </a:ln>
        </p:spPr>
        <p:txBody>
          <a:bodyPr anchor="ctr"/>
          <a:lstStyle/>
          <a:p>
            <a:pPr algn="ctr"/>
            <a:r>
              <a:rPr lang="zh-CN" altLang="en-US" sz="7200">
                <a:solidFill>
                  <a:srgbClr val="FFFFFF"/>
                </a:solidFill>
                <a:latin typeface="Calibri" pitchFamily="34" charset="0"/>
                <a:ea typeface="微软雅黑" pitchFamily="34" charset="-122"/>
                <a:sym typeface="Calibri" pitchFamily="34" charset="0"/>
              </a:rPr>
              <a:t>谢   谢  ！</a:t>
            </a:r>
            <a:endParaRPr lang="zh-CN" altLang="en-US"/>
          </a:p>
        </p:txBody>
      </p:sp>
      <p:grpSp>
        <p:nvGrpSpPr>
          <p:cNvPr id="74755" name="组合 21"/>
          <p:cNvGrpSpPr>
            <a:grpSpLocks noChangeAspect="1"/>
          </p:cNvGrpSpPr>
          <p:nvPr/>
        </p:nvGrpSpPr>
        <p:grpSpPr bwMode="auto">
          <a:xfrm>
            <a:off x="-758825" y="4830763"/>
            <a:ext cx="13560425" cy="1882775"/>
            <a:chOff x="0" y="0"/>
            <a:chExt cx="15916212" cy="2208424"/>
          </a:xfrm>
        </p:grpSpPr>
        <p:pic>
          <p:nvPicPr>
            <p:cNvPr id="74756" name="Picture 3" descr="D:\Desktop\素材\素描城市.png"/>
            <p:cNvPicPr>
              <a:picLocks noChangeAspect="1" noChangeArrowheads="1"/>
            </p:cNvPicPr>
            <p:nvPr/>
          </p:nvPicPr>
          <p:blipFill>
            <a:blip r:embed="rId2" cstate="print"/>
            <a:srcRect/>
            <a:stretch>
              <a:fillRect/>
            </a:stretch>
          </p:blipFill>
          <p:spPr bwMode="auto">
            <a:xfrm>
              <a:off x="0" y="0"/>
              <a:ext cx="8519703" cy="2208424"/>
            </a:xfrm>
            <a:prstGeom prst="rect">
              <a:avLst/>
            </a:prstGeom>
            <a:noFill/>
            <a:ln w="9525">
              <a:noFill/>
              <a:miter lim="800000"/>
              <a:headEnd/>
              <a:tailEnd/>
            </a:ln>
          </p:spPr>
        </p:pic>
        <p:pic>
          <p:nvPicPr>
            <p:cNvPr id="74757" name="Picture 3" descr="D:\Desktop\素材\素描城市.png"/>
            <p:cNvPicPr>
              <a:picLocks noChangeAspect="1" noChangeArrowheads="1"/>
            </p:cNvPicPr>
            <p:nvPr/>
          </p:nvPicPr>
          <p:blipFill>
            <a:blip r:embed="rId2" cstate="print"/>
            <a:srcRect/>
            <a:stretch>
              <a:fillRect/>
            </a:stretch>
          </p:blipFill>
          <p:spPr bwMode="auto">
            <a:xfrm>
              <a:off x="7396509" y="0"/>
              <a:ext cx="8519703" cy="2208424"/>
            </a:xfrm>
            <a:prstGeom prst="rect">
              <a:avLst/>
            </a:prstGeom>
            <a:noFill/>
            <a:ln w="9525">
              <a:noFill/>
              <a:miter lim="800000"/>
              <a:headEnd/>
              <a:tailEnd/>
            </a:ln>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矩形 13"/>
          <p:cNvSpPr>
            <a:spLocks noChangeArrowheads="1"/>
          </p:cNvSpPr>
          <p:nvPr/>
        </p:nvSpPr>
        <p:spPr bwMode="auto">
          <a:xfrm>
            <a:off x="0" y="0"/>
            <a:ext cx="12192000" cy="933450"/>
          </a:xfrm>
          <a:prstGeom prst="rect">
            <a:avLst/>
          </a:prstGeom>
          <a:solidFill>
            <a:schemeClr val="accent2"/>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10243" name="矩形 14"/>
          <p:cNvSpPr>
            <a:spLocks noChangeArrowheads="1"/>
          </p:cNvSpPr>
          <p:nvPr/>
        </p:nvSpPr>
        <p:spPr bwMode="auto">
          <a:xfrm>
            <a:off x="0" y="6172200"/>
            <a:ext cx="12192000" cy="685800"/>
          </a:xfrm>
          <a:prstGeom prst="rect">
            <a:avLst/>
          </a:prstGeom>
          <a:solidFill>
            <a:schemeClr val="accent2"/>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10244" name="椭圆 15"/>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0245" name="椭圆 16"/>
          <p:cNvSpPr>
            <a:spLocks noChangeArrowheads="1"/>
          </p:cNvSpPr>
          <p:nvPr/>
        </p:nvSpPr>
        <p:spPr bwMode="auto">
          <a:xfrm>
            <a:off x="9906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0246" name="椭圆 17"/>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0247" name="文本框 18"/>
          <p:cNvSpPr>
            <a:spLocks noChangeArrowheads="1"/>
          </p:cNvSpPr>
          <p:nvPr/>
        </p:nvSpPr>
        <p:spPr bwMode="auto">
          <a:xfrm>
            <a:off x="2116138" y="142875"/>
            <a:ext cx="3979862" cy="647700"/>
          </a:xfrm>
          <a:prstGeom prst="rect">
            <a:avLst/>
          </a:prstGeom>
          <a:noFill/>
          <a:ln w="9525">
            <a:noFill/>
            <a:miter lim="800000"/>
            <a:headEnd/>
            <a:tailEnd/>
          </a:ln>
        </p:spPr>
        <p:txBody>
          <a:bodyPr>
            <a:spAutoFit/>
          </a:bodyPr>
          <a:lstStyle/>
          <a:p>
            <a:r>
              <a:rPr lang="zh-CN" altLang="en-US" sz="3600">
                <a:solidFill>
                  <a:schemeClr val="bg1"/>
                </a:solidFill>
                <a:latin typeface="时尚中黑简体" charset="-122"/>
                <a:ea typeface="时尚中黑简体" charset="-122"/>
                <a:sym typeface="时尚中黑简体" charset="-122"/>
              </a:rPr>
              <a:t>综合所得扣除项目</a:t>
            </a:r>
            <a:endParaRPr lang="zh-CN" altLang="en-US"/>
          </a:p>
        </p:txBody>
      </p:sp>
      <p:sp>
        <p:nvSpPr>
          <p:cNvPr id="10248" name="椭圆 19"/>
          <p:cNvSpPr>
            <a:spLocks noChangeArrowheads="1"/>
          </p:cNvSpPr>
          <p:nvPr/>
        </p:nvSpPr>
        <p:spPr bwMode="auto">
          <a:xfrm>
            <a:off x="11631613"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0249" name="椭圆 20"/>
          <p:cNvSpPr>
            <a:spLocks noChangeArrowheads="1"/>
          </p:cNvSpPr>
          <p:nvPr/>
        </p:nvSpPr>
        <p:spPr bwMode="auto">
          <a:xfrm>
            <a:off x="11069638"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0250" name="椭圆 22"/>
          <p:cNvSpPr>
            <a:spLocks noChangeArrowheads="1"/>
          </p:cNvSpPr>
          <p:nvPr/>
        </p:nvSpPr>
        <p:spPr bwMode="auto">
          <a:xfrm>
            <a:off x="381000" y="6273800"/>
            <a:ext cx="6350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0251" name="PA_文本框 77"/>
          <p:cNvSpPr>
            <a:spLocks noChangeArrowheads="1"/>
          </p:cNvSpPr>
          <p:nvPr/>
        </p:nvSpPr>
        <p:spPr bwMode="auto">
          <a:xfrm>
            <a:off x="1243013" y="1155700"/>
            <a:ext cx="1735137" cy="400050"/>
          </a:xfrm>
          <a:prstGeom prst="rect">
            <a:avLst/>
          </a:prstGeom>
          <a:solidFill>
            <a:srgbClr val="FFB850"/>
          </a:solidFill>
          <a:ln w="9525">
            <a:noFill/>
            <a:bevel/>
            <a:headEnd/>
            <a:tailEnd/>
          </a:ln>
        </p:spPr>
        <p:txBody>
          <a:bodyPr>
            <a:spAutoFit/>
          </a:bodyPr>
          <a:lstStyle/>
          <a:p>
            <a:pPr algn="dist"/>
            <a:r>
              <a:rPr lang="zh-CN" altLang="en-US">
                <a:solidFill>
                  <a:srgbClr val="000000"/>
                </a:solidFill>
                <a:latin typeface="微软雅黑 Light" charset="-122"/>
                <a:ea typeface="微软雅黑 Light" charset="-122"/>
              </a:rPr>
              <a:t>基本扣除费用</a:t>
            </a:r>
            <a:endParaRPr lang="zh-CN" altLang="en-US"/>
          </a:p>
        </p:txBody>
      </p:sp>
      <p:sp>
        <p:nvSpPr>
          <p:cNvPr id="10252" name="PA_文本框 77"/>
          <p:cNvSpPr>
            <a:spLocks noChangeArrowheads="1"/>
          </p:cNvSpPr>
          <p:nvPr/>
        </p:nvSpPr>
        <p:spPr bwMode="auto">
          <a:xfrm>
            <a:off x="2554288" y="2459038"/>
            <a:ext cx="1736725" cy="400050"/>
          </a:xfrm>
          <a:prstGeom prst="rect">
            <a:avLst/>
          </a:prstGeom>
          <a:solidFill>
            <a:srgbClr val="FFB850"/>
          </a:solidFill>
          <a:ln w="9525">
            <a:noFill/>
            <a:bevel/>
            <a:headEnd/>
            <a:tailEnd/>
          </a:ln>
        </p:spPr>
        <p:txBody>
          <a:bodyPr>
            <a:spAutoFit/>
          </a:bodyPr>
          <a:lstStyle/>
          <a:p>
            <a:pPr algn="dist"/>
            <a:r>
              <a:rPr lang="zh-CN" altLang="en-US">
                <a:solidFill>
                  <a:srgbClr val="000000"/>
                </a:solidFill>
                <a:latin typeface="微软雅黑 Light" charset="-122"/>
                <a:ea typeface="微软雅黑 Light" charset="-122"/>
              </a:rPr>
              <a:t>专项扣除</a:t>
            </a:r>
            <a:endParaRPr lang="zh-CN" altLang="en-US"/>
          </a:p>
        </p:txBody>
      </p:sp>
      <p:sp>
        <p:nvSpPr>
          <p:cNvPr id="10253" name="PA_文本框 77"/>
          <p:cNvSpPr>
            <a:spLocks noChangeArrowheads="1"/>
          </p:cNvSpPr>
          <p:nvPr/>
        </p:nvSpPr>
        <p:spPr bwMode="auto">
          <a:xfrm>
            <a:off x="4713288" y="3489325"/>
            <a:ext cx="1716087" cy="400050"/>
          </a:xfrm>
          <a:prstGeom prst="rect">
            <a:avLst/>
          </a:prstGeom>
          <a:solidFill>
            <a:srgbClr val="FFB850"/>
          </a:solidFill>
          <a:ln w="9525">
            <a:noFill/>
            <a:bevel/>
            <a:headEnd/>
            <a:tailEnd/>
          </a:ln>
        </p:spPr>
        <p:txBody>
          <a:bodyPr>
            <a:spAutoFit/>
          </a:bodyPr>
          <a:lstStyle/>
          <a:p>
            <a:pPr algn="dist"/>
            <a:r>
              <a:rPr lang="zh-CN" altLang="en-US">
                <a:solidFill>
                  <a:srgbClr val="000000"/>
                </a:solidFill>
                <a:latin typeface="微软雅黑 Light" charset="-122"/>
                <a:ea typeface="微软雅黑 Light" charset="-122"/>
              </a:rPr>
              <a:t>专项附加扣除</a:t>
            </a:r>
            <a:endParaRPr lang="zh-CN" altLang="en-US"/>
          </a:p>
        </p:txBody>
      </p:sp>
      <p:sp>
        <p:nvSpPr>
          <p:cNvPr id="10254" name="PA_文本框 77"/>
          <p:cNvSpPr>
            <a:spLocks noChangeArrowheads="1"/>
          </p:cNvSpPr>
          <p:nvPr/>
        </p:nvSpPr>
        <p:spPr bwMode="auto">
          <a:xfrm>
            <a:off x="4760913" y="1668463"/>
            <a:ext cx="2105025" cy="701675"/>
          </a:xfrm>
          <a:prstGeom prst="rect">
            <a:avLst/>
          </a:prstGeom>
          <a:noFill/>
          <a:ln w="9525">
            <a:noFill/>
            <a:miter lim="800000"/>
            <a:headEnd/>
            <a:tailEnd/>
          </a:ln>
        </p:spPr>
        <p:txBody>
          <a:bodyPr>
            <a:spAutoFit/>
          </a:bodyPr>
          <a:lstStyle/>
          <a:p>
            <a:pPr algn="dist"/>
            <a:r>
              <a:rPr lang="zh-CN" altLang="en-US">
                <a:solidFill>
                  <a:srgbClr val="000000"/>
                </a:solidFill>
                <a:ea typeface="微软雅黑 Light" charset="-122"/>
                <a:sym typeface="微软雅黑 Light" charset="-122"/>
              </a:rPr>
              <a:t>医疗、养老、失业等社会保险费</a:t>
            </a:r>
            <a:endParaRPr lang="zh-CN" altLang="en-US"/>
          </a:p>
        </p:txBody>
      </p:sp>
      <p:sp>
        <p:nvSpPr>
          <p:cNvPr id="10255" name="PA_文本框 77"/>
          <p:cNvSpPr>
            <a:spLocks noChangeArrowheads="1"/>
          </p:cNvSpPr>
          <p:nvPr/>
        </p:nvSpPr>
        <p:spPr bwMode="auto">
          <a:xfrm>
            <a:off x="4857750" y="2524125"/>
            <a:ext cx="1735138" cy="396875"/>
          </a:xfrm>
          <a:prstGeom prst="rect">
            <a:avLst/>
          </a:prstGeom>
          <a:noFill/>
          <a:ln w="9525">
            <a:noFill/>
            <a:bevel/>
            <a:headEnd/>
            <a:tailEnd/>
          </a:ln>
        </p:spPr>
        <p:txBody>
          <a:bodyPr>
            <a:spAutoFit/>
          </a:bodyPr>
          <a:lstStyle/>
          <a:p>
            <a:pPr algn="dist"/>
            <a:r>
              <a:rPr lang="zh-CN" altLang="en-US">
                <a:solidFill>
                  <a:srgbClr val="000000"/>
                </a:solidFill>
                <a:ea typeface="微软雅黑 Light" charset="-122"/>
                <a:sym typeface="微软雅黑 Light" charset="-122"/>
              </a:rPr>
              <a:t>住房公积金</a:t>
            </a:r>
            <a:endParaRPr lang="zh-CN" altLang="en-US"/>
          </a:p>
        </p:txBody>
      </p:sp>
      <p:sp>
        <p:nvSpPr>
          <p:cNvPr id="10256" name="PA_文本框 77"/>
          <p:cNvSpPr>
            <a:spLocks noChangeArrowheads="1"/>
          </p:cNvSpPr>
          <p:nvPr/>
        </p:nvSpPr>
        <p:spPr bwMode="auto">
          <a:xfrm>
            <a:off x="6978650" y="2168525"/>
            <a:ext cx="1735138" cy="396875"/>
          </a:xfrm>
          <a:prstGeom prst="rect">
            <a:avLst/>
          </a:prstGeom>
          <a:noFill/>
          <a:ln w="9525">
            <a:noFill/>
            <a:bevel/>
            <a:headEnd/>
            <a:tailEnd/>
          </a:ln>
        </p:spPr>
        <p:txBody>
          <a:bodyPr>
            <a:spAutoFit/>
          </a:bodyPr>
          <a:lstStyle/>
          <a:p>
            <a:pPr algn="dist"/>
            <a:r>
              <a:rPr lang="zh-CN" altLang="en-US">
                <a:solidFill>
                  <a:srgbClr val="000000"/>
                </a:solidFill>
                <a:ea typeface="微软雅黑 Light" charset="-122"/>
                <a:sym typeface="微软雅黑 Light" charset="-122"/>
              </a:rPr>
              <a:t>子女教育</a:t>
            </a:r>
            <a:endParaRPr lang="zh-CN" altLang="en-US"/>
          </a:p>
        </p:txBody>
      </p:sp>
      <p:sp>
        <p:nvSpPr>
          <p:cNvPr id="10257" name="PA_文本框 77"/>
          <p:cNvSpPr>
            <a:spLocks noChangeArrowheads="1"/>
          </p:cNvSpPr>
          <p:nvPr/>
        </p:nvSpPr>
        <p:spPr bwMode="auto">
          <a:xfrm>
            <a:off x="6978650" y="2624138"/>
            <a:ext cx="1735138" cy="396875"/>
          </a:xfrm>
          <a:prstGeom prst="rect">
            <a:avLst/>
          </a:prstGeom>
          <a:noFill/>
          <a:ln w="9525">
            <a:noFill/>
            <a:bevel/>
            <a:headEnd/>
            <a:tailEnd/>
          </a:ln>
        </p:spPr>
        <p:txBody>
          <a:bodyPr>
            <a:spAutoFit/>
          </a:bodyPr>
          <a:lstStyle/>
          <a:p>
            <a:pPr algn="dist"/>
            <a:r>
              <a:rPr lang="zh-CN" altLang="en-US">
                <a:solidFill>
                  <a:srgbClr val="000000"/>
                </a:solidFill>
                <a:ea typeface="微软雅黑 Light" charset="-122"/>
                <a:sym typeface="微软雅黑 Light" charset="-122"/>
              </a:rPr>
              <a:t>继续教育</a:t>
            </a:r>
            <a:endParaRPr lang="zh-CN" altLang="en-US"/>
          </a:p>
        </p:txBody>
      </p:sp>
      <p:sp>
        <p:nvSpPr>
          <p:cNvPr id="10258" name="PA_文本框 77"/>
          <p:cNvSpPr>
            <a:spLocks noChangeArrowheads="1"/>
          </p:cNvSpPr>
          <p:nvPr/>
        </p:nvSpPr>
        <p:spPr bwMode="auto">
          <a:xfrm>
            <a:off x="6978650" y="3078163"/>
            <a:ext cx="1735138" cy="396875"/>
          </a:xfrm>
          <a:prstGeom prst="rect">
            <a:avLst/>
          </a:prstGeom>
          <a:noFill/>
          <a:ln w="9525">
            <a:noFill/>
            <a:bevel/>
            <a:headEnd/>
            <a:tailEnd/>
          </a:ln>
        </p:spPr>
        <p:txBody>
          <a:bodyPr>
            <a:spAutoFit/>
          </a:bodyPr>
          <a:lstStyle/>
          <a:p>
            <a:pPr algn="dist"/>
            <a:r>
              <a:rPr lang="zh-CN" altLang="en-US">
                <a:solidFill>
                  <a:srgbClr val="000000"/>
                </a:solidFill>
                <a:ea typeface="微软雅黑 Light" charset="-122"/>
                <a:sym typeface="微软雅黑 Light" charset="-122"/>
              </a:rPr>
              <a:t>大病医疗</a:t>
            </a:r>
            <a:endParaRPr lang="zh-CN" altLang="en-US"/>
          </a:p>
        </p:txBody>
      </p:sp>
      <p:sp>
        <p:nvSpPr>
          <p:cNvPr id="10259" name="PA_文本框 77"/>
          <p:cNvSpPr>
            <a:spLocks noChangeArrowheads="1"/>
          </p:cNvSpPr>
          <p:nvPr/>
        </p:nvSpPr>
        <p:spPr bwMode="auto">
          <a:xfrm>
            <a:off x="6978650" y="3533775"/>
            <a:ext cx="1735138" cy="396875"/>
          </a:xfrm>
          <a:prstGeom prst="rect">
            <a:avLst/>
          </a:prstGeom>
          <a:noFill/>
          <a:ln w="9525">
            <a:noFill/>
            <a:bevel/>
            <a:headEnd/>
            <a:tailEnd/>
          </a:ln>
        </p:spPr>
        <p:txBody>
          <a:bodyPr>
            <a:spAutoFit/>
          </a:bodyPr>
          <a:lstStyle/>
          <a:p>
            <a:pPr algn="dist"/>
            <a:r>
              <a:rPr lang="zh-CN" altLang="en-US">
                <a:solidFill>
                  <a:srgbClr val="000000"/>
                </a:solidFill>
                <a:ea typeface="微软雅黑 Light" charset="-122"/>
                <a:sym typeface="微软雅黑 Light" charset="-122"/>
              </a:rPr>
              <a:t>住房贷款利息</a:t>
            </a:r>
            <a:endParaRPr lang="zh-CN" altLang="en-US"/>
          </a:p>
        </p:txBody>
      </p:sp>
      <p:sp>
        <p:nvSpPr>
          <p:cNvPr id="10260" name="PA_文本框 77"/>
          <p:cNvSpPr>
            <a:spLocks noChangeArrowheads="1"/>
          </p:cNvSpPr>
          <p:nvPr/>
        </p:nvSpPr>
        <p:spPr bwMode="auto">
          <a:xfrm>
            <a:off x="6978650" y="3987800"/>
            <a:ext cx="1735138" cy="396875"/>
          </a:xfrm>
          <a:prstGeom prst="rect">
            <a:avLst/>
          </a:prstGeom>
          <a:noFill/>
          <a:ln w="9525">
            <a:noFill/>
            <a:bevel/>
            <a:headEnd/>
            <a:tailEnd/>
          </a:ln>
        </p:spPr>
        <p:txBody>
          <a:bodyPr>
            <a:spAutoFit/>
          </a:bodyPr>
          <a:lstStyle/>
          <a:p>
            <a:pPr algn="dist"/>
            <a:r>
              <a:rPr lang="zh-CN" altLang="en-US">
                <a:solidFill>
                  <a:srgbClr val="000000"/>
                </a:solidFill>
                <a:ea typeface="微软雅黑 Light" charset="-122"/>
                <a:sym typeface="微软雅黑 Light" charset="-122"/>
              </a:rPr>
              <a:t>住房租金</a:t>
            </a:r>
            <a:endParaRPr lang="zh-CN" altLang="en-US"/>
          </a:p>
        </p:txBody>
      </p:sp>
      <p:sp>
        <p:nvSpPr>
          <p:cNvPr id="10261" name="PA_文本框 77"/>
          <p:cNvSpPr>
            <a:spLocks noChangeArrowheads="1"/>
          </p:cNvSpPr>
          <p:nvPr/>
        </p:nvSpPr>
        <p:spPr bwMode="auto">
          <a:xfrm>
            <a:off x="6978650" y="4446588"/>
            <a:ext cx="1735138" cy="396875"/>
          </a:xfrm>
          <a:prstGeom prst="rect">
            <a:avLst/>
          </a:prstGeom>
          <a:noFill/>
          <a:ln w="9525">
            <a:noFill/>
            <a:bevel/>
            <a:headEnd/>
            <a:tailEnd/>
          </a:ln>
        </p:spPr>
        <p:txBody>
          <a:bodyPr>
            <a:spAutoFit/>
          </a:bodyPr>
          <a:lstStyle/>
          <a:p>
            <a:pPr algn="dist"/>
            <a:r>
              <a:rPr lang="zh-CN" altLang="en-US">
                <a:solidFill>
                  <a:srgbClr val="000000"/>
                </a:solidFill>
                <a:ea typeface="微软雅黑 Light" charset="-122"/>
                <a:sym typeface="微软雅黑 Light" charset="-122"/>
              </a:rPr>
              <a:t>赡养老人</a:t>
            </a:r>
            <a:endParaRPr lang="zh-CN" altLang="en-US"/>
          </a:p>
        </p:txBody>
      </p:sp>
      <p:sp>
        <p:nvSpPr>
          <p:cNvPr id="10262" name="PA_文本框 77"/>
          <p:cNvSpPr>
            <a:spLocks noChangeArrowheads="1"/>
          </p:cNvSpPr>
          <p:nvPr/>
        </p:nvSpPr>
        <p:spPr bwMode="auto">
          <a:xfrm>
            <a:off x="7380288" y="4941888"/>
            <a:ext cx="1506537" cy="708025"/>
          </a:xfrm>
          <a:prstGeom prst="rect">
            <a:avLst/>
          </a:prstGeom>
          <a:solidFill>
            <a:srgbClr val="FFB850"/>
          </a:solidFill>
          <a:ln w="9525">
            <a:noFill/>
            <a:bevel/>
            <a:headEnd/>
            <a:tailEnd/>
          </a:ln>
        </p:spPr>
        <p:txBody>
          <a:bodyPr>
            <a:spAutoFit/>
          </a:bodyPr>
          <a:lstStyle/>
          <a:p>
            <a:pPr algn="dist"/>
            <a:r>
              <a:rPr lang="zh-CN" altLang="en-US">
                <a:solidFill>
                  <a:srgbClr val="000000"/>
                </a:solidFill>
                <a:latin typeface="微软雅黑 Light" charset="-122"/>
                <a:ea typeface="微软雅黑 Light" charset="-122"/>
              </a:rPr>
              <a:t>依法确定</a:t>
            </a:r>
            <a:endParaRPr lang="en-US">
              <a:solidFill>
                <a:srgbClr val="000000"/>
              </a:solidFill>
              <a:latin typeface="微软雅黑 Light" charset="-122"/>
              <a:ea typeface="微软雅黑 Light" charset="-122"/>
            </a:endParaRPr>
          </a:p>
          <a:p>
            <a:pPr algn="dist"/>
            <a:r>
              <a:rPr lang="zh-CN" altLang="en-US">
                <a:solidFill>
                  <a:srgbClr val="000000"/>
                </a:solidFill>
                <a:latin typeface="微软雅黑 Light" charset="-122"/>
                <a:ea typeface="微软雅黑 Light" charset="-122"/>
              </a:rPr>
              <a:t>的其他扣除</a:t>
            </a:r>
            <a:endParaRPr lang="zh-CN" altLang="en-US"/>
          </a:p>
        </p:txBody>
      </p:sp>
      <p:sp>
        <p:nvSpPr>
          <p:cNvPr id="10263" name="PA_文本框 77"/>
          <p:cNvSpPr>
            <a:spLocks noChangeArrowheads="1"/>
          </p:cNvSpPr>
          <p:nvPr/>
        </p:nvSpPr>
        <p:spPr bwMode="auto">
          <a:xfrm flipH="1">
            <a:off x="9361488" y="4519613"/>
            <a:ext cx="2255837" cy="396875"/>
          </a:xfrm>
          <a:prstGeom prst="rect">
            <a:avLst/>
          </a:prstGeom>
          <a:noFill/>
          <a:ln w="9525">
            <a:noFill/>
            <a:bevel/>
            <a:headEnd/>
            <a:tailEnd/>
          </a:ln>
        </p:spPr>
        <p:txBody>
          <a:bodyPr>
            <a:spAutoFit/>
          </a:bodyPr>
          <a:lstStyle/>
          <a:p>
            <a:pPr algn="dist"/>
            <a:r>
              <a:rPr lang="zh-CN" altLang="en-US">
                <a:solidFill>
                  <a:srgbClr val="000000"/>
                </a:solidFill>
                <a:ea typeface="微软雅黑 Light" charset="-122"/>
                <a:sym typeface="微软雅黑 Light" charset="-122"/>
              </a:rPr>
              <a:t>商业健康保险</a:t>
            </a:r>
            <a:endParaRPr lang="zh-CN" altLang="en-US"/>
          </a:p>
        </p:txBody>
      </p:sp>
      <p:sp>
        <p:nvSpPr>
          <p:cNvPr id="10264" name="PA_文本框 77"/>
          <p:cNvSpPr>
            <a:spLocks noChangeArrowheads="1"/>
          </p:cNvSpPr>
          <p:nvPr/>
        </p:nvSpPr>
        <p:spPr bwMode="auto">
          <a:xfrm flipH="1">
            <a:off x="9359900" y="5153025"/>
            <a:ext cx="2263775" cy="396875"/>
          </a:xfrm>
          <a:prstGeom prst="rect">
            <a:avLst/>
          </a:prstGeom>
          <a:noFill/>
          <a:ln w="9525">
            <a:noFill/>
            <a:bevel/>
            <a:headEnd/>
            <a:tailEnd/>
          </a:ln>
        </p:spPr>
        <p:txBody>
          <a:bodyPr>
            <a:spAutoFit/>
          </a:bodyPr>
          <a:lstStyle/>
          <a:p>
            <a:pPr algn="dist"/>
            <a:r>
              <a:rPr lang="zh-CN" altLang="en-US">
                <a:solidFill>
                  <a:srgbClr val="000000"/>
                </a:solidFill>
                <a:ea typeface="微软雅黑 Light" charset="-122"/>
                <a:sym typeface="微软雅黑 Light" charset="-122"/>
              </a:rPr>
              <a:t>递延养老保险</a:t>
            </a:r>
            <a:endParaRPr lang="zh-CN" altLang="en-US"/>
          </a:p>
        </p:txBody>
      </p:sp>
      <p:sp>
        <p:nvSpPr>
          <p:cNvPr id="10265" name="PA_文本框 77"/>
          <p:cNvSpPr>
            <a:spLocks noChangeArrowheads="1"/>
          </p:cNvSpPr>
          <p:nvPr/>
        </p:nvSpPr>
        <p:spPr bwMode="auto">
          <a:xfrm flipH="1">
            <a:off x="9253538" y="5772150"/>
            <a:ext cx="2563812" cy="396875"/>
          </a:xfrm>
          <a:prstGeom prst="rect">
            <a:avLst/>
          </a:prstGeom>
          <a:noFill/>
          <a:ln w="9525">
            <a:noFill/>
            <a:bevel/>
            <a:headEnd/>
            <a:tailEnd/>
          </a:ln>
        </p:spPr>
        <p:txBody>
          <a:bodyPr>
            <a:spAutoFit/>
          </a:bodyPr>
          <a:lstStyle/>
          <a:p>
            <a:pPr algn="dist"/>
            <a:r>
              <a:rPr lang="zh-CN" altLang="en-US">
                <a:solidFill>
                  <a:srgbClr val="000000"/>
                </a:solidFill>
                <a:ea typeface="微软雅黑 Light" charset="-122"/>
                <a:sym typeface="微软雅黑 Light" charset="-122"/>
              </a:rPr>
              <a:t>国务院规定其他扣除</a:t>
            </a:r>
            <a:endParaRPr lang="zh-CN" altLang="en-US"/>
          </a:p>
        </p:txBody>
      </p:sp>
      <p:sp>
        <p:nvSpPr>
          <p:cNvPr id="10266" name="直接连接符 46"/>
          <p:cNvSpPr>
            <a:spLocks noChangeShapeType="1"/>
          </p:cNvSpPr>
          <p:nvPr/>
        </p:nvSpPr>
        <p:spPr bwMode="auto">
          <a:xfrm flipH="1" flipV="1">
            <a:off x="9363075" y="4295775"/>
            <a:ext cx="2263775" cy="3175"/>
          </a:xfrm>
          <a:prstGeom prst="line">
            <a:avLst/>
          </a:prstGeom>
          <a:noFill/>
          <a:ln w="9525">
            <a:solidFill>
              <a:srgbClr val="663A77"/>
            </a:solidFill>
            <a:bevel/>
            <a:headEnd/>
            <a:tailEnd/>
          </a:ln>
        </p:spPr>
        <p:txBody>
          <a:bodyPr/>
          <a:lstStyle/>
          <a:p>
            <a:endParaRPr lang="zh-CN" altLang="en-US"/>
          </a:p>
        </p:txBody>
      </p:sp>
      <p:sp>
        <p:nvSpPr>
          <p:cNvPr id="10267" name="直接连接符 47"/>
          <p:cNvSpPr>
            <a:spLocks noChangeShapeType="1"/>
          </p:cNvSpPr>
          <p:nvPr/>
        </p:nvSpPr>
        <p:spPr bwMode="auto">
          <a:xfrm flipH="1">
            <a:off x="9390063" y="4919663"/>
            <a:ext cx="2287587" cy="1587"/>
          </a:xfrm>
          <a:prstGeom prst="line">
            <a:avLst/>
          </a:prstGeom>
          <a:noFill/>
          <a:ln w="9525">
            <a:solidFill>
              <a:srgbClr val="663A77"/>
            </a:solidFill>
            <a:bevel/>
            <a:headEnd/>
            <a:tailEnd/>
          </a:ln>
        </p:spPr>
        <p:txBody>
          <a:bodyPr/>
          <a:lstStyle/>
          <a:p>
            <a:endParaRPr lang="zh-CN" altLang="en-US"/>
          </a:p>
        </p:txBody>
      </p:sp>
      <p:sp>
        <p:nvSpPr>
          <p:cNvPr id="10268" name="右中括号 48"/>
          <p:cNvSpPr>
            <a:spLocks/>
          </p:cNvSpPr>
          <p:nvPr/>
        </p:nvSpPr>
        <p:spPr bwMode="auto">
          <a:xfrm flipH="1">
            <a:off x="8983663" y="4295775"/>
            <a:ext cx="373062" cy="1876425"/>
          </a:xfrm>
          <a:prstGeom prst="rightBracket">
            <a:avLst>
              <a:gd name="adj" fmla="val 106022"/>
            </a:avLst>
          </a:prstGeom>
          <a:noFill/>
          <a:ln w="9525">
            <a:solidFill>
              <a:srgbClr val="663A77"/>
            </a:solidFill>
            <a:bevel/>
            <a:headEnd/>
            <a:tailEnd/>
          </a:ln>
        </p:spPr>
        <p:txBody>
          <a:bodyPr anchor="ctr"/>
          <a:lstStyle/>
          <a:p>
            <a:pPr algn="ctr"/>
            <a:endParaRPr lang="zh-CN" altLang="en-US" sz="1800">
              <a:latin typeface="等线" charset="0"/>
            </a:endParaRPr>
          </a:p>
        </p:txBody>
      </p:sp>
      <p:sp>
        <p:nvSpPr>
          <p:cNvPr id="10269" name="右中括号 49"/>
          <p:cNvSpPr>
            <a:spLocks/>
          </p:cNvSpPr>
          <p:nvPr/>
        </p:nvSpPr>
        <p:spPr bwMode="auto">
          <a:xfrm flipH="1">
            <a:off x="8983663" y="4919663"/>
            <a:ext cx="428625" cy="630237"/>
          </a:xfrm>
          <a:prstGeom prst="rightBracket">
            <a:avLst>
              <a:gd name="adj" fmla="val 73518"/>
            </a:avLst>
          </a:prstGeom>
          <a:noFill/>
          <a:ln w="9525">
            <a:solidFill>
              <a:srgbClr val="663A77"/>
            </a:solidFill>
            <a:bevel/>
            <a:headEnd/>
            <a:tailEnd/>
          </a:ln>
        </p:spPr>
        <p:txBody>
          <a:bodyPr anchor="ctr"/>
          <a:lstStyle/>
          <a:p>
            <a:pPr algn="ctr"/>
            <a:endParaRPr lang="zh-CN" altLang="en-US" sz="1800">
              <a:latin typeface="等线" charset="0"/>
            </a:endParaRPr>
          </a:p>
        </p:txBody>
      </p:sp>
      <p:sp>
        <p:nvSpPr>
          <p:cNvPr id="10270" name="直接连接符 52"/>
          <p:cNvSpPr>
            <a:spLocks noChangeShapeType="1"/>
          </p:cNvSpPr>
          <p:nvPr/>
        </p:nvSpPr>
        <p:spPr bwMode="auto">
          <a:xfrm flipH="1">
            <a:off x="9396413" y="5548313"/>
            <a:ext cx="2287587" cy="1587"/>
          </a:xfrm>
          <a:prstGeom prst="line">
            <a:avLst/>
          </a:prstGeom>
          <a:noFill/>
          <a:ln w="9525">
            <a:solidFill>
              <a:srgbClr val="663A77"/>
            </a:solidFill>
            <a:bevel/>
            <a:headEnd/>
            <a:tailEnd/>
          </a:ln>
        </p:spPr>
        <p:txBody>
          <a:bodyPr/>
          <a:lstStyle/>
          <a:p>
            <a:endParaRPr lang="zh-CN" altLang="en-US"/>
          </a:p>
        </p:txBody>
      </p:sp>
      <p:sp>
        <p:nvSpPr>
          <p:cNvPr id="10271" name="直接连接符 53"/>
          <p:cNvSpPr>
            <a:spLocks noChangeShapeType="1"/>
          </p:cNvSpPr>
          <p:nvPr/>
        </p:nvSpPr>
        <p:spPr bwMode="auto">
          <a:xfrm flipH="1">
            <a:off x="9359900" y="6169025"/>
            <a:ext cx="2287588" cy="1588"/>
          </a:xfrm>
          <a:prstGeom prst="line">
            <a:avLst/>
          </a:prstGeom>
          <a:noFill/>
          <a:ln w="9525">
            <a:solidFill>
              <a:srgbClr val="663A77"/>
            </a:solidFill>
            <a:bevel/>
            <a:headEnd/>
            <a:tailEnd/>
          </a:ln>
        </p:spPr>
        <p:txBody>
          <a:bodyPr/>
          <a:lstStyle/>
          <a:p>
            <a:endParaRPr lang="zh-CN" altLang="en-US"/>
          </a:p>
        </p:txBody>
      </p:sp>
      <p:sp>
        <p:nvSpPr>
          <p:cNvPr id="10272" name="左中括号 55"/>
          <p:cNvSpPr>
            <a:spLocks/>
          </p:cNvSpPr>
          <p:nvPr/>
        </p:nvSpPr>
        <p:spPr bwMode="auto">
          <a:xfrm>
            <a:off x="4321175" y="2378075"/>
            <a:ext cx="666750" cy="506413"/>
          </a:xfrm>
          <a:prstGeom prst="leftBracket">
            <a:avLst>
              <a:gd name="adj" fmla="val 50000"/>
            </a:avLst>
          </a:prstGeom>
          <a:noFill/>
          <a:ln w="9525">
            <a:solidFill>
              <a:srgbClr val="663A77"/>
            </a:solidFill>
            <a:bevel/>
            <a:headEnd/>
            <a:tailEnd/>
          </a:ln>
        </p:spPr>
        <p:txBody>
          <a:bodyPr anchor="ctr"/>
          <a:lstStyle/>
          <a:p>
            <a:pPr algn="ctr"/>
            <a:endParaRPr lang="zh-CN" altLang="en-US" sz="1800">
              <a:latin typeface="等线" charset="0"/>
            </a:endParaRPr>
          </a:p>
        </p:txBody>
      </p:sp>
      <p:sp>
        <p:nvSpPr>
          <p:cNvPr id="10273" name="直接连接符 56"/>
          <p:cNvSpPr>
            <a:spLocks noChangeShapeType="1"/>
          </p:cNvSpPr>
          <p:nvPr/>
        </p:nvSpPr>
        <p:spPr bwMode="auto">
          <a:xfrm>
            <a:off x="4954588" y="2405063"/>
            <a:ext cx="1509712" cy="1587"/>
          </a:xfrm>
          <a:prstGeom prst="line">
            <a:avLst/>
          </a:prstGeom>
          <a:noFill/>
          <a:ln w="9525">
            <a:solidFill>
              <a:srgbClr val="663A77"/>
            </a:solidFill>
            <a:bevel/>
            <a:headEnd/>
            <a:tailEnd/>
          </a:ln>
        </p:spPr>
        <p:txBody>
          <a:bodyPr/>
          <a:lstStyle/>
          <a:p>
            <a:endParaRPr lang="zh-CN" altLang="en-US"/>
          </a:p>
        </p:txBody>
      </p:sp>
      <p:sp>
        <p:nvSpPr>
          <p:cNvPr id="10274" name="直接连接符 58"/>
          <p:cNvSpPr>
            <a:spLocks noChangeShapeType="1"/>
          </p:cNvSpPr>
          <p:nvPr/>
        </p:nvSpPr>
        <p:spPr bwMode="auto">
          <a:xfrm>
            <a:off x="4954588" y="3005138"/>
            <a:ext cx="1509712" cy="1587"/>
          </a:xfrm>
          <a:prstGeom prst="line">
            <a:avLst/>
          </a:prstGeom>
          <a:noFill/>
          <a:ln w="9525">
            <a:solidFill>
              <a:srgbClr val="663A77"/>
            </a:solidFill>
            <a:bevel/>
            <a:headEnd/>
            <a:tailEnd/>
          </a:ln>
        </p:spPr>
        <p:txBody>
          <a:bodyPr/>
          <a:lstStyle/>
          <a:p>
            <a:endParaRPr lang="zh-CN" altLang="en-US"/>
          </a:p>
        </p:txBody>
      </p:sp>
      <p:sp>
        <p:nvSpPr>
          <p:cNvPr id="10275" name="左中括号 59"/>
          <p:cNvSpPr>
            <a:spLocks/>
          </p:cNvSpPr>
          <p:nvPr/>
        </p:nvSpPr>
        <p:spPr bwMode="auto">
          <a:xfrm>
            <a:off x="6464300" y="2589213"/>
            <a:ext cx="569913" cy="2222500"/>
          </a:xfrm>
          <a:prstGeom prst="leftBracket">
            <a:avLst>
              <a:gd name="adj" fmla="val 194986"/>
            </a:avLst>
          </a:prstGeom>
          <a:noFill/>
          <a:ln w="9525">
            <a:solidFill>
              <a:srgbClr val="663A77"/>
            </a:solidFill>
            <a:bevel/>
            <a:headEnd/>
            <a:tailEnd/>
          </a:ln>
        </p:spPr>
        <p:txBody>
          <a:bodyPr anchor="ctr"/>
          <a:lstStyle/>
          <a:p>
            <a:pPr algn="ctr"/>
            <a:endParaRPr lang="zh-CN" altLang="en-US" sz="1800">
              <a:latin typeface="等线" charset="0"/>
            </a:endParaRPr>
          </a:p>
        </p:txBody>
      </p:sp>
      <p:sp>
        <p:nvSpPr>
          <p:cNvPr id="10276" name="左中括号 60"/>
          <p:cNvSpPr>
            <a:spLocks/>
          </p:cNvSpPr>
          <p:nvPr/>
        </p:nvSpPr>
        <p:spPr bwMode="auto">
          <a:xfrm>
            <a:off x="6464300" y="3038475"/>
            <a:ext cx="569913" cy="1323975"/>
          </a:xfrm>
          <a:prstGeom prst="leftBracket">
            <a:avLst>
              <a:gd name="adj" fmla="val 116156"/>
            </a:avLst>
          </a:prstGeom>
          <a:noFill/>
          <a:ln w="9525">
            <a:solidFill>
              <a:srgbClr val="663A77"/>
            </a:solidFill>
            <a:bevel/>
            <a:headEnd/>
            <a:tailEnd/>
          </a:ln>
        </p:spPr>
        <p:txBody>
          <a:bodyPr anchor="ctr"/>
          <a:lstStyle/>
          <a:p>
            <a:pPr algn="ctr"/>
            <a:endParaRPr lang="zh-CN" altLang="en-US" sz="1800">
              <a:latin typeface="等线" charset="0"/>
            </a:endParaRPr>
          </a:p>
        </p:txBody>
      </p:sp>
      <p:sp>
        <p:nvSpPr>
          <p:cNvPr id="10277" name="左中括号 61"/>
          <p:cNvSpPr>
            <a:spLocks/>
          </p:cNvSpPr>
          <p:nvPr/>
        </p:nvSpPr>
        <p:spPr bwMode="auto">
          <a:xfrm>
            <a:off x="6464300" y="3435350"/>
            <a:ext cx="569913" cy="528638"/>
          </a:xfrm>
          <a:prstGeom prst="leftBracket">
            <a:avLst>
              <a:gd name="adj" fmla="val 50000"/>
            </a:avLst>
          </a:prstGeom>
          <a:noFill/>
          <a:ln w="9525">
            <a:solidFill>
              <a:srgbClr val="663A77"/>
            </a:solidFill>
            <a:bevel/>
            <a:headEnd/>
            <a:tailEnd/>
          </a:ln>
        </p:spPr>
        <p:txBody>
          <a:bodyPr anchor="ctr"/>
          <a:lstStyle/>
          <a:p>
            <a:pPr algn="ctr"/>
            <a:endParaRPr lang="zh-CN" altLang="en-US" sz="1800">
              <a:latin typeface="等线" charset="0"/>
            </a:endParaRPr>
          </a:p>
        </p:txBody>
      </p:sp>
      <p:sp>
        <p:nvSpPr>
          <p:cNvPr id="10278" name="直接连接符 63"/>
          <p:cNvSpPr>
            <a:spLocks noChangeShapeType="1"/>
          </p:cNvSpPr>
          <p:nvPr/>
        </p:nvSpPr>
        <p:spPr bwMode="auto">
          <a:xfrm>
            <a:off x="7034213" y="2589213"/>
            <a:ext cx="1581150" cy="1587"/>
          </a:xfrm>
          <a:prstGeom prst="line">
            <a:avLst/>
          </a:prstGeom>
          <a:noFill/>
          <a:ln w="9525">
            <a:solidFill>
              <a:srgbClr val="663A77"/>
            </a:solidFill>
            <a:bevel/>
            <a:headEnd/>
            <a:tailEnd/>
          </a:ln>
        </p:spPr>
        <p:txBody>
          <a:bodyPr/>
          <a:lstStyle/>
          <a:p>
            <a:endParaRPr lang="zh-CN" altLang="en-US"/>
          </a:p>
        </p:txBody>
      </p:sp>
      <p:sp>
        <p:nvSpPr>
          <p:cNvPr id="10279" name="直接连接符 64"/>
          <p:cNvSpPr>
            <a:spLocks noChangeShapeType="1"/>
          </p:cNvSpPr>
          <p:nvPr/>
        </p:nvSpPr>
        <p:spPr bwMode="auto">
          <a:xfrm>
            <a:off x="7034213" y="3038475"/>
            <a:ext cx="1581150" cy="0"/>
          </a:xfrm>
          <a:prstGeom prst="line">
            <a:avLst/>
          </a:prstGeom>
          <a:noFill/>
          <a:ln w="9525">
            <a:solidFill>
              <a:srgbClr val="663A77"/>
            </a:solidFill>
            <a:bevel/>
            <a:headEnd/>
            <a:tailEnd/>
          </a:ln>
        </p:spPr>
        <p:txBody>
          <a:bodyPr/>
          <a:lstStyle/>
          <a:p>
            <a:endParaRPr lang="zh-CN" altLang="en-US"/>
          </a:p>
        </p:txBody>
      </p:sp>
      <p:sp>
        <p:nvSpPr>
          <p:cNvPr id="10280" name="直接连接符 65"/>
          <p:cNvSpPr>
            <a:spLocks noChangeShapeType="1"/>
          </p:cNvSpPr>
          <p:nvPr/>
        </p:nvSpPr>
        <p:spPr bwMode="auto">
          <a:xfrm>
            <a:off x="7034213" y="3435350"/>
            <a:ext cx="1581150" cy="0"/>
          </a:xfrm>
          <a:prstGeom prst="line">
            <a:avLst/>
          </a:prstGeom>
          <a:noFill/>
          <a:ln w="9525">
            <a:solidFill>
              <a:srgbClr val="663A77"/>
            </a:solidFill>
            <a:bevel/>
            <a:headEnd/>
            <a:tailEnd/>
          </a:ln>
        </p:spPr>
        <p:txBody>
          <a:bodyPr/>
          <a:lstStyle/>
          <a:p>
            <a:endParaRPr lang="zh-CN" altLang="en-US"/>
          </a:p>
        </p:txBody>
      </p:sp>
      <p:sp>
        <p:nvSpPr>
          <p:cNvPr id="10281" name="直接连接符 66"/>
          <p:cNvSpPr>
            <a:spLocks noChangeShapeType="1"/>
          </p:cNvSpPr>
          <p:nvPr/>
        </p:nvSpPr>
        <p:spPr bwMode="auto">
          <a:xfrm>
            <a:off x="7034213" y="3963988"/>
            <a:ext cx="1581150" cy="1587"/>
          </a:xfrm>
          <a:prstGeom prst="line">
            <a:avLst/>
          </a:prstGeom>
          <a:noFill/>
          <a:ln w="9525">
            <a:solidFill>
              <a:srgbClr val="663A77"/>
            </a:solidFill>
            <a:bevel/>
            <a:headEnd/>
            <a:tailEnd/>
          </a:ln>
        </p:spPr>
        <p:txBody>
          <a:bodyPr/>
          <a:lstStyle/>
          <a:p>
            <a:endParaRPr lang="zh-CN" altLang="en-US"/>
          </a:p>
        </p:txBody>
      </p:sp>
      <p:sp>
        <p:nvSpPr>
          <p:cNvPr id="10282" name="直接连接符 67"/>
          <p:cNvSpPr>
            <a:spLocks noChangeShapeType="1"/>
          </p:cNvSpPr>
          <p:nvPr/>
        </p:nvSpPr>
        <p:spPr bwMode="auto">
          <a:xfrm>
            <a:off x="7034213" y="4362450"/>
            <a:ext cx="1581150" cy="0"/>
          </a:xfrm>
          <a:prstGeom prst="line">
            <a:avLst/>
          </a:prstGeom>
          <a:noFill/>
          <a:ln w="9525">
            <a:solidFill>
              <a:srgbClr val="663A77"/>
            </a:solidFill>
            <a:bevel/>
            <a:headEnd/>
            <a:tailEnd/>
          </a:ln>
        </p:spPr>
        <p:txBody>
          <a:bodyPr/>
          <a:lstStyle/>
          <a:p>
            <a:endParaRPr lang="zh-CN" altLang="en-US"/>
          </a:p>
        </p:txBody>
      </p:sp>
      <p:sp>
        <p:nvSpPr>
          <p:cNvPr id="10283" name="直接连接符 68"/>
          <p:cNvSpPr>
            <a:spLocks noChangeShapeType="1"/>
          </p:cNvSpPr>
          <p:nvPr/>
        </p:nvSpPr>
        <p:spPr bwMode="auto">
          <a:xfrm>
            <a:off x="7034213" y="4811713"/>
            <a:ext cx="1581150" cy="1587"/>
          </a:xfrm>
          <a:prstGeom prst="line">
            <a:avLst/>
          </a:prstGeom>
          <a:noFill/>
          <a:ln w="9525">
            <a:solidFill>
              <a:srgbClr val="663A77"/>
            </a:solidFill>
            <a:bevel/>
            <a:headEnd/>
            <a:tailEnd/>
          </a:ln>
        </p:spPr>
        <p:txBody>
          <a:bodyPr/>
          <a:lstStyle/>
          <a:p>
            <a:endParaRPr lang="zh-CN" altLang="en-US"/>
          </a:p>
        </p:txBody>
      </p:sp>
      <p:sp>
        <p:nvSpPr>
          <p:cNvPr id="10284" name="椭圆 1"/>
          <p:cNvSpPr>
            <a:spLocks noChangeArrowheads="1"/>
          </p:cNvSpPr>
          <p:nvPr/>
        </p:nvSpPr>
        <p:spPr bwMode="auto">
          <a:xfrm>
            <a:off x="747713" y="1169988"/>
            <a:ext cx="400050" cy="400050"/>
          </a:xfrm>
          <a:prstGeom prst="ellipse">
            <a:avLst/>
          </a:prstGeom>
          <a:solidFill>
            <a:srgbClr val="01ACBE"/>
          </a:solidFill>
          <a:ln w="12700">
            <a:solidFill>
              <a:srgbClr val="01ACBE"/>
            </a:solidFill>
            <a:bevel/>
            <a:headEnd/>
            <a:tailEnd/>
          </a:ln>
        </p:spPr>
        <p:txBody>
          <a:bodyPr anchor="ctr"/>
          <a:lstStyle/>
          <a:p>
            <a:pPr algn="ctr"/>
            <a:r>
              <a:rPr lang="en-US" sz="1800">
                <a:solidFill>
                  <a:schemeClr val="bg1"/>
                </a:solidFill>
                <a:latin typeface="微软雅黑 Light" charset="-122"/>
                <a:ea typeface="微软雅黑 Light" charset="-122"/>
                <a:sym typeface="微软雅黑 Light" charset="-122"/>
              </a:rPr>
              <a:t>1</a:t>
            </a:r>
            <a:endParaRPr lang="zh-CN" altLang="en-US" sz="1800">
              <a:solidFill>
                <a:schemeClr val="bg1"/>
              </a:solidFill>
              <a:latin typeface="微软雅黑 Light" charset="-122"/>
              <a:ea typeface="微软雅黑 Light" charset="-122"/>
              <a:sym typeface="微软雅黑 Light" charset="-122"/>
            </a:endParaRPr>
          </a:p>
        </p:txBody>
      </p:sp>
      <p:sp>
        <p:nvSpPr>
          <p:cNvPr id="10285" name="椭圆 50"/>
          <p:cNvSpPr>
            <a:spLocks noChangeArrowheads="1"/>
          </p:cNvSpPr>
          <p:nvPr/>
        </p:nvSpPr>
        <p:spPr bwMode="auto">
          <a:xfrm>
            <a:off x="2081213" y="2444750"/>
            <a:ext cx="400050" cy="400050"/>
          </a:xfrm>
          <a:prstGeom prst="ellipse">
            <a:avLst/>
          </a:prstGeom>
          <a:solidFill>
            <a:srgbClr val="01ACBE"/>
          </a:solidFill>
          <a:ln w="12700">
            <a:solidFill>
              <a:srgbClr val="01ACBE"/>
            </a:solidFill>
            <a:bevel/>
            <a:headEnd/>
            <a:tailEnd/>
          </a:ln>
        </p:spPr>
        <p:txBody>
          <a:bodyPr anchor="ctr"/>
          <a:lstStyle/>
          <a:p>
            <a:pPr algn="ctr"/>
            <a:r>
              <a:rPr lang="en-US" sz="1800">
                <a:solidFill>
                  <a:schemeClr val="bg1"/>
                </a:solidFill>
                <a:latin typeface="微软雅黑 Light" charset="-122"/>
                <a:ea typeface="微软雅黑 Light" charset="-122"/>
                <a:sym typeface="微软雅黑 Light" charset="-122"/>
              </a:rPr>
              <a:t>2</a:t>
            </a:r>
            <a:endParaRPr lang="zh-CN" altLang="en-US" sz="1800">
              <a:solidFill>
                <a:schemeClr val="bg1"/>
              </a:solidFill>
              <a:latin typeface="微软雅黑 Light" charset="-122"/>
              <a:ea typeface="微软雅黑 Light" charset="-122"/>
              <a:sym typeface="微软雅黑 Light" charset="-122"/>
            </a:endParaRPr>
          </a:p>
        </p:txBody>
      </p:sp>
      <p:sp>
        <p:nvSpPr>
          <p:cNvPr id="10286" name="椭圆 51"/>
          <p:cNvSpPr>
            <a:spLocks noChangeArrowheads="1"/>
          </p:cNvSpPr>
          <p:nvPr/>
        </p:nvSpPr>
        <p:spPr bwMode="auto">
          <a:xfrm>
            <a:off x="4303713" y="3489325"/>
            <a:ext cx="400050" cy="400050"/>
          </a:xfrm>
          <a:prstGeom prst="ellipse">
            <a:avLst/>
          </a:prstGeom>
          <a:solidFill>
            <a:srgbClr val="01ACBE"/>
          </a:solidFill>
          <a:ln w="12700">
            <a:solidFill>
              <a:srgbClr val="01ACBE"/>
            </a:solidFill>
            <a:bevel/>
            <a:headEnd/>
            <a:tailEnd/>
          </a:ln>
        </p:spPr>
        <p:txBody>
          <a:bodyPr anchor="ctr"/>
          <a:lstStyle/>
          <a:p>
            <a:pPr algn="ctr"/>
            <a:r>
              <a:rPr lang="en-US" sz="1800">
                <a:solidFill>
                  <a:schemeClr val="bg1"/>
                </a:solidFill>
                <a:latin typeface="微软雅黑 Light" charset="-122"/>
                <a:ea typeface="微软雅黑 Light" charset="-122"/>
                <a:sym typeface="微软雅黑 Light" charset="-122"/>
              </a:rPr>
              <a:t>3</a:t>
            </a:r>
            <a:endParaRPr lang="zh-CN" altLang="en-US" sz="1800">
              <a:solidFill>
                <a:schemeClr val="bg1"/>
              </a:solidFill>
              <a:latin typeface="微软雅黑 Light" charset="-122"/>
              <a:ea typeface="微软雅黑 Light" charset="-122"/>
              <a:sym typeface="微软雅黑 Light" charset="-122"/>
            </a:endParaRPr>
          </a:p>
        </p:txBody>
      </p:sp>
      <p:sp>
        <p:nvSpPr>
          <p:cNvPr id="10287" name="椭圆 57"/>
          <p:cNvSpPr>
            <a:spLocks noChangeArrowheads="1"/>
          </p:cNvSpPr>
          <p:nvPr/>
        </p:nvSpPr>
        <p:spPr bwMode="auto">
          <a:xfrm>
            <a:off x="6826250" y="5137150"/>
            <a:ext cx="400050" cy="400050"/>
          </a:xfrm>
          <a:prstGeom prst="ellipse">
            <a:avLst/>
          </a:prstGeom>
          <a:solidFill>
            <a:srgbClr val="01ACBE"/>
          </a:solidFill>
          <a:ln w="12700">
            <a:solidFill>
              <a:srgbClr val="01ACBE"/>
            </a:solidFill>
            <a:bevel/>
            <a:headEnd/>
            <a:tailEnd/>
          </a:ln>
        </p:spPr>
        <p:txBody>
          <a:bodyPr anchor="ctr"/>
          <a:lstStyle/>
          <a:p>
            <a:pPr algn="ctr"/>
            <a:r>
              <a:rPr lang="en-US" sz="1800">
                <a:solidFill>
                  <a:schemeClr val="bg1"/>
                </a:solidFill>
                <a:latin typeface="微软雅黑 Light" charset="-122"/>
                <a:ea typeface="微软雅黑 Light" charset="-122"/>
                <a:sym typeface="微软雅黑 Light" charset="-122"/>
              </a:rPr>
              <a:t>4</a:t>
            </a:r>
            <a:endParaRPr lang="zh-CN" altLang="en-US" sz="1800">
              <a:solidFill>
                <a:schemeClr val="bg1"/>
              </a:solidFill>
              <a:latin typeface="微软雅黑 Light" charset="-122"/>
              <a:ea typeface="微软雅黑 Light" charset="-122"/>
              <a:sym typeface="微软雅黑 Light" charset="-122"/>
            </a:endParaRPr>
          </a:p>
        </p:txBody>
      </p:sp>
      <p:sp>
        <p:nvSpPr>
          <p:cNvPr id="10288" name="椭圆 7"/>
          <p:cNvSpPr>
            <a:spLocks noChangeArrowheads="1"/>
          </p:cNvSpPr>
          <p:nvPr/>
        </p:nvSpPr>
        <p:spPr bwMode="auto">
          <a:xfrm>
            <a:off x="1714500" y="3479800"/>
            <a:ext cx="2222500" cy="2222500"/>
          </a:xfrm>
          <a:prstGeom prst="ellipse">
            <a:avLst/>
          </a:prstGeom>
          <a:gradFill rotWithShape="1">
            <a:gsLst>
              <a:gs pos="0">
                <a:srgbClr val="FFA015"/>
              </a:gs>
              <a:gs pos="100000">
                <a:srgbClr val="FFC46D"/>
              </a:gs>
            </a:gsLst>
            <a:lin ang="18900000" scaled="1"/>
          </a:gradFill>
          <a:ln w="25400">
            <a:solidFill>
              <a:srgbClr val="000000"/>
            </a:solidFill>
            <a:bevel/>
            <a:headEnd/>
            <a:tailEnd/>
          </a:ln>
        </p:spPr>
        <p:txBody>
          <a:bodyPr/>
          <a:lstStyle/>
          <a:p>
            <a:pPr algn="ctr"/>
            <a:endParaRPr lang="zh-CN" altLang="en-US" sz="2800">
              <a:solidFill>
                <a:srgbClr val="000000"/>
              </a:solidFill>
              <a:latin typeface="微软雅黑 Light" charset="-122"/>
              <a:ea typeface="微软雅黑 Light" charset="-122"/>
            </a:endParaRPr>
          </a:p>
        </p:txBody>
      </p:sp>
      <p:sp>
        <p:nvSpPr>
          <p:cNvPr id="10289" name="文本框 8"/>
          <p:cNvSpPr>
            <a:spLocks noChangeArrowheads="1"/>
          </p:cNvSpPr>
          <p:nvPr/>
        </p:nvSpPr>
        <p:spPr bwMode="auto">
          <a:xfrm>
            <a:off x="2070100" y="4175125"/>
            <a:ext cx="1511300" cy="830263"/>
          </a:xfrm>
          <a:prstGeom prst="rect">
            <a:avLst/>
          </a:prstGeom>
          <a:noFill/>
          <a:ln w="9525">
            <a:noFill/>
            <a:miter lim="800000"/>
            <a:headEnd/>
            <a:tailEnd/>
          </a:ln>
        </p:spPr>
        <p:txBody>
          <a:bodyPr>
            <a:spAutoFit/>
          </a:bodyPr>
          <a:lstStyle/>
          <a:p>
            <a:pPr algn="dist"/>
            <a:r>
              <a:rPr lang="zh-CN" altLang="en-US" sz="2400">
                <a:solidFill>
                  <a:srgbClr val="000000"/>
                </a:solidFill>
                <a:latin typeface="微软雅黑 Light" charset="-122"/>
                <a:ea typeface="微软雅黑 Light" charset="-122"/>
                <a:sym typeface="微软雅黑 Light" charset="-122"/>
              </a:rPr>
              <a:t>综合所得</a:t>
            </a:r>
            <a:endParaRPr lang="en-US" sz="2400">
              <a:solidFill>
                <a:srgbClr val="000000"/>
              </a:solidFill>
              <a:latin typeface="微软雅黑 Light" charset="-122"/>
              <a:ea typeface="微软雅黑 Light" charset="-122"/>
              <a:sym typeface="微软雅黑 Light" charset="-122"/>
            </a:endParaRPr>
          </a:p>
          <a:p>
            <a:pPr algn="dist"/>
            <a:r>
              <a:rPr lang="zh-CN" altLang="en-US" sz="2400">
                <a:solidFill>
                  <a:srgbClr val="000000"/>
                </a:solidFill>
                <a:latin typeface="微软雅黑 Light" charset="-122"/>
                <a:ea typeface="微软雅黑 Light" charset="-122"/>
                <a:sym typeface="微软雅黑 Light" charset="-122"/>
              </a:rPr>
              <a:t>扣除项目</a:t>
            </a:r>
            <a:endParaRPr lang="zh-CN" altLang="en-US"/>
          </a:p>
        </p:txBody>
      </p:sp>
      <p:sp>
        <p:nvSpPr>
          <p:cNvPr id="10290" name="直接连接符 2"/>
          <p:cNvSpPr>
            <a:spLocks noChangeShapeType="1"/>
          </p:cNvSpPr>
          <p:nvPr/>
        </p:nvSpPr>
        <p:spPr bwMode="auto">
          <a:xfrm>
            <a:off x="2978150" y="1557338"/>
            <a:ext cx="1509713" cy="1587"/>
          </a:xfrm>
          <a:prstGeom prst="line">
            <a:avLst/>
          </a:prstGeom>
          <a:noFill/>
          <a:ln w="9525">
            <a:solidFill>
              <a:srgbClr val="663A77"/>
            </a:solidFill>
            <a:bevel/>
            <a:headEnd/>
            <a:tailEnd/>
          </a:ln>
        </p:spPr>
        <p:txBody>
          <a:bodyPr/>
          <a:lstStyle/>
          <a:p>
            <a:endParaRPr lang="zh-CN" altLang="en-US"/>
          </a:p>
        </p:txBody>
      </p:sp>
      <p:sp>
        <p:nvSpPr>
          <p:cNvPr id="10291" name="PA_文本框 77"/>
          <p:cNvSpPr>
            <a:spLocks noChangeArrowheads="1"/>
          </p:cNvSpPr>
          <p:nvPr/>
        </p:nvSpPr>
        <p:spPr bwMode="auto">
          <a:xfrm>
            <a:off x="2978150" y="1168400"/>
            <a:ext cx="1504950" cy="396875"/>
          </a:xfrm>
          <a:prstGeom prst="rect">
            <a:avLst/>
          </a:prstGeom>
          <a:noFill/>
          <a:ln w="9525">
            <a:noFill/>
            <a:miter lim="800000"/>
            <a:headEnd/>
            <a:tailEnd/>
          </a:ln>
        </p:spPr>
        <p:txBody>
          <a:bodyPr>
            <a:spAutoFit/>
          </a:bodyPr>
          <a:lstStyle/>
          <a:p>
            <a:pPr algn="dist"/>
            <a:r>
              <a:rPr lang="zh-CN" altLang="en-US">
                <a:solidFill>
                  <a:srgbClr val="000000"/>
                </a:solidFill>
                <a:ea typeface="微软雅黑 Light" charset="-122"/>
                <a:sym typeface="微软雅黑 Light" charset="-122"/>
              </a:rPr>
              <a:t>六万元</a:t>
            </a:r>
            <a:endParaRPr lang="zh-CN" altLang="en-US"/>
          </a:p>
        </p:txBody>
      </p:sp>
      <p:sp>
        <p:nvSpPr>
          <p:cNvPr id="10292" name="PA_文本框 77"/>
          <p:cNvSpPr>
            <a:spLocks noChangeArrowheads="1"/>
          </p:cNvSpPr>
          <p:nvPr/>
        </p:nvSpPr>
        <p:spPr bwMode="auto">
          <a:xfrm flipH="1">
            <a:off x="9359900" y="3902075"/>
            <a:ext cx="2255838" cy="396875"/>
          </a:xfrm>
          <a:prstGeom prst="rect">
            <a:avLst/>
          </a:prstGeom>
          <a:noFill/>
          <a:ln w="9525">
            <a:noFill/>
            <a:bevel/>
            <a:headEnd/>
            <a:tailEnd/>
          </a:ln>
        </p:spPr>
        <p:txBody>
          <a:bodyPr>
            <a:spAutoFit/>
          </a:bodyPr>
          <a:lstStyle/>
          <a:p>
            <a:pPr algn="dist"/>
            <a:r>
              <a:rPr lang="zh-CN" altLang="en-US">
                <a:solidFill>
                  <a:srgbClr val="000000"/>
                </a:solidFill>
                <a:ea typeface="微软雅黑 Light" charset="-122"/>
                <a:sym typeface="微软雅黑 Light" charset="-122"/>
              </a:rPr>
              <a:t>企业或职业年金</a:t>
            </a:r>
            <a:endParaRPr lang="zh-CN" altLang="en-US"/>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noChangeArrowheads="1"/>
          </p:cNvSpPr>
          <p:nvPr>
            <p:ph type="title" idx="4294967295"/>
          </p:nvPr>
        </p:nvSpPr>
        <p:spPr>
          <a:xfrm>
            <a:off x="609600" y="333375"/>
            <a:ext cx="10958513" cy="790575"/>
          </a:xfrm>
          <a:ln/>
        </p:spPr>
        <p:txBody>
          <a:bodyPr/>
          <a:lstStyle/>
          <a:p>
            <a:pPr algn="ctr" eaLnBrk="1" hangingPunct="1">
              <a:lnSpc>
                <a:spcPct val="100000"/>
              </a:lnSpc>
            </a:pPr>
            <a:r>
              <a:rPr lang="zh-CN" altLang="en-US" sz="3200" b="1">
                <a:solidFill>
                  <a:srgbClr val="000000"/>
                </a:solidFill>
                <a:ea typeface="宋体" pitchFamily="2" charset="-122"/>
                <a:sym typeface="微软雅黑" pitchFamily="34" charset="-122"/>
              </a:rPr>
              <a:t/>
            </a:r>
            <a:br>
              <a:rPr lang="zh-CN" altLang="en-US" sz="3200" b="1">
                <a:solidFill>
                  <a:srgbClr val="000000"/>
                </a:solidFill>
                <a:ea typeface="宋体" pitchFamily="2" charset="-122"/>
                <a:sym typeface="微软雅黑" pitchFamily="34" charset="-122"/>
              </a:rPr>
            </a:br>
            <a:r>
              <a:rPr lang="zh-CN" altLang="en-US" sz="3200" b="1">
                <a:solidFill>
                  <a:srgbClr val="000000"/>
                </a:solidFill>
                <a:ea typeface="宋体" pitchFamily="2" charset="-122"/>
                <a:sym typeface="微软雅黑" pitchFamily="34" charset="-122"/>
              </a:rPr>
              <a:t>新</a:t>
            </a:r>
            <a:r>
              <a:rPr lang="zh-CN" altLang="en-US" sz="3200">
                <a:solidFill>
                  <a:srgbClr val="000000"/>
                </a:solidFill>
                <a:ea typeface="宋体" pitchFamily="2" charset="-122"/>
                <a:sym typeface="微软雅黑" pitchFamily="34" charset="-122"/>
              </a:rPr>
              <a:t>个人所得税税率表一（综合所得适用）</a:t>
            </a:r>
            <a:br>
              <a:rPr lang="zh-CN" altLang="en-US" sz="3200">
                <a:solidFill>
                  <a:srgbClr val="000000"/>
                </a:solidFill>
                <a:ea typeface="宋体" pitchFamily="2" charset="-122"/>
                <a:sym typeface="微软雅黑" pitchFamily="34" charset="-122"/>
              </a:rPr>
            </a:br>
            <a:endParaRPr lang="zh-CN" altLang="en-US" sz="3200" b="1">
              <a:solidFill>
                <a:srgbClr val="000000"/>
              </a:solidFill>
              <a:ea typeface="宋体" pitchFamily="2" charset="-122"/>
              <a:sym typeface="微软雅黑" pitchFamily="34" charset="-122"/>
            </a:endParaRPr>
          </a:p>
        </p:txBody>
      </p:sp>
      <p:graphicFrame>
        <p:nvGraphicFramePr>
          <p:cNvPr id="11267" name="Group 53"/>
          <p:cNvGraphicFramePr>
            <a:graphicFrameLocks noGrp="1"/>
          </p:cNvGraphicFramePr>
          <p:nvPr/>
        </p:nvGraphicFramePr>
        <p:xfrm>
          <a:off x="381000" y="1928813"/>
          <a:ext cx="11525250" cy="3657600"/>
        </p:xfrm>
        <a:graphic>
          <a:graphicData uri="http://schemas.openxmlformats.org/drawingml/2006/table">
            <a:tbl>
              <a:tblPr/>
              <a:tblGrid>
                <a:gridCol w="1238250"/>
                <a:gridCol w="5184775"/>
                <a:gridCol w="2506663"/>
                <a:gridCol w="2595562"/>
              </a:tblGrid>
              <a:tr h="457200">
                <a:tc>
                  <a:txBody>
                    <a:bodyPr/>
                    <a:lstStyle/>
                    <a:p>
                      <a:pPr marL="0" marR="0" lvl="0" indent="0" algn="ctr" defTabSz="0" rtl="0" eaLnBrk="0" fontAlgn="base" latinLnBrk="0" hangingPunct="0">
                        <a:lnSpc>
                          <a:spcPct val="150000"/>
                        </a:lnSpc>
                        <a:spcBef>
                          <a:spcPct val="0"/>
                        </a:spcBef>
                        <a:spcAft>
                          <a:spcPct val="0"/>
                        </a:spcAft>
                        <a:buClrTx/>
                        <a:buSzTx/>
                        <a:buFont typeface="Arial" charset="0"/>
                        <a:buNone/>
                        <a:tabLst/>
                      </a:pPr>
                      <a:r>
                        <a:rPr kumimoji="0" lang="zh-CN" altLang="en-US" sz="1800" b="1" i="1" u="none" strike="noStrike" cap="none" normalizeH="0" baseline="0" smtClean="0">
                          <a:ln>
                            <a:noFill/>
                          </a:ln>
                          <a:solidFill>
                            <a:srgbClr val="FFFFFF"/>
                          </a:solidFill>
                          <a:effectLst/>
                          <a:latin typeface="微软雅黑" pitchFamily="34" charset="-122"/>
                          <a:ea typeface="微软雅黑" pitchFamily="34" charset="-122"/>
                          <a:sym typeface="等线" charset="0"/>
                        </a:rPr>
                        <a:t>级数</a:t>
                      </a: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38100" cap="flat" cmpd="sng" algn="ctr">
                      <a:solidFill>
                        <a:srgbClr val="FFFFFF"/>
                      </a:solidFill>
                      <a:prstDash val="solid"/>
                      <a:bevel/>
                      <a:headEnd type="none" w="med" len="med"/>
                      <a:tailEnd type="none" w="med" len="med"/>
                    </a:lnB>
                    <a:lnTlToBr>
                      <a:noFill/>
                    </a:lnTlToBr>
                    <a:lnBlToTr>
                      <a:noFill/>
                    </a:lnBlToTr>
                    <a:solidFill>
                      <a:schemeClr val="accent2"/>
                    </a:solidFill>
                  </a:tcPr>
                </a:tc>
                <a:tc>
                  <a:txBody>
                    <a:bodyPr/>
                    <a:lstStyle/>
                    <a:p>
                      <a:pPr marL="0" marR="0" lvl="0" indent="0" algn="ctr" defTabSz="0" rtl="0" eaLnBrk="0" fontAlgn="base" latinLnBrk="0" hangingPunct="0">
                        <a:lnSpc>
                          <a:spcPct val="150000"/>
                        </a:lnSpc>
                        <a:spcBef>
                          <a:spcPct val="0"/>
                        </a:spcBef>
                        <a:spcAft>
                          <a:spcPct val="0"/>
                        </a:spcAft>
                        <a:buClrTx/>
                        <a:buSzTx/>
                        <a:buFont typeface="Arial" charset="0"/>
                        <a:buNone/>
                        <a:tabLst/>
                      </a:pPr>
                      <a:r>
                        <a:rPr kumimoji="0" lang="zh-CN" altLang="en-US" sz="1800" b="1" i="1" u="none" strike="noStrike" cap="none" normalizeH="0" baseline="0" smtClean="0">
                          <a:ln>
                            <a:noFill/>
                          </a:ln>
                          <a:solidFill>
                            <a:srgbClr val="FFFFFF"/>
                          </a:solidFill>
                          <a:effectLst/>
                          <a:latin typeface="微软雅黑" pitchFamily="34" charset="-122"/>
                          <a:ea typeface="微软雅黑" pitchFamily="34" charset="-122"/>
                          <a:sym typeface="等线" charset="0"/>
                        </a:rPr>
                        <a:t>全年应纳税所得额</a:t>
                      </a: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38100" cap="flat" cmpd="sng" algn="ctr">
                      <a:solidFill>
                        <a:srgbClr val="FFFFFF"/>
                      </a:solidFill>
                      <a:prstDash val="solid"/>
                      <a:bevel/>
                      <a:headEnd type="none" w="med" len="med"/>
                      <a:tailEnd type="none" w="med" len="med"/>
                    </a:lnB>
                    <a:lnTlToBr>
                      <a:noFill/>
                    </a:lnTlToBr>
                    <a:lnBlToTr>
                      <a:noFill/>
                    </a:lnBlToTr>
                    <a:solidFill>
                      <a:schemeClr val="accent2"/>
                    </a:solidFill>
                  </a:tcPr>
                </a:tc>
                <a:tc>
                  <a:txBody>
                    <a:bodyPr/>
                    <a:lstStyle/>
                    <a:p>
                      <a:pPr marL="0" marR="0" lvl="0" indent="0" algn="ctr" defTabSz="0" rtl="0" eaLnBrk="0" fontAlgn="base" latinLnBrk="0" hangingPunct="0">
                        <a:lnSpc>
                          <a:spcPct val="150000"/>
                        </a:lnSpc>
                        <a:spcBef>
                          <a:spcPct val="0"/>
                        </a:spcBef>
                        <a:spcAft>
                          <a:spcPct val="0"/>
                        </a:spcAft>
                        <a:buClrTx/>
                        <a:buSzTx/>
                        <a:buFont typeface="Arial" charset="0"/>
                        <a:buNone/>
                        <a:tabLst/>
                      </a:pPr>
                      <a:r>
                        <a:rPr kumimoji="0" lang="zh-CN" altLang="en-US" sz="1800" b="1" i="1" u="none" strike="noStrike" cap="none" normalizeH="0" baseline="0" smtClean="0">
                          <a:ln>
                            <a:noFill/>
                          </a:ln>
                          <a:solidFill>
                            <a:srgbClr val="FFFFFF"/>
                          </a:solidFill>
                          <a:effectLst/>
                          <a:latin typeface="微软雅黑" pitchFamily="34" charset="-122"/>
                          <a:ea typeface="微软雅黑" pitchFamily="34" charset="-122"/>
                          <a:sym typeface="等线" charset="0"/>
                        </a:rPr>
                        <a:t>税率</a:t>
                      </a: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38100" cap="flat" cmpd="sng" algn="ctr">
                      <a:solidFill>
                        <a:srgbClr val="FFFFFF"/>
                      </a:solidFill>
                      <a:prstDash val="solid"/>
                      <a:bevel/>
                      <a:headEnd type="none" w="med" len="med"/>
                      <a:tailEnd type="none" w="med" len="med"/>
                    </a:lnB>
                    <a:lnTlToBr>
                      <a:noFill/>
                    </a:lnTlToBr>
                    <a:lnBlToTr>
                      <a:noFill/>
                    </a:lnBlToTr>
                    <a:solidFill>
                      <a:schemeClr val="accent2"/>
                    </a:solidFill>
                  </a:tcPr>
                </a:tc>
                <a:tc>
                  <a:txBody>
                    <a:bodyPr/>
                    <a:lstStyle/>
                    <a:p>
                      <a:pPr marL="0" marR="0" lvl="0" indent="0" algn="ctr" defTabSz="0" rtl="0" eaLnBrk="0" fontAlgn="base" latinLnBrk="0" hangingPunct="0">
                        <a:lnSpc>
                          <a:spcPct val="150000"/>
                        </a:lnSpc>
                        <a:spcBef>
                          <a:spcPct val="0"/>
                        </a:spcBef>
                        <a:spcAft>
                          <a:spcPct val="0"/>
                        </a:spcAft>
                        <a:buClrTx/>
                        <a:buSzTx/>
                        <a:buFont typeface="Arial" charset="0"/>
                        <a:buNone/>
                        <a:tabLst/>
                      </a:pPr>
                      <a:r>
                        <a:rPr kumimoji="0" lang="zh-CN" altLang="en-US" sz="1800" b="1" i="1" u="none" strike="noStrike" cap="none" normalizeH="0" baseline="0" smtClean="0">
                          <a:ln>
                            <a:noFill/>
                          </a:ln>
                          <a:solidFill>
                            <a:srgbClr val="FFFFFF"/>
                          </a:solidFill>
                          <a:effectLst/>
                          <a:latin typeface="微软雅黑" pitchFamily="34" charset="-122"/>
                          <a:ea typeface="微软雅黑" pitchFamily="34" charset="-122"/>
                          <a:sym typeface="等线" charset="0"/>
                        </a:rPr>
                        <a:t>速算扣除数</a:t>
                      </a: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38100" cap="flat" cmpd="sng" algn="ctr">
                      <a:solidFill>
                        <a:srgbClr val="FFFFFF"/>
                      </a:solidFill>
                      <a:prstDash val="solid"/>
                      <a:bevel/>
                      <a:headEnd type="none" w="med" len="med"/>
                      <a:tailEnd type="none" w="med" len="med"/>
                    </a:lnB>
                    <a:lnTlToBr>
                      <a:noFill/>
                    </a:lnTlToBr>
                    <a:lnBlToTr>
                      <a:noFill/>
                    </a:lnBlToTr>
                    <a:solidFill>
                      <a:schemeClr val="accent2"/>
                    </a:solidFill>
                  </a:tcPr>
                </a:tc>
              </a:tr>
              <a:tr h="457200">
                <a:tc>
                  <a:txBody>
                    <a:bodyPr/>
                    <a:lstStyle/>
                    <a:p>
                      <a:pPr marL="0" marR="0" lvl="0" indent="0" algn="ct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1</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381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CFD8E7"/>
                    </a:solidFill>
                  </a:tcPr>
                </a:tc>
                <a:tc>
                  <a:txBody>
                    <a:bodyPr/>
                    <a:lstStyle/>
                    <a:p>
                      <a:pPr marL="0" marR="0" lvl="0" indent="0" algn="just" defTabSz="0" rtl="0" eaLnBrk="0" fontAlgn="base" latinLnBrk="0" hangingPunct="0">
                        <a:lnSpc>
                          <a:spcPct val="150000"/>
                        </a:lnSpc>
                        <a:spcBef>
                          <a:spcPct val="0"/>
                        </a:spcBef>
                        <a:spcAft>
                          <a:spcPct val="0"/>
                        </a:spcAft>
                        <a:buClrTx/>
                        <a:buSzTx/>
                        <a:buFont typeface="Arial" charset="0"/>
                        <a:buNone/>
                        <a:tabLst/>
                      </a:pP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不超过</a:t>
                      </a: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36000</a:t>
                      </a: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元的</a:t>
                      </a: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381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CFD8E7"/>
                    </a:solidFill>
                  </a:tcPr>
                </a:tc>
                <a:tc>
                  <a:txBody>
                    <a:bodyPr/>
                    <a:lstStyle/>
                    <a:p>
                      <a:pPr marL="0" marR="0" lvl="0" indent="0" algn="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3%</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381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CFD8E7"/>
                    </a:solidFill>
                  </a:tcPr>
                </a:tc>
                <a:tc>
                  <a:txBody>
                    <a:bodyPr/>
                    <a:lstStyle/>
                    <a:p>
                      <a:pPr marL="0" marR="0" lvl="0" indent="406400" algn="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0</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381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CFD8E7"/>
                    </a:solidFill>
                  </a:tcPr>
                </a:tc>
              </a:tr>
              <a:tr h="457200">
                <a:tc>
                  <a:txBody>
                    <a:bodyPr/>
                    <a:lstStyle/>
                    <a:p>
                      <a:pPr marL="0" marR="0" lvl="0" indent="0" algn="ct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2</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E9ECF4"/>
                    </a:solidFill>
                  </a:tcPr>
                </a:tc>
                <a:tc>
                  <a:txBody>
                    <a:bodyPr/>
                    <a:lstStyle/>
                    <a:p>
                      <a:pPr marL="0" marR="0" lvl="0" indent="0" algn="just" defTabSz="0" rtl="0" eaLnBrk="0" fontAlgn="base" latinLnBrk="0" hangingPunct="0">
                        <a:lnSpc>
                          <a:spcPct val="150000"/>
                        </a:lnSpc>
                        <a:spcBef>
                          <a:spcPct val="0"/>
                        </a:spcBef>
                        <a:spcAft>
                          <a:spcPct val="0"/>
                        </a:spcAft>
                        <a:buClrTx/>
                        <a:buSzTx/>
                        <a:buFont typeface="Arial" charset="0"/>
                        <a:buNone/>
                        <a:tabLst/>
                      </a:pP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超过</a:t>
                      </a: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36000</a:t>
                      </a: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元至</a:t>
                      </a: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144000</a:t>
                      </a: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元的部分</a:t>
                      </a: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E9ECF4"/>
                    </a:solidFill>
                  </a:tcPr>
                </a:tc>
                <a:tc>
                  <a:txBody>
                    <a:bodyPr/>
                    <a:lstStyle/>
                    <a:p>
                      <a:pPr marL="0" marR="0" lvl="0" indent="0" algn="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10%</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E9ECF4"/>
                    </a:solidFill>
                  </a:tcPr>
                </a:tc>
                <a:tc>
                  <a:txBody>
                    <a:bodyPr/>
                    <a:lstStyle/>
                    <a:p>
                      <a:pPr marL="0" marR="0" lvl="0" indent="406400" algn="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210</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E9ECF4"/>
                    </a:solidFill>
                  </a:tcPr>
                </a:tc>
              </a:tr>
              <a:tr h="457200">
                <a:tc>
                  <a:txBody>
                    <a:bodyPr/>
                    <a:lstStyle/>
                    <a:p>
                      <a:pPr marL="0" marR="0" lvl="0" indent="0" algn="ct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3</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CFD8E7"/>
                    </a:solidFill>
                  </a:tcPr>
                </a:tc>
                <a:tc>
                  <a:txBody>
                    <a:bodyPr/>
                    <a:lstStyle/>
                    <a:p>
                      <a:pPr marL="0" marR="0" lvl="0" indent="0" algn="just" defTabSz="0" rtl="0" eaLnBrk="0" fontAlgn="base" latinLnBrk="0" hangingPunct="0">
                        <a:lnSpc>
                          <a:spcPct val="150000"/>
                        </a:lnSpc>
                        <a:spcBef>
                          <a:spcPct val="0"/>
                        </a:spcBef>
                        <a:spcAft>
                          <a:spcPct val="0"/>
                        </a:spcAft>
                        <a:buClrTx/>
                        <a:buSzTx/>
                        <a:buFont typeface="Arial" charset="0"/>
                        <a:buNone/>
                        <a:tabLst/>
                      </a:pP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超过</a:t>
                      </a: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144000</a:t>
                      </a: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元至</a:t>
                      </a: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300000</a:t>
                      </a: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元的部分</a:t>
                      </a: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CFD8E7"/>
                    </a:solidFill>
                  </a:tcPr>
                </a:tc>
                <a:tc>
                  <a:txBody>
                    <a:bodyPr/>
                    <a:lstStyle/>
                    <a:p>
                      <a:pPr marL="0" marR="0" lvl="0" indent="0" algn="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20%</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CFD8E7"/>
                    </a:solidFill>
                  </a:tcPr>
                </a:tc>
                <a:tc>
                  <a:txBody>
                    <a:bodyPr/>
                    <a:lstStyle/>
                    <a:p>
                      <a:pPr marL="0" marR="0" lvl="0" indent="406400" algn="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1410</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CFD8E7"/>
                    </a:solidFill>
                  </a:tcPr>
                </a:tc>
              </a:tr>
              <a:tr h="457200">
                <a:tc>
                  <a:txBody>
                    <a:bodyPr/>
                    <a:lstStyle/>
                    <a:p>
                      <a:pPr marL="0" marR="0" lvl="0" indent="0" algn="ct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4</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E9ECF4"/>
                    </a:solidFill>
                  </a:tcPr>
                </a:tc>
                <a:tc>
                  <a:txBody>
                    <a:bodyPr/>
                    <a:lstStyle/>
                    <a:p>
                      <a:pPr marL="0" marR="0" lvl="0" indent="0" algn="just" defTabSz="0" rtl="0" eaLnBrk="0" fontAlgn="base" latinLnBrk="0" hangingPunct="0">
                        <a:lnSpc>
                          <a:spcPct val="150000"/>
                        </a:lnSpc>
                        <a:spcBef>
                          <a:spcPct val="0"/>
                        </a:spcBef>
                        <a:spcAft>
                          <a:spcPct val="0"/>
                        </a:spcAft>
                        <a:buClrTx/>
                        <a:buSzTx/>
                        <a:buFont typeface="Arial" charset="0"/>
                        <a:buNone/>
                        <a:tabLst/>
                      </a:pP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超过</a:t>
                      </a: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300000</a:t>
                      </a: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元至</a:t>
                      </a: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420000</a:t>
                      </a: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元的部分</a:t>
                      </a: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E9ECF4"/>
                    </a:solidFill>
                  </a:tcPr>
                </a:tc>
                <a:tc>
                  <a:txBody>
                    <a:bodyPr/>
                    <a:lstStyle/>
                    <a:p>
                      <a:pPr marL="0" marR="0" lvl="0" indent="0" algn="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25%</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E9ECF4"/>
                    </a:solidFill>
                  </a:tcPr>
                </a:tc>
                <a:tc>
                  <a:txBody>
                    <a:bodyPr/>
                    <a:lstStyle/>
                    <a:p>
                      <a:pPr marL="0" marR="0" lvl="0" indent="406400" algn="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2660</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E9ECF4"/>
                    </a:solidFill>
                  </a:tcPr>
                </a:tc>
              </a:tr>
              <a:tr h="457200">
                <a:tc>
                  <a:txBody>
                    <a:bodyPr/>
                    <a:lstStyle/>
                    <a:p>
                      <a:pPr marL="0" marR="0" lvl="0" indent="0" algn="ct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5</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CFD8E7"/>
                    </a:solidFill>
                  </a:tcPr>
                </a:tc>
                <a:tc>
                  <a:txBody>
                    <a:bodyPr/>
                    <a:lstStyle/>
                    <a:p>
                      <a:pPr marL="0" marR="0" lvl="0" indent="0" algn="just" defTabSz="0" rtl="0" eaLnBrk="0" fontAlgn="base" latinLnBrk="0" hangingPunct="0">
                        <a:lnSpc>
                          <a:spcPct val="150000"/>
                        </a:lnSpc>
                        <a:spcBef>
                          <a:spcPct val="0"/>
                        </a:spcBef>
                        <a:spcAft>
                          <a:spcPct val="0"/>
                        </a:spcAft>
                        <a:buClrTx/>
                        <a:buSzTx/>
                        <a:buFont typeface="Arial" charset="0"/>
                        <a:buNone/>
                        <a:tabLst/>
                      </a:pP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超过</a:t>
                      </a: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420000</a:t>
                      </a: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元至</a:t>
                      </a: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660000</a:t>
                      </a: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元的部分</a:t>
                      </a: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CFD8E7"/>
                    </a:solidFill>
                  </a:tcPr>
                </a:tc>
                <a:tc>
                  <a:txBody>
                    <a:bodyPr/>
                    <a:lstStyle/>
                    <a:p>
                      <a:pPr marL="0" marR="0" lvl="0" indent="0" algn="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30%</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CFD8E7"/>
                    </a:solidFill>
                  </a:tcPr>
                </a:tc>
                <a:tc>
                  <a:txBody>
                    <a:bodyPr/>
                    <a:lstStyle/>
                    <a:p>
                      <a:pPr marL="0" marR="0" lvl="0" indent="406400" algn="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4410</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CFD8E7"/>
                    </a:solidFill>
                  </a:tcPr>
                </a:tc>
              </a:tr>
              <a:tr h="457200">
                <a:tc>
                  <a:txBody>
                    <a:bodyPr/>
                    <a:lstStyle/>
                    <a:p>
                      <a:pPr marL="0" marR="0" lvl="0" indent="0" algn="ct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6</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E9ECF4"/>
                    </a:solidFill>
                  </a:tcPr>
                </a:tc>
                <a:tc>
                  <a:txBody>
                    <a:bodyPr/>
                    <a:lstStyle/>
                    <a:p>
                      <a:pPr marL="0" marR="0" lvl="0" indent="0" algn="just" defTabSz="0" rtl="0" eaLnBrk="0" fontAlgn="base" latinLnBrk="0" hangingPunct="0">
                        <a:lnSpc>
                          <a:spcPct val="150000"/>
                        </a:lnSpc>
                        <a:spcBef>
                          <a:spcPct val="0"/>
                        </a:spcBef>
                        <a:spcAft>
                          <a:spcPct val="0"/>
                        </a:spcAft>
                        <a:buClrTx/>
                        <a:buSzTx/>
                        <a:buFont typeface="Arial" charset="0"/>
                        <a:buNone/>
                        <a:tabLst/>
                      </a:pP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超过</a:t>
                      </a: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660000</a:t>
                      </a: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元至</a:t>
                      </a: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960000</a:t>
                      </a: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元的部分</a:t>
                      </a: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E9ECF4"/>
                    </a:solidFill>
                  </a:tcPr>
                </a:tc>
                <a:tc>
                  <a:txBody>
                    <a:bodyPr/>
                    <a:lstStyle/>
                    <a:p>
                      <a:pPr marL="0" marR="0" lvl="0" indent="0" algn="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35%</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E9ECF4"/>
                    </a:solidFill>
                  </a:tcPr>
                </a:tc>
                <a:tc>
                  <a:txBody>
                    <a:bodyPr/>
                    <a:lstStyle/>
                    <a:p>
                      <a:pPr marL="0" marR="0" lvl="0" indent="406400" algn="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7160</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E9ECF4"/>
                    </a:solidFill>
                  </a:tcPr>
                </a:tc>
              </a:tr>
              <a:tr h="457200">
                <a:tc>
                  <a:txBody>
                    <a:bodyPr/>
                    <a:lstStyle/>
                    <a:p>
                      <a:pPr marL="0" marR="0" lvl="0" indent="0" algn="ct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7</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CFD8E7"/>
                    </a:solidFill>
                  </a:tcPr>
                </a:tc>
                <a:tc>
                  <a:txBody>
                    <a:bodyPr/>
                    <a:lstStyle/>
                    <a:p>
                      <a:pPr marL="0" marR="0" lvl="0" indent="0" algn="just" defTabSz="0" rtl="0" eaLnBrk="0" fontAlgn="base" latinLnBrk="0" hangingPunct="0">
                        <a:lnSpc>
                          <a:spcPct val="150000"/>
                        </a:lnSpc>
                        <a:spcBef>
                          <a:spcPct val="0"/>
                        </a:spcBef>
                        <a:spcAft>
                          <a:spcPct val="0"/>
                        </a:spcAft>
                        <a:buClrTx/>
                        <a:buSzTx/>
                        <a:buFont typeface="Arial" charset="0"/>
                        <a:buNone/>
                        <a:tabLst/>
                      </a:pP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超过</a:t>
                      </a: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960000</a:t>
                      </a:r>
                      <a:r>
                        <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元的部分</a:t>
                      </a: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CFD8E7"/>
                    </a:solidFill>
                  </a:tcPr>
                </a:tc>
                <a:tc>
                  <a:txBody>
                    <a:bodyPr/>
                    <a:lstStyle/>
                    <a:p>
                      <a:pPr marL="0" marR="0" lvl="0" indent="0" algn="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45%</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CFD8E7"/>
                    </a:solidFill>
                  </a:tcPr>
                </a:tc>
                <a:tc>
                  <a:txBody>
                    <a:bodyPr/>
                    <a:lstStyle/>
                    <a:p>
                      <a:pPr marL="0" marR="0" lvl="0" indent="406400" algn="r" defTabSz="0" rtl="0" eaLnBrk="0" fontAlgn="base" latinLnBrk="0" hangingPunct="0">
                        <a:lnSpc>
                          <a:spcPct val="150000"/>
                        </a:lnSpc>
                        <a:spcBef>
                          <a:spcPct val="0"/>
                        </a:spcBef>
                        <a:spcAft>
                          <a:spcPct val="0"/>
                        </a:spcAft>
                        <a:buClrTx/>
                        <a:buSzTx/>
                        <a:buFont typeface="Arial" charset="0"/>
                        <a:buNone/>
                        <a:tabLst/>
                      </a:pPr>
                      <a:r>
                        <a:rPr kumimoji="0" 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rPr>
                        <a:t>15160</a:t>
                      </a:r>
                      <a:endParaRPr kumimoji="0" lang="zh-CN" altLang="en-US" sz="1800" b="1" i="1" u="none" strike="noStrike" cap="none" normalizeH="0" baseline="0" smtClean="0">
                        <a:ln>
                          <a:noFill/>
                        </a:ln>
                        <a:solidFill>
                          <a:srgbClr val="000000"/>
                        </a:solidFill>
                        <a:effectLst/>
                        <a:latin typeface="微软雅黑" pitchFamily="34" charset="-122"/>
                        <a:ea typeface="微软雅黑" pitchFamily="34" charset="-122"/>
                        <a:sym typeface="等线" charset="0"/>
                      </a:endParaRPr>
                    </a:p>
                  </a:txBody>
                  <a:tcPr marL="68580" marR="68580" marT="0" marB="0" anchor="ctr" horzOverflow="overflow">
                    <a:lnL w="12700" cap="flat" cmpd="sng" algn="ctr">
                      <a:solidFill>
                        <a:srgbClr val="FFFFFF"/>
                      </a:solidFill>
                      <a:prstDash val="solid"/>
                      <a:bevel/>
                      <a:headEnd type="none" w="med" len="med"/>
                      <a:tailEnd type="none" w="med" len="med"/>
                    </a:lnL>
                    <a:lnR w="12700" cap="flat" cmpd="sng" algn="ctr">
                      <a:solidFill>
                        <a:srgbClr val="FFFFFF"/>
                      </a:solidFill>
                      <a:prstDash val="solid"/>
                      <a:bevel/>
                      <a:headEnd type="none" w="med" len="med"/>
                      <a:tailEnd type="none" w="med" len="med"/>
                    </a:lnR>
                    <a:lnT w="12700" cap="flat" cmpd="sng" algn="ctr">
                      <a:solidFill>
                        <a:srgbClr val="FFFFFF"/>
                      </a:solidFill>
                      <a:prstDash val="solid"/>
                      <a:bevel/>
                      <a:headEnd type="none" w="med" len="med"/>
                      <a:tailEnd type="none" w="med" len="med"/>
                    </a:lnT>
                    <a:lnB w="12700" cap="flat" cmpd="sng" algn="ctr">
                      <a:solidFill>
                        <a:srgbClr val="FFFFFF"/>
                      </a:solidFill>
                      <a:prstDash val="solid"/>
                      <a:bevel/>
                      <a:headEnd type="none" w="med" len="med"/>
                      <a:tailEnd type="none" w="med" len="med"/>
                    </a:lnB>
                    <a:lnTlToBr>
                      <a:noFill/>
                    </a:lnTlToBr>
                    <a:lnBlToTr>
                      <a:noFill/>
                    </a:lnBlToTr>
                    <a:solidFill>
                      <a:srgbClr val="CFD8E7"/>
                    </a:solid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5"/>
          <p:cNvSpPr>
            <a:spLocks noChangeArrowheads="1"/>
          </p:cNvSpPr>
          <p:nvPr/>
        </p:nvSpPr>
        <p:spPr bwMode="auto">
          <a:xfrm>
            <a:off x="0" y="0"/>
            <a:ext cx="12192000" cy="933450"/>
          </a:xfrm>
          <a:prstGeom prst="rect">
            <a:avLst/>
          </a:prstGeom>
          <a:solidFill>
            <a:schemeClr val="accent2"/>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12291" name="矩形 6"/>
          <p:cNvSpPr>
            <a:spLocks noChangeArrowheads="1"/>
          </p:cNvSpPr>
          <p:nvPr/>
        </p:nvSpPr>
        <p:spPr bwMode="auto">
          <a:xfrm>
            <a:off x="0" y="6172200"/>
            <a:ext cx="12192000" cy="685800"/>
          </a:xfrm>
          <a:prstGeom prst="rect">
            <a:avLst/>
          </a:prstGeom>
          <a:solidFill>
            <a:schemeClr val="accent2"/>
          </a:solidFill>
          <a:ln w="12700">
            <a:noFill/>
            <a:miter lim="800000"/>
            <a:headEnd/>
            <a:tailEnd/>
          </a:ln>
        </p:spPr>
        <p:txBody>
          <a:bodyPr anchor="ctr"/>
          <a:lstStyle/>
          <a:p>
            <a:pPr algn="ctr"/>
            <a:endParaRPr lang="zh-CN" altLang="en-US" sz="1800">
              <a:solidFill>
                <a:srgbClr val="FFFFFF"/>
              </a:solidFill>
              <a:latin typeface="等线" charset="0"/>
            </a:endParaRPr>
          </a:p>
        </p:txBody>
      </p:sp>
      <p:sp>
        <p:nvSpPr>
          <p:cNvPr id="12292" name="椭圆 7"/>
          <p:cNvSpPr>
            <a:spLocks noChangeArrowheads="1"/>
          </p:cNvSpPr>
          <p:nvPr/>
        </p:nvSpPr>
        <p:spPr bwMode="auto">
          <a:xfrm>
            <a:off x="3810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2293" name="椭圆 8"/>
          <p:cNvSpPr>
            <a:spLocks noChangeArrowheads="1"/>
          </p:cNvSpPr>
          <p:nvPr/>
        </p:nvSpPr>
        <p:spPr bwMode="auto">
          <a:xfrm>
            <a:off x="9906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2294" name="椭圆 9"/>
          <p:cNvSpPr>
            <a:spLocks noChangeArrowheads="1"/>
          </p:cNvSpPr>
          <p:nvPr/>
        </p:nvSpPr>
        <p:spPr bwMode="auto">
          <a:xfrm>
            <a:off x="1562100"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2295" name="文本框 10"/>
          <p:cNvSpPr>
            <a:spLocks noChangeArrowheads="1"/>
          </p:cNvSpPr>
          <p:nvPr/>
        </p:nvSpPr>
        <p:spPr bwMode="auto">
          <a:xfrm>
            <a:off x="2116138" y="142875"/>
            <a:ext cx="4189412" cy="641350"/>
          </a:xfrm>
          <a:prstGeom prst="rect">
            <a:avLst/>
          </a:prstGeom>
          <a:noFill/>
          <a:ln w="9525">
            <a:noFill/>
            <a:miter lim="800000"/>
            <a:headEnd/>
            <a:tailEnd/>
          </a:ln>
        </p:spPr>
        <p:txBody>
          <a:bodyPr>
            <a:spAutoFit/>
          </a:bodyPr>
          <a:lstStyle/>
          <a:p>
            <a:r>
              <a:rPr lang="zh-CN" altLang="en-US" sz="3600">
                <a:solidFill>
                  <a:schemeClr val="bg1"/>
                </a:solidFill>
                <a:latin typeface="时尚中黑简体" charset="-122"/>
                <a:ea typeface="时尚中黑简体" charset="-122"/>
                <a:sym typeface="时尚中黑简体" charset="-122"/>
              </a:rPr>
              <a:t>综合与分类税制</a:t>
            </a:r>
            <a:endParaRPr lang="zh-CN" altLang="en-US"/>
          </a:p>
        </p:txBody>
      </p:sp>
      <p:sp>
        <p:nvSpPr>
          <p:cNvPr id="12296" name="椭圆 11"/>
          <p:cNvSpPr>
            <a:spLocks noChangeArrowheads="1"/>
          </p:cNvSpPr>
          <p:nvPr/>
        </p:nvSpPr>
        <p:spPr bwMode="auto">
          <a:xfrm>
            <a:off x="11631613"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2297" name="椭圆 12"/>
          <p:cNvSpPr>
            <a:spLocks noChangeArrowheads="1"/>
          </p:cNvSpPr>
          <p:nvPr/>
        </p:nvSpPr>
        <p:spPr bwMode="auto">
          <a:xfrm>
            <a:off x="11069638" y="257175"/>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2298" name="文本框 13"/>
          <p:cNvSpPr>
            <a:spLocks noChangeArrowheads="1"/>
          </p:cNvSpPr>
          <p:nvPr/>
        </p:nvSpPr>
        <p:spPr bwMode="auto">
          <a:xfrm>
            <a:off x="9902825" y="6191250"/>
            <a:ext cx="1920875" cy="585788"/>
          </a:xfrm>
          <a:prstGeom prst="rect">
            <a:avLst/>
          </a:prstGeom>
          <a:noFill/>
          <a:ln w="9525">
            <a:noFill/>
            <a:miter lim="800000"/>
            <a:headEnd/>
            <a:tailEnd/>
          </a:ln>
        </p:spPr>
        <p:txBody>
          <a:bodyPr>
            <a:spAutoFit/>
          </a:bodyPr>
          <a:lstStyle/>
          <a:p>
            <a:r>
              <a:rPr lang="zh-CN" altLang="en-US" sz="3200">
                <a:solidFill>
                  <a:schemeClr val="bg1"/>
                </a:solidFill>
                <a:latin typeface="时尚中黑简体" charset="-122"/>
                <a:ea typeface="时尚中黑简体" charset="-122"/>
              </a:rPr>
              <a:t>概念解释</a:t>
            </a:r>
            <a:endParaRPr lang="zh-CN" altLang="en-US"/>
          </a:p>
        </p:txBody>
      </p:sp>
      <p:sp>
        <p:nvSpPr>
          <p:cNvPr id="12299" name="椭圆 14"/>
          <p:cNvSpPr>
            <a:spLocks noChangeArrowheads="1"/>
          </p:cNvSpPr>
          <p:nvPr/>
        </p:nvSpPr>
        <p:spPr bwMode="auto">
          <a:xfrm>
            <a:off x="381000" y="6273800"/>
            <a:ext cx="419100" cy="419100"/>
          </a:xfrm>
          <a:prstGeom prst="ellipse">
            <a:avLst/>
          </a:prstGeom>
          <a:solidFill>
            <a:schemeClr val="bg1"/>
          </a:solidFill>
          <a:ln w="12700">
            <a:noFill/>
            <a:bevel/>
            <a:headEnd/>
            <a:tailEnd/>
          </a:ln>
        </p:spPr>
        <p:txBody>
          <a:bodyPr anchor="ctr"/>
          <a:lstStyle/>
          <a:p>
            <a:pPr algn="ctr"/>
            <a:endParaRPr lang="zh-CN" altLang="en-US" sz="1800">
              <a:solidFill>
                <a:srgbClr val="FFFFFF"/>
              </a:solidFill>
              <a:latin typeface="等线" charset="0"/>
            </a:endParaRPr>
          </a:p>
        </p:txBody>
      </p:sp>
      <p:sp>
        <p:nvSpPr>
          <p:cNvPr id="12300" name="内容占位符 1"/>
          <p:cNvSpPr>
            <a:spLocks noGrp="1" noChangeArrowheads="1"/>
          </p:cNvSpPr>
          <p:nvPr>
            <p:ph idx="4294967295"/>
          </p:nvPr>
        </p:nvSpPr>
        <p:spPr>
          <a:xfrm>
            <a:off x="741363" y="1968500"/>
            <a:ext cx="10709275" cy="3505200"/>
          </a:xfrm>
          <a:ln/>
        </p:spPr>
        <p:txBody>
          <a:bodyPr/>
          <a:lstStyle/>
          <a:p>
            <a:pPr marL="0" indent="0" eaLnBrk="1" hangingPunct="1">
              <a:lnSpc>
                <a:spcPct val="120000"/>
              </a:lnSpc>
              <a:buFont typeface="Arial" charset="0"/>
              <a:buNone/>
            </a:pPr>
            <a:endParaRPr lang="zh-CN" altLang="en-US" sz="2300">
              <a:latin typeface="华文楷体" pitchFamily="2" charset="-122"/>
              <a:sym typeface="华文楷体" pitchFamily="2" charset="-122"/>
            </a:endParaRPr>
          </a:p>
          <a:p>
            <a:pPr marL="0" indent="0" eaLnBrk="1" hangingPunct="1">
              <a:lnSpc>
                <a:spcPct val="120000"/>
              </a:lnSpc>
              <a:buFont typeface="Arial" charset="0"/>
              <a:buNone/>
            </a:pPr>
            <a:r>
              <a:rPr lang="zh-CN" altLang="en-US" sz="2300">
                <a:latin typeface="华文楷体" pitchFamily="2" charset="-122"/>
                <a:sym typeface="华文楷体" pitchFamily="2" charset="-122"/>
              </a:rPr>
              <a:t>纳税义务发生时间：</a:t>
            </a:r>
          </a:p>
          <a:p>
            <a:pPr marL="0" indent="0" eaLnBrk="1" hangingPunct="1">
              <a:lnSpc>
                <a:spcPct val="150000"/>
              </a:lnSpc>
              <a:buFont typeface="Arial" charset="0"/>
              <a:buNone/>
            </a:pPr>
            <a:r>
              <a:rPr lang="en-US" sz="2300">
                <a:latin typeface="华文楷体" pitchFamily="2" charset="-122"/>
                <a:sym typeface="华文楷体" pitchFamily="2" charset="-122"/>
              </a:rPr>
              <a:t> </a:t>
            </a:r>
            <a:r>
              <a:rPr lang="zh-CN" altLang="en-US" sz="2000">
                <a:latin typeface="华文楷体" pitchFamily="2" charset="-122"/>
                <a:sym typeface="华文楷体" pitchFamily="2" charset="-122"/>
              </a:rPr>
              <a:t>第十一条　</a:t>
            </a:r>
            <a:r>
              <a:rPr lang="zh-CN" altLang="en-US" sz="2000" b="1">
                <a:solidFill>
                  <a:srgbClr val="FF0000"/>
                </a:solidFill>
                <a:latin typeface="华文楷体" pitchFamily="2" charset="-122"/>
                <a:sym typeface="华文楷体" pitchFamily="2" charset="-122"/>
              </a:rPr>
              <a:t>居民个人取得综合所得，按年计算个人所得税</a:t>
            </a:r>
            <a:r>
              <a:rPr lang="zh-CN" altLang="en-US" sz="2000">
                <a:solidFill>
                  <a:srgbClr val="FF0000"/>
                </a:solidFill>
                <a:latin typeface="华文楷体" pitchFamily="2" charset="-122"/>
                <a:sym typeface="华文楷体" pitchFamily="2" charset="-122"/>
              </a:rPr>
              <a:t>；有扣缴义务人的，由扣缴义务人</a:t>
            </a:r>
            <a:r>
              <a:rPr lang="zh-CN" altLang="en-US" sz="2000" b="1">
                <a:solidFill>
                  <a:srgbClr val="FF0000"/>
                </a:solidFill>
                <a:latin typeface="华文楷体" pitchFamily="2" charset="-122"/>
                <a:sym typeface="华文楷体" pitchFamily="2" charset="-122"/>
              </a:rPr>
              <a:t>按月或者按次预扣预缴税款</a:t>
            </a:r>
            <a:r>
              <a:rPr lang="zh-CN" altLang="en-US" sz="2000">
                <a:latin typeface="华文楷体" pitchFamily="2" charset="-122"/>
                <a:sym typeface="华文楷体" pitchFamily="2" charset="-122"/>
              </a:rPr>
              <a:t>；需要办理汇算清缴的，应当在取得所得的次年三月一日至六月三十日内办理汇算清缴。预扣预缴办法由国务院税务主管部门制定。</a:t>
            </a:r>
          </a:p>
          <a:p>
            <a:pPr marL="0" indent="0" eaLnBrk="1" hangingPunct="1">
              <a:lnSpc>
                <a:spcPct val="120000"/>
              </a:lnSpc>
              <a:buFont typeface="Arial" charset="0"/>
              <a:buNone/>
            </a:pPr>
            <a:endParaRPr lang="zh-CN" altLang="en-US" sz="2000">
              <a:latin typeface="华文楷体" pitchFamily="2" charset="-122"/>
              <a:sym typeface="华文楷体" pitchFamily="2" charset="-122"/>
            </a:endParaRPr>
          </a:p>
          <a:p>
            <a:pPr marL="0" indent="0" eaLnBrk="1" hangingPunct="1">
              <a:lnSpc>
                <a:spcPct val="120000"/>
              </a:lnSpc>
              <a:buFont typeface="Arial" charset="0"/>
              <a:buNone/>
            </a:pPr>
            <a:endParaRPr lang="zh-CN" altLang="en-US" sz="2000">
              <a:latin typeface="华文楷体" pitchFamily="2" charset="-122"/>
              <a:sym typeface="华文楷体" pitchFamily="2" charset="-122"/>
            </a:endParaRPr>
          </a:p>
          <a:p>
            <a:pPr marL="0" indent="0" eaLnBrk="1" hangingPunct="1">
              <a:lnSpc>
                <a:spcPct val="120000"/>
              </a:lnSpc>
              <a:buFont typeface="Arial" charset="0"/>
              <a:buNone/>
            </a:pPr>
            <a:endParaRPr lang="zh-CN" altLang="en-US" sz="2000">
              <a:latin typeface="华文楷体" pitchFamily="2" charset="-122"/>
              <a:sym typeface="华文楷体" pitchFamily="2" charset="-122"/>
            </a:endParaRPr>
          </a:p>
        </p:txBody>
      </p:sp>
      <p:sp>
        <p:nvSpPr>
          <p:cNvPr id="12301" name="矩形 24"/>
          <p:cNvSpPr>
            <a:spLocks noChangeArrowheads="1"/>
          </p:cNvSpPr>
          <p:nvPr/>
        </p:nvSpPr>
        <p:spPr bwMode="auto">
          <a:xfrm>
            <a:off x="458788" y="2095500"/>
            <a:ext cx="179387" cy="342900"/>
          </a:xfrm>
          <a:prstGeom prst="rect">
            <a:avLst/>
          </a:prstGeom>
          <a:gradFill rotWithShape="1">
            <a:gsLst>
              <a:gs pos="0">
                <a:srgbClr val="FFA015"/>
              </a:gs>
              <a:gs pos="100000">
                <a:srgbClr val="FFC46D"/>
              </a:gs>
            </a:gsLst>
            <a:lin ang="18900000" scaled="1"/>
          </a:gradFill>
          <a:ln w="25400">
            <a:solidFill>
              <a:srgbClr val="000000"/>
            </a:solidFill>
            <a:bevel/>
            <a:headEnd/>
            <a:tailEnd/>
          </a:ln>
        </p:spPr>
        <p:txBody>
          <a:bodyPr/>
          <a:lstStyle/>
          <a:p>
            <a:endParaRPr lang="zh-CN" altLang="en-US" sz="1800">
              <a:solidFill>
                <a:srgbClr val="000000"/>
              </a:solidFill>
              <a:latin typeface="等线" charset="0"/>
            </a:endParaRPr>
          </a:p>
        </p:txBody>
      </p:sp>
    </p:spTree>
  </p:cSld>
  <p:clrMapOvr>
    <a:masterClrMapping/>
  </p:clrMapOvr>
  <p:transition/>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7712B"/>
      </a:accent6>
      <a:hlink>
        <a:srgbClr val="0563C1"/>
      </a:hlink>
      <a:folHlink>
        <a:srgbClr val="954F72"/>
      </a:folHlink>
    </a:clrScheme>
    <a:fontScheme name="Office 主题​​">
      <a:majorFont>
        <a:latin typeface="等线 Light"/>
        <a:ea typeface=""/>
        <a:cs typeface=""/>
      </a:majorFont>
      <a:minorFont>
        <a:latin typeface="等线"/>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charset="0"/>
          <a:buNone/>
          <a:tabLst/>
          <a:defRPr kumimoji="0" lang="zh-CN" sz="2000" b="0" i="0" u="none" strike="noStrike" cap="none" normalizeH="0" baseline="0" smtClean="0">
            <a:ln>
              <a:noFill/>
            </a:ln>
            <a:solidFill>
              <a:schemeClr val="tx1"/>
            </a:solidFill>
            <a:effectLst/>
            <a:latin typeface="黑体" pitchFamily="2" charset="-122"/>
            <a:ea typeface="宋体" pitchFamily="2" charset="-122"/>
            <a:sym typeface="等线"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charset="0"/>
          <a:buNone/>
          <a:tabLst/>
          <a:defRPr kumimoji="0" lang="zh-CN" sz="2000" b="0" i="0" u="none" strike="noStrike" cap="none" normalizeH="0" baseline="0" smtClean="0">
            <a:ln>
              <a:noFill/>
            </a:ln>
            <a:solidFill>
              <a:schemeClr val="tx1"/>
            </a:solidFill>
            <a:effectLst/>
            <a:latin typeface="黑体" pitchFamily="2" charset="-122"/>
            <a:ea typeface="宋体" pitchFamily="2" charset="-122"/>
            <a:sym typeface="等线" charset="0"/>
          </a:defRPr>
        </a:defPPr>
      </a:lst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7712B"/>
    </a:accent6>
    <a:hlink>
      <a:srgbClr val="0563C1"/>
    </a:hlink>
    <a:folHlink>
      <a:srgbClr val="954F72"/>
    </a:folHlink>
  </a:clrScheme>
</a:themeOverride>
</file>

<file path=ppt/theme/themeOverride10.xml><?xml version="1.0" encoding="utf-8"?>
<a:themeOverride xmlns:a="http://schemas.openxmlformats.org/drawingml/2006/main">
  <a:clrScheme name="">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7712B"/>
    </a:accent6>
    <a:hlink>
      <a:srgbClr val="0563C1"/>
    </a:hlink>
    <a:folHlink>
      <a:srgbClr val="954F72"/>
    </a:folHlink>
  </a:clrScheme>
</a:themeOverride>
</file>

<file path=ppt/theme/themeOverride2.xml><?xml version="1.0" encoding="utf-8"?>
<a:themeOverride xmlns:a="http://schemas.openxmlformats.org/drawingml/2006/main">
  <a:clrScheme name="">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7712B"/>
    </a:accent6>
    <a:hlink>
      <a:srgbClr val="0563C1"/>
    </a:hlink>
    <a:folHlink>
      <a:srgbClr val="954F72"/>
    </a:folHlink>
  </a:clrScheme>
</a:themeOverride>
</file>

<file path=ppt/theme/themeOverride3.xml><?xml version="1.0" encoding="utf-8"?>
<a:themeOverride xmlns:a="http://schemas.openxmlformats.org/drawingml/2006/main">
  <a:clrScheme name="">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7712B"/>
    </a:accent6>
    <a:hlink>
      <a:srgbClr val="0563C1"/>
    </a:hlink>
    <a:folHlink>
      <a:srgbClr val="954F72"/>
    </a:folHlink>
  </a:clrScheme>
</a:themeOverride>
</file>

<file path=ppt/theme/themeOverride4.xml><?xml version="1.0" encoding="utf-8"?>
<a:themeOverride xmlns:a="http://schemas.openxmlformats.org/drawingml/2006/main">
  <a:clrScheme name="">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7712B"/>
    </a:accent6>
    <a:hlink>
      <a:srgbClr val="0563C1"/>
    </a:hlink>
    <a:folHlink>
      <a:srgbClr val="954F72"/>
    </a:folHlink>
  </a:clrScheme>
</a:themeOverride>
</file>

<file path=ppt/theme/themeOverride5.xml><?xml version="1.0" encoding="utf-8"?>
<a:themeOverride xmlns:a="http://schemas.openxmlformats.org/drawingml/2006/main">
  <a:clrScheme name="">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7712B"/>
    </a:accent6>
    <a:hlink>
      <a:srgbClr val="0563C1"/>
    </a:hlink>
    <a:folHlink>
      <a:srgbClr val="954F72"/>
    </a:folHlink>
  </a:clrScheme>
</a:themeOverride>
</file>

<file path=ppt/theme/themeOverride6.xml><?xml version="1.0" encoding="utf-8"?>
<a:themeOverride xmlns:a="http://schemas.openxmlformats.org/drawingml/2006/main">
  <a:clrScheme name="">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7712B"/>
    </a:accent6>
    <a:hlink>
      <a:srgbClr val="0563C1"/>
    </a:hlink>
    <a:folHlink>
      <a:srgbClr val="954F72"/>
    </a:folHlink>
  </a:clrScheme>
</a:themeOverride>
</file>

<file path=ppt/theme/themeOverride7.xml><?xml version="1.0" encoding="utf-8"?>
<a:themeOverride xmlns:a="http://schemas.openxmlformats.org/drawingml/2006/main">
  <a:clrScheme name="">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7712B"/>
    </a:accent6>
    <a:hlink>
      <a:srgbClr val="0563C1"/>
    </a:hlink>
    <a:folHlink>
      <a:srgbClr val="954F72"/>
    </a:folHlink>
  </a:clrScheme>
</a:themeOverride>
</file>

<file path=ppt/theme/themeOverride8.xml><?xml version="1.0" encoding="utf-8"?>
<a:themeOverride xmlns:a="http://schemas.openxmlformats.org/drawingml/2006/main">
  <a:clrScheme name="">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7712B"/>
    </a:accent6>
    <a:hlink>
      <a:srgbClr val="0563C1"/>
    </a:hlink>
    <a:folHlink>
      <a:srgbClr val="954F72"/>
    </a:folHlink>
  </a:clrScheme>
</a:themeOverride>
</file>

<file path=ppt/theme/themeOverride9.xml><?xml version="1.0" encoding="utf-8"?>
<a:themeOverride xmlns:a="http://schemas.openxmlformats.org/drawingml/2006/main">
  <a:clrScheme name="">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Pages>0</Pages>
  <Words>7235</Words>
  <Characters>0</Characters>
  <Application>Microsoft Office PowerPoint</Application>
  <DocSecurity>0</DocSecurity>
  <PresentationFormat>自定义</PresentationFormat>
  <Lines>0</Lines>
  <Paragraphs>587</Paragraphs>
  <Slides>61</Slides>
  <Notes>10</Notes>
  <HiddenSlides>0</HiddenSlides>
  <MMClips>0</MMClips>
  <ScaleCrop>false</ScaleCrop>
  <HeadingPairs>
    <vt:vector size="4" baseType="variant">
      <vt:variant>
        <vt:lpstr>主题</vt:lpstr>
      </vt:variant>
      <vt:variant>
        <vt:i4>1</vt:i4>
      </vt:variant>
      <vt:variant>
        <vt:lpstr>幻灯片标题</vt:lpstr>
      </vt:variant>
      <vt:variant>
        <vt:i4>61</vt:i4>
      </vt:variant>
    </vt:vector>
  </HeadingPairs>
  <TitlesOfParts>
    <vt:vector size="62" baseType="lpstr">
      <vt:lpstr>Office 主题​​</vt:lpstr>
      <vt:lpstr>幻灯片 1</vt:lpstr>
      <vt:lpstr>幻灯片 2</vt:lpstr>
      <vt:lpstr>幻灯片 3</vt:lpstr>
      <vt:lpstr>幻灯片 4</vt:lpstr>
      <vt:lpstr>幻灯片 5</vt:lpstr>
      <vt:lpstr>幻灯片 6</vt:lpstr>
      <vt:lpstr>幻灯片 7</vt:lpstr>
      <vt:lpstr> 新个人所得税税率表一（综合所得适用） </vt:lpstr>
      <vt:lpstr>幻灯片 9</vt:lpstr>
      <vt:lpstr>幻灯片 10</vt:lpstr>
      <vt:lpstr>幻灯片 11</vt:lpstr>
      <vt:lpstr>幻灯片 12</vt:lpstr>
      <vt:lpstr>幻灯片 13</vt:lpstr>
      <vt:lpstr>    子女教育专项附加扣除</vt:lpstr>
      <vt:lpstr>举例说明： </vt:lpstr>
      <vt:lpstr>举例说明： </vt:lpstr>
      <vt:lpstr>幻灯片 17</vt:lpstr>
      <vt:lpstr>幻灯片 18</vt:lpstr>
      <vt:lpstr>幻灯片 19</vt:lpstr>
      <vt:lpstr>举例说明： </vt:lpstr>
      <vt:lpstr>幻灯片 21</vt:lpstr>
      <vt:lpstr>幻灯片 22</vt:lpstr>
      <vt:lpstr>幻灯片 23</vt:lpstr>
      <vt:lpstr>幻灯片 24</vt:lpstr>
      <vt:lpstr>幻灯片 25</vt:lpstr>
      <vt:lpstr>幻灯片 26</vt:lpstr>
      <vt:lpstr>举例说明： </vt:lpstr>
      <vt:lpstr>幻灯片 28</vt:lpstr>
      <vt:lpstr>幻灯片 29</vt:lpstr>
      <vt:lpstr>举例说明： </vt:lpstr>
      <vt:lpstr>幻灯片 31</vt:lpstr>
      <vt:lpstr>幻灯片 32</vt:lpstr>
      <vt:lpstr>举例说明： </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填表注意事项-纳税人</vt:lpstr>
      <vt:lpstr>填表注意事项-纳税人</vt:lpstr>
      <vt:lpstr>填表注意事项-扣缴义务人</vt:lpstr>
      <vt:lpstr>幻灯片 61</vt:lpstr>
    </vt:vector>
  </TitlesOfParts>
  <Manager/>
  <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BBFC</dc:creator>
  <cp:keywords/>
  <dc:description/>
  <cp:lastModifiedBy>于江波</cp:lastModifiedBy>
  <cp:revision>1311</cp:revision>
  <dcterms:created xsi:type="dcterms:W3CDTF">2018-11-06T12:17:00Z</dcterms:created>
  <dcterms:modified xsi:type="dcterms:W3CDTF">2018-12-28T09:50:44Z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13</vt:lpwstr>
  </property>
  <property fmtid="{D5CDD505-2E9C-101B-9397-08002B2CF9AE}" pid="3" name="KSOProductBuildVer">
    <vt:lpwstr>2052-9.1.0.4536</vt:lpwstr>
  </property>
</Properties>
</file>